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3" r:id="rId5"/>
  </p:sldMasterIdLst>
  <p:notesMasterIdLst>
    <p:notesMasterId r:id="rId7"/>
  </p:notesMasterIdLst>
  <p:sldIdLst>
    <p:sldId id="256" r:id="rId6"/>
    <p:sldId id="257" r:id="rId8"/>
    <p:sldId id="260" r:id="rId9"/>
    <p:sldId id="285" r:id="rId10"/>
    <p:sldId id="346" r:id="rId11"/>
    <p:sldId id="322" r:id="rId12"/>
    <p:sldId id="329" r:id="rId13"/>
    <p:sldId id="367" r:id="rId14"/>
    <p:sldId id="359" r:id="rId15"/>
    <p:sldId id="330" r:id="rId16"/>
    <p:sldId id="358" r:id="rId17"/>
    <p:sldId id="331" r:id="rId18"/>
    <p:sldId id="357" r:id="rId19"/>
    <p:sldId id="361" r:id="rId20"/>
    <p:sldId id="326" r:id="rId21"/>
    <p:sldId id="310" r:id="rId22"/>
    <p:sldId id="348" r:id="rId23"/>
    <p:sldId id="347" r:id="rId24"/>
    <p:sldId id="349" r:id="rId25"/>
    <p:sldId id="350" r:id="rId26"/>
    <p:sldId id="351" r:id="rId27"/>
    <p:sldId id="327" r:id="rId28"/>
    <p:sldId id="312" r:id="rId29"/>
    <p:sldId id="328" r:id="rId30"/>
    <p:sldId id="316" r:id="rId31"/>
    <p:sldId id="352" r:id="rId32"/>
    <p:sldId id="334" r:id="rId33"/>
    <p:sldId id="321" r:id="rId34"/>
    <p:sldId id="354" r:id="rId35"/>
    <p:sldId id="355" r:id="rId36"/>
    <p:sldId id="333" r:id="rId37"/>
    <p:sldId id="356" r:id="rId38"/>
    <p:sldId id="311" r:id="rId39"/>
    <p:sldId id="340" r:id="rId40"/>
    <p:sldId id="364" r:id="rId41"/>
    <p:sldId id="342" r:id="rId42"/>
    <p:sldId id="365" r:id="rId43"/>
    <p:sldId id="341" r:id="rId44"/>
    <p:sldId id="363" r:id="rId45"/>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405E"/>
    <a:srgbClr val="148CD6"/>
    <a:srgbClr val="106FAA"/>
    <a:srgbClr val="0941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1" autoAdjust="0"/>
    <p:restoredTop sz="76846" autoAdjust="0"/>
  </p:normalViewPr>
  <p:slideViewPr>
    <p:cSldViewPr snapToGrid="0">
      <p:cViewPr>
        <p:scale>
          <a:sx n="75" d="100"/>
          <a:sy n="75" d="100"/>
        </p:scale>
        <p:origin x="-1098" y="-222"/>
      </p:cViewPr>
      <p:guideLst>
        <p:guide orient="horz" pos="2160"/>
        <p:guide pos="3840"/>
      </p:guideLst>
    </p:cSldViewPr>
  </p:slideViewPr>
  <p:outlineViewPr>
    <p:cViewPr>
      <p:scale>
        <a:sx n="33" d="100"/>
        <a:sy n="33" d="100"/>
      </p:scale>
      <p:origin x="0" y="272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notesMaster" Target="notesMasters/notesMaster1.xml"/><Relationship Id="rId6" Type="http://schemas.openxmlformats.org/officeDocument/2006/relationships/slide" Target="slides/slide1.xml"/><Relationship Id="rId5" Type="http://schemas.openxmlformats.org/officeDocument/2006/relationships/slideMaster" Target="slideMasters/slideMaster4.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slide" Target="slides/slide39.xml"/><Relationship Id="rId44" Type="http://schemas.openxmlformats.org/officeDocument/2006/relationships/slide" Target="slides/slide38.xml"/><Relationship Id="rId43" Type="http://schemas.openxmlformats.org/officeDocument/2006/relationships/slide" Target="slides/slide37.xml"/><Relationship Id="rId42" Type="http://schemas.openxmlformats.org/officeDocument/2006/relationships/slide" Target="slides/slide36.xml"/><Relationship Id="rId41" Type="http://schemas.openxmlformats.org/officeDocument/2006/relationships/slide" Target="slides/slide35.xml"/><Relationship Id="rId40" Type="http://schemas.openxmlformats.org/officeDocument/2006/relationships/slide" Target="slides/slide34.xml"/><Relationship Id="rId4" Type="http://schemas.openxmlformats.org/officeDocument/2006/relationships/slideMaster" Target="slideMasters/slideMaster3.xml"/><Relationship Id="rId39" Type="http://schemas.openxmlformats.org/officeDocument/2006/relationships/slide" Target="slides/slide33.xml"/><Relationship Id="rId38" Type="http://schemas.openxmlformats.org/officeDocument/2006/relationships/slide" Target="slides/slide32.xml"/><Relationship Id="rId37" Type="http://schemas.openxmlformats.org/officeDocument/2006/relationships/slide" Target="slides/slide31.xml"/><Relationship Id="rId36" Type="http://schemas.openxmlformats.org/officeDocument/2006/relationships/slide" Target="slides/slide30.xml"/><Relationship Id="rId35" Type="http://schemas.openxmlformats.org/officeDocument/2006/relationships/slide" Target="slides/slide29.xml"/><Relationship Id="rId34" Type="http://schemas.openxmlformats.org/officeDocument/2006/relationships/slide" Target="slides/slide28.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FBC544DB-D462-4329-9BF5-1B41CA41B0C8}"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5A94240A-89EE-418F-A224-90BB619D9F6B}">
      <dgm:prSet phldrT="[文本]"/>
      <dgm:spPr/>
      <dgm:t>
        <a:bodyPr/>
        <a:lstStyle/>
        <a:p>
          <a:r>
            <a:rPr lang="en-US" altLang="zh-CN" dirty="0" smtClean="0"/>
            <a:t>1.</a:t>
          </a:r>
          <a:r>
            <a:rPr lang="zh-CN" altLang="en-US" dirty="0" smtClean="0"/>
            <a:t>使用传统防火墙进行简单的互联网边界安全体系建设；</a:t>
          </a:r>
          <a:endParaRPr lang="zh-CN" altLang="en-US" dirty="0"/>
        </a:p>
      </dgm:t>
    </dgm:pt>
    <dgm:pt modelId="{544A96A0-96A3-4DC7-B586-7879075D6D05}" cxnId="{4D083656-6C57-4DA7-AAD7-A7790E0DF9A2}" type="parTrans">
      <dgm:prSet/>
      <dgm:spPr/>
      <dgm:t>
        <a:bodyPr/>
        <a:lstStyle/>
        <a:p>
          <a:endParaRPr lang="zh-CN" altLang="en-US"/>
        </a:p>
      </dgm:t>
    </dgm:pt>
    <dgm:pt modelId="{4DEBF115-F5EA-4C58-AB2B-DE30B9D3F813}" cxnId="{4D083656-6C57-4DA7-AAD7-A7790E0DF9A2}" type="sibTrans">
      <dgm:prSet/>
      <dgm:spPr/>
      <dgm:t>
        <a:bodyPr/>
        <a:lstStyle/>
        <a:p>
          <a:endParaRPr lang="zh-CN" altLang="en-US"/>
        </a:p>
      </dgm:t>
    </dgm:pt>
    <dgm:pt modelId="{D83D46F8-ED24-4FB6-863A-C441C5992B74}">
      <dgm:prSet phldrT="[文本]"/>
      <dgm:spPr/>
      <dgm:t>
        <a:bodyPr/>
        <a:lstStyle/>
        <a:p>
          <a:r>
            <a:rPr lang="en-US" altLang="zh-CN" dirty="0" smtClean="0"/>
            <a:t>2.</a:t>
          </a:r>
          <a:r>
            <a:rPr lang="zh-CN" altLang="en-US" dirty="0" smtClean="0"/>
            <a:t>部署</a:t>
          </a:r>
          <a:r>
            <a:rPr lang="en-US" altLang="zh-CN" dirty="0" smtClean="0"/>
            <a:t>IPS</a:t>
          </a:r>
          <a:r>
            <a:rPr lang="zh-CN" altLang="en-US" dirty="0" smtClean="0"/>
            <a:t>、</a:t>
          </a:r>
          <a:r>
            <a:rPr lang="en-US" altLang="zh-CN" dirty="0" err="1" smtClean="0"/>
            <a:t>waf</a:t>
          </a:r>
          <a:r>
            <a:rPr lang="zh-CN" altLang="en-US" dirty="0" smtClean="0"/>
            <a:t>等安全防护设备防御针对前置机的网络攻击；</a:t>
          </a:r>
          <a:endParaRPr lang="zh-CN" altLang="en-US" dirty="0"/>
        </a:p>
      </dgm:t>
    </dgm:pt>
    <dgm:pt modelId="{900C4D8C-406D-4E0B-B9D2-50930363FAFA}" cxnId="{EAE63B46-538E-4B96-9C1A-EBA10B785D09}" type="parTrans">
      <dgm:prSet/>
      <dgm:spPr/>
      <dgm:t>
        <a:bodyPr/>
        <a:lstStyle/>
        <a:p>
          <a:endParaRPr lang="zh-CN" altLang="en-US"/>
        </a:p>
      </dgm:t>
    </dgm:pt>
    <dgm:pt modelId="{A7C7D733-B725-40DF-B3BA-9B20368EA157}" cxnId="{EAE63B46-538E-4B96-9C1A-EBA10B785D09}" type="sibTrans">
      <dgm:prSet/>
      <dgm:spPr/>
      <dgm:t>
        <a:bodyPr/>
        <a:lstStyle/>
        <a:p>
          <a:endParaRPr lang="zh-CN" altLang="en-US"/>
        </a:p>
      </dgm:t>
    </dgm:pt>
    <dgm:pt modelId="{C3BD964A-3EA2-41E4-8914-89978140F2F8}">
      <dgm:prSet phldrT="[文本]"/>
      <dgm:spPr/>
      <dgm:t>
        <a:bodyPr/>
        <a:lstStyle/>
        <a:p>
          <a:r>
            <a:rPr lang="en-US" altLang="zh-CN" dirty="0" smtClean="0"/>
            <a:t>3.</a:t>
          </a:r>
          <a:r>
            <a:rPr lang="zh-CN" altLang="en-US" dirty="0" smtClean="0"/>
            <a:t>通过网闸（</a:t>
          </a:r>
          <a:r>
            <a:rPr lang="en-US" b="0" i="0" dirty="0" smtClean="0"/>
            <a:t>GAP</a:t>
          </a:r>
          <a:r>
            <a:rPr lang="zh-CN" altLang="en-US" dirty="0" smtClean="0"/>
            <a:t>）进行内外网的“安全”隔离；</a:t>
          </a:r>
          <a:endParaRPr lang="zh-CN" altLang="en-US" dirty="0"/>
        </a:p>
      </dgm:t>
    </dgm:pt>
    <dgm:pt modelId="{E7827244-6187-4631-A7EC-754289011513}" cxnId="{11882AAC-72BF-4A51-B816-769667BB03E7}" type="parTrans">
      <dgm:prSet/>
      <dgm:spPr/>
      <dgm:t>
        <a:bodyPr/>
        <a:lstStyle/>
        <a:p>
          <a:endParaRPr lang="zh-CN" altLang="en-US"/>
        </a:p>
      </dgm:t>
    </dgm:pt>
    <dgm:pt modelId="{00809A90-0A27-4194-A41E-A7DCD4278E78}" cxnId="{11882AAC-72BF-4A51-B816-769667BB03E7}" type="sibTrans">
      <dgm:prSet/>
      <dgm:spPr/>
      <dgm:t>
        <a:bodyPr/>
        <a:lstStyle/>
        <a:p>
          <a:endParaRPr lang="zh-CN" altLang="en-US"/>
        </a:p>
      </dgm:t>
    </dgm:pt>
    <dgm:pt modelId="{29DBC51C-0A42-405A-860C-CE5BCEA71D9B}" type="pres">
      <dgm:prSet presAssocID="{FBC544DB-D462-4329-9BF5-1B41CA41B0C8}" presName="linear" presStyleCnt="0">
        <dgm:presLayoutVars>
          <dgm:dir/>
          <dgm:animLvl val="lvl"/>
          <dgm:resizeHandles val="exact"/>
        </dgm:presLayoutVars>
      </dgm:prSet>
      <dgm:spPr/>
      <dgm:t>
        <a:bodyPr/>
        <a:lstStyle/>
        <a:p>
          <a:endParaRPr lang="zh-CN" altLang="en-US"/>
        </a:p>
      </dgm:t>
    </dgm:pt>
    <dgm:pt modelId="{20FA8CE3-CEE0-45CF-ADB2-62D5A95C2A74}" type="pres">
      <dgm:prSet presAssocID="{5A94240A-89EE-418F-A224-90BB619D9F6B}" presName="parentLin" presStyleCnt="0"/>
      <dgm:spPr/>
    </dgm:pt>
    <dgm:pt modelId="{4EC6E6CF-ABAF-40AC-9CAC-36E8A4D68C3A}" type="pres">
      <dgm:prSet presAssocID="{5A94240A-89EE-418F-A224-90BB619D9F6B}" presName="parentLeftMargin" presStyleLbl="node1" presStyleIdx="0" presStyleCnt="3"/>
      <dgm:spPr/>
      <dgm:t>
        <a:bodyPr/>
        <a:lstStyle/>
        <a:p>
          <a:endParaRPr lang="zh-CN" altLang="en-US"/>
        </a:p>
      </dgm:t>
    </dgm:pt>
    <dgm:pt modelId="{10BC3F47-126C-42C3-BC6C-BDC34B2569DB}" type="pres">
      <dgm:prSet presAssocID="{5A94240A-89EE-418F-A224-90BB619D9F6B}" presName="parentText" presStyleLbl="node1" presStyleIdx="0" presStyleCnt="3">
        <dgm:presLayoutVars>
          <dgm:chMax val="0"/>
          <dgm:bulletEnabled val="1"/>
        </dgm:presLayoutVars>
      </dgm:prSet>
      <dgm:spPr/>
      <dgm:t>
        <a:bodyPr/>
        <a:lstStyle/>
        <a:p>
          <a:endParaRPr lang="zh-CN" altLang="en-US"/>
        </a:p>
      </dgm:t>
    </dgm:pt>
    <dgm:pt modelId="{3FE896F3-3F85-4BB3-8A2C-A13030639A69}" type="pres">
      <dgm:prSet presAssocID="{5A94240A-89EE-418F-A224-90BB619D9F6B}" presName="negativeSpace" presStyleCnt="0"/>
      <dgm:spPr/>
    </dgm:pt>
    <dgm:pt modelId="{FA39F9F1-CAD3-4103-9812-420B36A6DB7D}" type="pres">
      <dgm:prSet presAssocID="{5A94240A-89EE-418F-A224-90BB619D9F6B}" presName="childText" presStyleLbl="conFgAcc1" presStyleIdx="0" presStyleCnt="3">
        <dgm:presLayoutVars>
          <dgm:bulletEnabled val="1"/>
        </dgm:presLayoutVars>
      </dgm:prSet>
      <dgm:spPr/>
    </dgm:pt>
    <dgm:pt modelId="{582E705A-C69D-4247-ACD1-109CDD8B2FBE}" type="pres">
      <dgm:prSet presAssocID="{4DEBF115-F5EA-4C58-AB2B-DE30B9D3F813}" presName="spaceBetweenRectangles" presStyleCnt="0"/>
      <dgm:spPr/>
    </dgm:pt>
    <dgm:pt modelId="{64143FC0-76FB-418D-B908-8CCD1C93727D}" type="pres">
      <dgm:prSet presAssocID="{D83D46F8-ED24-4FB6-863A-C441C5992B74}" presName="parentLin" presStyleCnt="0"/>
      <dgm:spPr/>
    </dgm:pt>
    <dgm:pt modelId="{0A0FB10E-88D9-4BB2-A379-6E811D23D51D}" type="pres">
      <dgm:prSet presAssocID="{D83D46F8-ED24-4FB6-863A-C441C5992B74}" presName="parentLeftMargin" presStyleLbl="node1" presStyleIdx="0" presStyleCnt="3"/>
      <dgm:spPr/>
      <dgm:t>
        <a:bodyPr/>
        <a:lstStyle/>
        <a:p>
          <a:endParaRPr lang="zh-CN" altLang="en-US"/>
        </a:p>
      </dgm:t>
    </dgm:pt>
    <dgm:pt modelId="{FB65032F-0D9B-492F-A450-5B9CAC12A8A4}" type="pres">
      <dgm:prSet presAssocID="{D83D46F8-ED24-4FB6-863A-C441C5992B74}" presName="parentText" presStyleLbl="node1" presStyleIdx="1" presStyleCnt="3">
        <dgm:presLayoutVars>
          <dgm:chMax val="0"/>
          <dgm:bulletEnabled val="1"/>
        </dgm:presLayoutVars>
      </dgm:prSet>
      <dgm:spPr/>
      <dgm:t>
        <a:bodyPr/>
        <a:lstStyle/>
        <a:p>
          <a:endParaRPr lang="zh-CN" altLang="en-US"/>
        </a:p>
      </dgm:t>
    </dgm:pt>
    <dgm:pt modelId="{6ABE5921-11E1-4F46-80FC-547FFDDE2ED4}" type="pres">
      <dgm:prSet presAssocID="{D83D46F8-ED24-4FB6-863A-C441C5992B74}" presName="negativeSpace" presStyleCnt="0"/>
      <dgm:spPr/>
    </dgm:pt>
    <dgm:pt modelId="{95B85BCD-C5DB-4B40-80F0-6B3AF95AB510}" type="pres">
      <dgm:prSet presAssocID="{D83D46F8-ED24-4FB6-863A-C441C5992B74}" presName="childText" presStyleLbl="conFgAcc1" presStyleIdx="1" presStyleCnt="3">
        <dgm:presLayoutVars>
          <dgm:bulletEnabled val="1"/>
        </dgm:presLayoutVars>
      </dgm:prSet>
      <dgm:spPr/>
      <dgm:t>
        <a:bodyPr/>
        <a:lstStyle/>
        <a:p>
          <a:endParaRPr lang="zh-CN" altLang="en-US"/>
        </a:p>
      </dgm:t>
    </dgm:pt>
    <dgm:pt modelId="{6A20C258-B531-4B0D-B72B-43C1C2C5285F}" type="pres">
      <dgm:prSet presAssocID="{A7C7D733-B725-40DF-B3BA-9B20368EA157}" presName="spaceBetweenRectangles" presStyleCnt="0"/>
      <dgm:spPr/>
    </dgm:pt>
    <dgm:pt modelId="{FA5F73C3-FE94-45C4-92F6-9EC55764A8AF}" type="pres">
      <dgm:prSet presAssocID="{C3BD964A-3EA2-41E4-8914-89978140F2F8}" presName="parentLin" presStyleCnt="0"/>
      <dgm:spPr/>
    </dgm:pt>
    <dgm:pt modelId="{249A250A-6C8E-4675-9862-BF1970EBC037}" type="pres">
      <dgm:prSet presAssocID="{C3BD964A-3EA2-41E4-8914-89978140F2F8}" presName="parentLeftMargin" presStyleLbl="node1" presStyleIdx="1" presStyleCnt="3"/>
      <dgm:spPr/>
      <dgm:t>
        <a:bodyPr/>
        <a:lstStyle/>
        <a:p>
          <a:endParaRPr lang="zh-CN" altLang="en-US"/>
        </a:p>
      </dgm:t>
    </dgm:pt>
    <dgm:pt modelId="{A0CA525A-E3A1-4DD6-92B0-C49F3E8B1DA0}" type="pres">
      <dgm:prSet presAssocID="{C3BD964A-3EA2-41E4-8914-89978140F2F8}" presName="parentText" presStyleLbl="node1" presStyleIdx="2" presStyleCnt="3">
        <dgm:presLayoutVars>
          <dgm:chMax val="0"/>
          <dgm:bulletEnabled val="1"/>
        </dgm:presLayoutVars>
      </dgm:prSet>
      <dgm:spPr/>
      <dgm:t>
        <a:bodyPr/>
        <a:lstStyle/>
        <a:p>
          <a:endParaRPr lang="zh-CN" altLang="en-US"/>
        </a:p>
      </dgm:t>
    </dgm:pt>
    <dgm:pt modelId="{BB4B605F-6ADB-464E-8C39-28349215F1A6}" type="pres">
      <dgm:prSet presAssocID="{C3BD964A-3EA2-41E4-8914-89978140F2F8}" presName="negativeSpace" presStyleCnt="0"/>
      <dgm:spPr/>
    </dgm:pt>
    <dgm:pt modelId="{7C9D0CE2-57F7-443A-B537-CC76141604F8}" type="pres">
      <dgm:prSet presAssocID="{C3BD964A-3EA2-41E4-8914-89978140F2F8}" presName="childText" presStyleLbl="conFgAcc1" presStyleIdx="2" presStyleCnt="3">
        <dgm:presLayoutVars>
          <dgm:bulletEnabled val="1"/>
        </dgm:presLayoutVars>
      </dgm:prSet>
      <dgm:spPr/>
    </dgm:pt>
  </dgm:ptLst>
  <dgm:cxnLst>
    <dgm:cxn modelId="{D172E466-F82B-4B5A-991A-E47879C6B874}" type="presOf" srcId="{5A94240A-89EE-418F-A224-90BB619D9F6B}" destId="{10BC3F47-126C-42C3-BC6C-BDC34B2569DB}" srcOrd="1" destOrd="0" presId="urn:microsoft.com/office/officeart/2005/8/layout/list1"/>
    <dgm:cxn modelId="{1758146E-F86C-4392-BB56-8E855C8CDAE9}" type="presOf" srcId="{C3BD964A-3EA2-41E4-8914-89978140F2F8}" destId="{A0CA525A-E3A1-4DD6-92B0-C49F3E8B1DA0}" srcOrd="1" destOrd="0" presId="urn:microsoft.com/office/officeart/2005/8/layout/list1"/>
    <dgm:cxn modelId="{45BA0A6D-A04A-4169-BDC9-7BBDC85E251E}" type="presOf" srcId="{5A94240A-89EE-418F-A224-90BB619D9F6B}" destId="{4EC6E6CF-ABAF-40AC-9CAC-36E8A4D68C3A}" srcOrd="0" destOrd="0" presId="urn:microsoft.com/office/officeart/2005/8/layout/list1"/>
    <dgm:cxn modelId="{11882AAC-72BF-4A51-B816-769667BB03E7}" srcId="{FBC544DB-D462-4329-9BF5-1B41CA41B0C8}" destId="{C3BD964A-3EA2-41E4-8914-89978140F2F8}" srcOrd="2" destOrd="0" parTransId="{E7827244-6187-4631-A7EC-754289011513}" sibTransId="{00809A90-0A27-4194-A41E-A7DCD4278E78}"/>
    <dgm:cxn modelId="{86D343AA-74D6-49F7-B03E-2C074C67F264}" type="presOf" srcId="{D83D46F8-ED24-4FB6-863A-C441C5992B74}" destId="{FB65032F-0D9B-492F-A450-5B9CAC12A8A4}" srcOrd="1" destOrd="0" presId="urn:microsoft.com/office/officeart/2005/8/layout/list1"/>
    <dgm:cxn modelId="{1DF65CBE-257B-4CB6-81B4-A8976773E0E2}" type="presOf" srcId="{D83D46F8-ED24-4FB6-863A-C441C5992B74}" destId="{0A0FB10E-88D9-4BB2-A379-6E811D23D51D}" srcOrd="0" destOrd="0" presId="urn:microsoft.com/office/officeart/2005/8/layout/list1"/>
    <dgm:cxn modelId="{0E66380F-3FD5-4810-B184-D61967A3BCBF}" type="presOf" srcId="{FBC544DB-D462-4329-9BF5-1B41CA41B0C8}" destId="{29DBC51C-0A42-405A-860C-CE5BCEA71D9B}" srcOrd="0" destOrd="0" presId="urn:microsoft.com/office/officeart/2005/8/layout/list1"/>
    <dgm:cxn modelId="{EAE63B46-538E-4B96-9C1A-EBA10B785D09}" srcId="{FBC544DB-D462-4329-9BF5-1B41CA41B0C8}" destId="{D83D46F8-ED24-4FB6-863A-C441C5992B74}" srcOrd="1" destOrd="0" parTransId="{900C4D8C-406D-4E0B-B9D2-50930363FAFA}" sibTransId="{A7C7D733-B725-40DF-B3BA-9B20368EA157}"/>
    <dgm:cxn modelId="{4D083656-6C57-4DA7-AAD7-A7790E0DF9A2}" srcId="{FBC544DB-D462-4329-9BF5-1B41CA41B0C8}" destId="{5A94240A-89EE-418F-A224-90BB619D9F6B}" srcOrd="0" destOrd="0" parTransId="{544A96A0-96A3-4DC7-B586-7879075D6D05}" sibTransId="{4DEBF115-F5EA-4C58-AB2B-DE30B9D3F813}"/>
    <dgm:cxn modelId="{BD63330B-D080-43D2-ADB7-336987570601}" type="presOf" srcId="{C3BD964A-3EA2-41E4-8914-89978140F2F8}" destId="{249A250A-6C8E-4675-9862-BF1970EBC037}" srcOrd="0" destOrd="0" presId="urn:microsoft.com/office/officeart/2005/8/layout/list1"/>
    <dgm:cxn modelId="{132E579F-AF00-4391-A6CE-8F8968658F38}" type="presParOf" srcId="{29DBC51C-0A42-405A-860C-CE5BCEA71D9B}" destId="{20FA8CE3-CEE0-45CF-ADB2-62D5A95C2A74}" srcOrd="0" destOrd="0" presId="urn:microsoft.com/office/officeart/2005/8/layout/list1"/>
    <dgm:cxn modelId="{E2B7E36E-8F3B-4061-8129-56FBB704874E}" type="presParOf" srcId="{20FA8CE3-CEE0-45CF-ADB2-62D5A95C2A74}" destId="{4EC6E6CF-ABAF-40AC-9CAC-36E8A4D68C3A}" srcOrd="0" destOrd="0" presId="urn:microsoft.com/office/officeart/2005/8/layout/list1"/>
    <dgm:cxn modelId="{21B0A3DE-DBBC-4A2F-8EA7-9B62EA555FA8}" type="presParOf" srcId="{20FA8CE3-CEE0-45CF-ADB2-62D5A95C2A74}" destId="{10BC3F47-126C-42C3-BC6C-BDC34B2569DB}" srcOrd="1" destOrd="0" presId="urn:microsoft.com/office/officeart/2005/8/layout/list1"/>
    <dgm:cxn modelId="{034F4889-2E1C-4963-AA44-0DF4C1508C4C}" type="presParOf" srcId="{29DBC51C-0A42-405A-860C-CE5BCEA71D9B}" destId="{3FE896F3-3F85-4BB3-8A2C-A13030639A69}" srcOrd="1" destOrd="0" presId="urn:microsoft.com/office/officeart/2005/8/layout/list1"/>
    <dgm:cxn modelId="{469B1754-5781-4390-8A3C-4940D2D28C17}" type="presParOf" srcId="{29DBC51C-0A42-405A-860C-CE5BCEA71D9B}" destId="{FA39F9F1-CAD3-4103-9812-420B36A6DB7D}" srcOrd="2" destOrd="0" presId="urn:microsoft.com/office/officeart/2005/8/layout/list1"/>
    <dgm:cxn modelId="{2A2CB44A-23B3-43AD-A29E-B056E3029DB7}" type="presParOf" srcId="{29DBC51C-0A42-405A-860C-CE5BCEA71D9B}" destId="{582E705A-C69D-4247-ACD1-109CDD8B2FBE}" srcOrd="3" destOrd="0" presId="urn:microsoft.com/office/officeart/2005/8/layout/list1"/>
    <dgm:cxn modelId="{C469864E-2FE0-40EF-B1E7-6A0CD3B178A6}" type="presParOf" srcId="{29DBC51C-0A42-405A-860C-CE5BCEA71D9B}" destId="{64143FC0-76FB-418D-B908-8CCD1C93727D}" srcOrd="4" destOrd="0" presId="urn:microsoft.com/office/officeart/2005/8/layout/list1"/>
    <dgm:cxn modelId="{113AD624-D2BF-4AE8-BCE5-8478D182A415}" type="presParOf" srcId="{64143FC0-76FB-418D-B908-8CCD1C93727D}" destId="{0A0FB10E-88D9-4BB2-A379-6E811D23D51D}" srcOrd="0" destOrd="0" presId="urn:microsoft.com/office/officeart/2005/8/layout/list1"/>
    <dgm:cxn modelId="{2D2134F7-D78B-407E-91BE-9CC9FE307833}" type="presParOf" srcId="{64143FC0-76FB-418D-B908-8CCD1C93727D}" destId="{FB65032F-0D9B-492F-A450-5B9CAC12A8A4}" srcOrd="1" destOrd="0" presId="urn:microsoft.com/office/officeart/2005/8/layout/list1"/>
    <dgm:cxn modelId="{ADCC014C-DC8B-4E94-9EFA-BFA8C7A859C8}" type="presParOf" srcId="{29DBC51C-0A42-405A-860C-CE5BCEA71D9B}" destId="{6ABE5921-11E1-4F46-80FC-547FFDDE2ED4}" srcOrd="5" destOrd="0" presId="urn:microsoft.com/office/officeart/2005/8/layout/list1"/>
    <dgm:cxn modelId="{E527E0F3-016F-4D3E-9182-7C4AB38961A4}" type="presParOf" srcId="{29DBC51C-0A42-405A-860C-CE5BCEA71D9B}" destId="{95B85BCD-C5DB-4B40-80F0-6B3AF95AB510}" srcOrd="6" destOrd="0" presId="urn:microsoft.com/office/officeart/2005/8/layout/list1"/>
    <dgm:cxn modelId="{395F7C96-5BBD-45A9-ACD1-E01BAE40BE0D}" type="presParOf" srcId="{29DBC51C-0A42-405A-860C-CE5BCEA71D9B}" destId="{6A20C258-B531-4B0D-B72B-43C1C2C5285F}" srcOrd="7" destOrd="0" presId="urn:microsoft.com/office/officeart/2005/8/layout/list1"/>
    <dgm:cxn modelId="{EFFB44F6-9083-4704-9317-3546E5CC4EE0}" type="presParOf" srcId="{29DBC51C-0A42-405A-860C-CE5BCEA71D9B}" destId="{FA5F73C3-FE94-45C4-92F6-9EC55764A8AF}" srcOrd="8" destOrd="0" presId="urn:microsoft.com/office/officeart/2005/8/layout/list1"/>
    <dgm:cxn modelId="{0E410FDF-DAD2-4A38-949C-22ADC0BB2B68}" type="presParOf" srcId="{FA5F73C3-FE94-45C4-92F6-9EC55764A8AF}" destId="{249A250A-6C8E-4675-9862-BF1970EBC037}" srcOrd="0" destOrd="0" presId="urn:microsoft.com/office/officeart/2005/8/layout/list1"/>
    <dgm:cxn modelId="{5EC11D05-87EB-4DBB-89F6-266384ACD4FA}" type="presParOf" srcId="{FA5F73C3-FE94-45C4-92F6-9EC55764A8AF}" destId="{A0CA525A-E3A1-4DD6-92B0-C49F3E8B1DA0}" srcOrd="1" destOrd="0" presId="urn:microsoft.com/office/officeart/2005/8/layout/list1"/>
    <dgm:cxn modelId="{68483969-3C2E-4513-9C04-A53C8960F154}" type="presParOf" srcId="{29DBC51C-0A42-405A-860C-CE5BCEA71D9B}" destId="{BB4B605F-6ADB-464E-8C39-28349215F1A6}" srcOrd="9" destOrd="0" presId="urn:microsoft.com/office/officeart/2005/8/layout/list1"/>
    <dgm:cxn modelId="{B24B5FE4-A73E-4688-9226-3966E4D3F24C}" type="presParOf" srcId="{29DBC51C-0A42-405A-860C-CE5BCEA71D9B}" destId="{7C9D0CE2-57F7-443A-B537-CC76141604F8}" srcOrd="10"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C44CCD4-6BDE-4C11-9542-3A0241286CBE}" type="doc">
      <dgm:prSet loTypeId="urn:microsoft.com/office/officeart/2005/8/layout/chart3" loCatId="relationship" qsTypeId="urn:microsoft.com/office/officeart/2005/8/quickstyle/3d3" qsCatId="3D" csTypeId="urn:microsoft.com/office/officeart/2005/8/colors/accent1_2" csCatId="accent1" phldr="1"/>
      <dgm:spPr/>
    </dgm:pt>
    <dgm:pt modelId="{B3DF80F0-AD15-4BA2-B3B5-CB29669AEFA1}">
      <dgm:prSet phldrT="[文本]"/>
      <dgm:spPr/>
      <dgm:t>
        <a:bodyPr/>
        <a:lstStyle/>
        <a:p>
          <a:r>
            <a:rPr lang="zh-CN" altLang="en-US" dirty="0" smtClean="0"/>
            <a:t>内部前置机</a:t>
          </a:r>
          <a:endParaRPr lang="zh-CN" altLang="en-US" dirty="0"/>
        </a:p>
      </dgm:t>
    </dgm:pt>
    <dgm:pt modelId="{B80C1DC7-5C64-4974-AE7B-F72A3322FEAC}" cxnId="{078FEDE5-D51C-4B51-BF8B-E4A4FE4644D7}" type="parTrans">
      <dgm:prSet/>
      <dgm:spPr/>
      <dgm:t>
        <a:bodyPr/>
        <a:lstStyle/>
        <a:p>
          <a:endParaRPr lang="zh-CN" altLang="en-US"/>
        </a:p>
      </dgm:t>
    </dgm:pt>
    <dgm:pt modelId="{D2C963E9-48AB-4143-B54A-3ABE55354F53}" cxnId="{078FEDE5-D51C-4B51-BF8B-E4A4FE4644D7}" type="sibTrans">
      <dgm:prSet/>
      <dgm:spPr/>
      <dgm:t>
        <a:bodyPr/>
        <a:lstStyle/>
        <a:p>
          <a:endParaRPr lang="zh-CN" altLang="en-US"/>
        </a:p>
      </dgm:t>
    </dgm:pt>
    <dgm:pt modelId="{08B7448C-6686-4896-9A8A-65A282333593}">
      <dgm:prSet phldrT="[文本]"/>
      <dgm:spPr/>
      <dgm:t>
        <a:bodyPr/>
        <a:lstStyle/>
        <a:p>
          <a:r>
            <a:rPr lang="zh-CN" altLang="en-US" dirty="0" smtClean="0"/>
            <a:t>内部数据库</a:t>
          </a:r>
          <a:endParaRPr lang="zh-CN" altLang="en-US" dirty="0"/>
        </a:p>
      </dgm:t>
    </dgm:pt>
    <dgm:pt modelId="{1F5CCBD1-B4B3-4BA2-B9A7-49C5527CC17B}" cxnId="{C9CA1A75-6527-4B14-9D62-72B06F2F4EE9}" type="parTrans">
      <dgm:prSet/>
      <dgm:spPr/>
      <dgm:t>
        <a:bodyPr/>
        <a:lstStyle/>
        <a:p>
          <a:endParaRPr lang="zh-CN" altLang="en-US"/>
        </a:p>
      </dgm:t>
    </dgm:pt>
    <dgm:pt modelId="{DB188D09-82E0-415A-B10A-034B3CA4EEAB}" cxnId="{C9CA1A75-6527-4B14-9D62-72B06F2F4EE9}" type="sibTrans">
      <dgm:prSet/>
      <dgm:spPr/>
      <dgm:t>
        <a:bodyPr/>
        <a:lstStyle/>
        <a:p>
          <a:endParaRPr lang="zh-CN" altLang="en-US"/>
        </a:p>
      </dgm:t>
    </dgm:pt>
    <dgm:pt modelId="{43F54F55-D73F-4095-90E6-18D9D661C918}">
      <dgm:prSet phldrT="[文本]"/>
      <dgm:spPr/>
      <dgm:t>
        <a:bodyPr/>
        <a:lstStyle/>
        <a:p>
          <a:r>
            <a:rPr lang="zh-CN" altLang="en-US" dirty="0" smtClean="0"/>
            <a:t>第三方平台</a:t>
          </a:r>
          <a:endParaRPr lang="zh-CN" altLang="en-US" dirty="0"/>
        </a:p>
      </dgm:t>
    </dgm:pt>
    <dgm:pt modelId="{2ACCC590-4CCC-4CDE-B686-8630426D03AA}" cxnId="{0AEFB75D-5B3E-4C08-B252-93CDE6BF1958}" type="parTrans">
      <dgm:prSet/>
      <dgm:spPr/>
      <dgm:t>
        <a:bodyPr/>
        <a:lstStyle/>
        <a:p>
          <a:endParaRPr lang="zh-CN" altLang="en-US"/>
        </a:p>
      </dgm:t>
    </dgm:pt>
    <dgm:pt modelId="{078F7423-D91A-4405-8B51-B52D88A06FE3}" cxnId="{0AEFB75D-5B3E-4C08-B252-93CDE6BF1958}" type="sibTrans">
      <dgm:prSet/>
      <dgm:spPr/>
      <dgm:t>
        <a:bodyPr/>
        <a:lstStyle/>
        <a:p>
          <a:endParaRPr lang="zh-CN" altLang="en-US"/>
        </a:p>
      </dgm:t>
    </dgm:pt>
    <dgm:pt modelId="{7504E4BC-8210-410C-8B1D-35495F4FC2F0}" type="pres">
      <dgm:prSet presAssocID="{0C44CCD4-6BDE-4C11-9542-3A0241286CBE}" presName="compositeShape" presStyleCnt="0">
        <dgm:presLayoutVars>
          <dgm:chMax val="7"/>
          <dgm:dir/>
          <dgm:resizeHandles val="exact"/>
        </dgm:presLayoutVars>
      </dgm:prSet>
      <dgm:spPr/>
    </dgm:pt>
    <dgm:pt modelId="{68049B55-E6F2-499E-A701-E077845D58BB}" type="pres">
      <dgm:prSet presAssocID="{0C44CCD4-6BDE-4C11-9542-3A0241286CBE}" presName="wedge1" presStyleLbl="node1" presStyleIdx="0" presStyleCnt="3"/>
      <dgm:spPr/>
      <dgm:t>
        <a:bodyPr/>
        <a:lstStyle/>
        <a:p>
          <a:endParaRPr lang="zh-CN" altLang="en-US"/>
        </a:p>
      </dgm:t>
    </dgm:pt>
    <dgm:pt modelId="{2C80DF63-8C49-4549-A176-5254891E7B48}" type="pres">
      <dgm:prSet presAssocID="{0C44CCD4-6BDE-4C11-9542-3A0241286CBE}" presName="wedge1Tx" presStyleLbl="node1" presStyleIdx="0" presStyleCnt="3">
        <dgm:presLayoutVars>
          <dgm:chMax val="0"/>
          <dgm:chPref val="0"/>
          <dgm:bulletEnabled val="1"/>
        </dgm:presLayoutVars>
      </dgm:prSet>
      <dgm:spPr/>
      <dgm:t>
        <a:bodyPr/>
        <a:lstStyle/>
        <a:p>
          <a:endParaRPr lang="zh-CN" altLang="en-US"/>
        </a:p>
      </dgm:t>
    </dgm:pt>
    <dgm:pt modelId="{48FBF41E-7973-4106-BEAF-B23B1E463AF5}" type="pres">
      <dgm:prSet presAssocID="{0C44CCD4-6BDE-4C11-9542-3A0241286CBE}" presName="wedge2" presStyleLbl="node1" presStyleIdx="1" presStyleCnt="3"/>
      <dgm:spPr/>
      <dgm:t>
        <a:bodyPr/>
        <a:lstStyle/>
        <a:p>
          <a:endParaRPr lang="zh-CN" altLang="en-US"/>
        </a:p>
      </dgm:t>
    </dgm:pt>
    <dgm:pt modelId="{87F86169-4A75-4721-B6F9-DB81CE24F35B}" type="pres">
      <dgm:prSet presAssocID="{0C44CCD4-6BDE-4C11-9542-3A0241286CBE}" presName="wedge2Tx" presStyleLbl="node1" presStyleIdx="1" presStyleCnt="3">
        <dgm:presLayoutVars>
          <dgm:chMax val="0"/>
          <dgm:chPref val="0"/>
          <dgm:bulletEnabled val="1"/>
        </dgm:presLayoutVars>
      </dgm:prSet>
      <dgm:spPr/>
      <dgm:t>
        <a:bodyPr/>
        <a:lstStyle/>
        <a:p>
          <a:endParaRPr lang="zh-CN" altLang="en-US"/>
        </a:p>
      </dgm:t>
    </dgm:pt>
    <dgm:pt modelId="{4E8B8BDE-0A8B-49E7-A17D-EA4D4B453D63}" type="pres">
      <dgm:prSet presAssocID="{0C44CCD4-6BDE-4C11-9542-3A0241286CBE}" presName="wedge3" presStyleLbl="node1" presStyleIdx="2" presStyleCnt="3"/>
      <dgm:spPr/>
      <dgm:t>
        <a:bodyPr/>
        <a:lstStyle/>
        <a:p>
          <a:endParaRPr lang="zh-CN" altLang="en-US"/>
        </a:p>
      </dgm:t>
    </dgm:pt>
    <dgm:pt modelId="{E5E5F520-827C-47F8-8FB6-05F539020624}" type="pres">
      <dgm:prSet presAssocID="{0C44CCD4-6BDE-4C11-9542-3A0241286CBE}" presName="wedge3Tx" presStyleLbl="node1" presStyleIdx="2" presStyleCnt="3">
        <dgm:presLayoutVars>
          <dgm:chMax val="0"/>
          <dgm:chPref val="0"/>
          <dgm:bulletEnabled val="1"/>
        </dgm:presLayoutVars>
      </dgm:prSet>
      <dgm:spPr/>
      <dgm:t>
        <a:bodyPr/>
        <a:lstStyle/>
        <a:p>
          <a:endParaRPr lang="zh-CN" altLang="en-US"/>
        </a:p>
      </dgm:t>
    </dgm:pt>
  </dgm:ptLst>
  <dgm:cxnLst>
    <dgm:cxn modelId="{C6C04E2B-F031-4D79-818D-0ECAC56223D0}" type="presOf" srcId="{43F54F55-D73F-4095-90E6-18D9D661C918}" destId="{E5E5F520-827C-47F8-8FB6-05F539020624}" srcOrd="1" destOrd="0" presId="urn:microsoft.com/office/officeart/2005/8/layout/chart3"/>
    <dgm:cxn modelId="{078FEDE5-D51C-4B51-BF8B-E4A4FE4644D7}" srcId="{0C44CCD4-6BDE-4C11-9542-3A0241286CBE}" destId="{B3DF80F0-AD15-4BA2-B3B5-CB29669AEFA1}" srcOrd="0" destOrd="0" parTransId="{B80C1DC7-5C64-4974-AE7B-F72A3322FEAC}" sibTransId="{D2C963E9-48AB-4143-B54A-3ABE55354F53}"/>
    <dgm:cxn modelId="{4F4ED351-C4AC-4016-B77E-EBCC2B3748E9}" type="presOf" srcId="{08B7448C-6686-4896-9A8A-65A282333593}" destId="{48FBF41E-7973-4106-BEAF-B23B1E463AF5}" srcOrd="0" destOrd="0" presId="urn:microsoft.com/office/officeart/2005/8/layout/chart3"/>
    <dgm:cxn modelId="{9B903991-CC4E-4BF3-BD36-71113A7C2DA8}" type="presOf" srcId="{0C44CCD4-6BDE-4C11-9542-3A0241286CBE}" destId="{7504E4BC-8210-410C-8B1D-35495F4FC2F0}" srcOrd="0" destOrd="0" presId="urn:microsoft.com/office/officeart/2005/8/layout/chart3"/>
    <dgm:cxn modelId="{C9CA1A75-6527-4B14-9D62-72B06F2F4EE9}" srcId="{0C44CCD4-6BDE-4C11-9542-3A0241286CBE}" destId="{08B7448C-6686-4896-9A8A-65A282333593}" srcOrd="1" destOrd="0" parTransId="{1F5CCBD1-B4B3-4BA2-B9A7-49C5527CC17B}" sibTransId="{DB188D09-82E0-415A-B10A-034B3CA4EEAB}"/>
    <dgm:cxn modelId="{3C1C8776-0351-4E1B-8776-C5AFFAEAACD8}" type="presOf" srcId="{B3DF80F0-AD15-4BA2-B3B5-CB29669AEFA1}" destId="{68049B55-E6F2-499E-A701-E077845D58BB}" srcOrd="0" destOrd="0" presId="urn:microsoft.com/office/officeart/2005/8/layout/chart3"/>
    <dgm:cxn modelId="{F752AEB9-BED7-4B50-8064-21353497E09E}" type="presOf" srcId="{08B7448C-6686-4896-9A8A-65A282333593}" destId="{87F86169-4A75-4721-B6F9-DB81CE24F35B}" srcOrd="1" destOrd="0" presId="urn:microsoft.com/office/officeart/2005/8/layout/chart3"/>
    <dgm:cxn modelId="{8B380CB9-FCD1-4DA5-ABE2-0125F34E70FF}" type="presOf" srcId="{B3DF80F0-AD15-4BA2-B3B5-CB29669AEFA1}" destId="{2C80DF63-8C49-4549-A176-5254891E7B48}" srcOrd="1" destOrd="0" presId="urn:microsoft.com/office/officeart/2005/8/layout/chart3"/>
    <dgm:cxn modelId="{0AEFB75D-5B3E-4C08-B252-93CDE6BF1958}" srcId="{0C44CCD4-6BDE-4C11-9542-3A0241286CBE}" destId="{43F54F55-D73F-4095-90E6-18D9D661C918}" srcOrd="2" destOrd="0" parTransId="{2ACCC590-4CCC-4CDE-B686-8630426D03AA}" sibTransId="{078F7423-D91A-4405-8B51-B52D88A06FE3}"/>
    <dgm:cxn modelId="{57B0B1DF-F57C-4F89-8F4D-90FA536F0191}" type="presOf" srcId="{43F54F55-D73F-4095-90E6-18D9D661C918}" destId="{4E8B8BDE-0A8B-49E7-A17D-EA4D4B453D63}" srcOrd="0" destOrd="0" presId="urn:microsoft.com/office/officeart/2005/8/layout/chart3"/>
    <dgm:cxn modelId="{410C16B0-D822-467D-806A-B4D4EEEDDE9F}" type="presParOf" srcId="{7504E4BC-8210-410C-8B1D-35495F4FC2F0}" destId="{68049B55-E6F2-499E-A701-E077845D58BB}" srcOrd="0" destOrd="0" presId="urn:microsoft.com/office/officeart/2005/8/layout/chart3"/>
    <dgm:cxn modelId="{6EA028D3-ED18-4692-8303-F36F7605656A}" type="presParOf" srcId="{7504E4BC-8210-410C-8B1D-35495F4FC2F0}" destId="{2C80DF63-8C49-4549-A176-5254891E7B48}" srcOrd="1" destOrd="0" presId="urn:microsoft.com/office/officeart/2005/8/layout/chart3"/>
    <dgm:cxn modelId="{8F61B16C-18B3-4730-9FC3-7C3CBB041A13}" type="presParOf" srcId="{7504E4BC-8210-410C-8B1D-35495F4FC2F0}" destId="{48FBF41E-7973-4106-BEAF-B23B1E463AF5}" srcOrd="2" destOrd="0" presId="urn:microsoft.com/office/officeart/2005/8/layout/chart3"/>
    <dgm:cxn modelId="{ADD9537F-AC7D-443D-9FAB-888E993D30BA}" type="presParOf" srcId="{7504E4BC-8210-410C-8B1D-35495F4FC2F0}" destId="{87F86169-4A75-4721-B6F9-DB81CE24F35B}" srcOrd="3" destOrd="0" presId="urn:microsoft.com/office/officeart/2005/8/layout/chart3"/>
    <dgm:cxn modelId="{52836F62-864A-467A-83A8-C7D50FB935E0}" type="presParOf" srcId="{7504E4BC-8210-410C-8B1D-35495F4FC2F0}" destId="{4E8B8BDE-0A8B-49E7-A17D-EA4D4B453D63}" srcOrd="4" destOrd="0" presId="urn:microsoft.com/office/officeart/2005/8/layout/chart3"/>
    <dgm:cxn modelId="{304A6003-6541-41CC-8540-CB5427F7679E}" type="presParOf" srcId="{7504E4BC-8210-410C-8B1D-35495F4FC2F0}" destId="{E5E5F520-827C-47F8-8FB6-05F539020624}" srcOrd="5" destOrd="0" presId="urn:microsoft.com/office/officeart/2005/8/layout/chart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3FEC2CB-A387-4DDD-AD0E-E7567C6FE2F1}"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zh-CN" altLang="en-US"/>
        </a:p>
      </dgm:t>
    </dgm:pt>
    <dgm:pt modelId="{FA875AE6-A205-4691-B624-630ED8D2F668}">
      <dgm:prSet phldrT="[文本]"/>
      <dgm:spPr/>
      <dgm:t>
        <a:bodyPr/>
        <a:lstStyle/>
        <a:p>
          <a:endParaRPr lang="zh-CN" altLang="en-US" dirty="0"/>
        </a:p>
      </dgm:t>
    </dgm:pt>
    <dgm:pt modelId="{4CFBFAB8-BC53-4253-8D12-32411F321677}" cxnId="{66AFF677-417C-4CE3-86CC-344093EAC9D7}" type="parTrans">
      <dgm:prSet/>
      <dgm:spPr/>
      <dgm:t>
        <a:bodyPr/>
        <a:lstStyle/>
        <a:p>
          <a:endParaRPr lang="zh-CN" altLang="en-US"/>
        </a:p>
      </dgm:t>
    </dgm:pt>
    <dgm:pt modelId="{889CD3C8-9C0B-4CB0-A98D-27F7D8D3B479}" cxnId="{66AFF677-417C-4CE3-86CC-344093EAC9D7}" type="sibTrans">
      <dgm:prSet/>
      <dgm:spPr/>
      <dgm:t>
        <a:bodyPr/>
        <a:lstStyle/>
        <a:p>
          <a:endParaRPr lang="zh-CN" altLang="en-US"/>
        </a:p>
      </dgm:t>
    </dgm:pt>
    <dgm:pt modelId="{F745B760-360E-4FB3-A768-B3B74820A70B}">
      <dgm:prSet phldrT="[文本]" custT="1"/>
      <dgm:spPr/>
      <dgm:t>
        <a:bodyPr/>
        <a:lstStyle/>
        <a:p>
          <a:r>
            <a:rPr lang="zh-CN" altLang="en-US" sz="1600" dirty="0" smtClean="0"/>
            <a:t>“互联网</a:t>
          </a:r>
          <a:r>
            <a:rPr lang="en-US" altLang="en-US" sz="1600" dirty="0" smtClean="0"/>
            <a:t>+</a:t>
          </a:r>
          <a:r>
            <a:rPr lang="zh-CN" altLang="en-US" sz="1600" dirty="0" smtClean="0"/>
            <a:t>医院”信息系统基本的网络边界安全防护设备包括：出口防火墙、</a:t>
          </a:r>
          <a:r>
            <a:rPr lang="en-US" altLang="en-US" sz="1600" dirty="0" smtClean="0"/>
            <a:t>IPS/WAF</a:t>
          </a:r>
          <a:r>
            <a:rPr lang="zh-CN" altLang="en-US" sz="1600" dirty="0" smtClean="0"/>
            <a:t>（网络攻击防御）。</a:t>
          </a:r>
          <a:endParaRPr lang="zh-CN" altLang="en-US" sz="1600" dirty="0"/>
        </a:p>
      </dgm:t>
    </dgm:pt>
    <dgm:pt modelId="{C2A71318-F0DD-47C9-BA0B-F26D3DFD5D6C}" cxnId="{3BB47AC4-E795-4FCB-AF15-64FC0BDEA5AD}" type="parTrans">
      <dgm:prSet/>
      <dgm:spPr/>
      <dgm:t>
        <a:bodyPr/>
        <a:lstStyle/>
        <a:p>
          <a:endParaRPr lang="zh-CN" altLang="en-US"/>
        </a:p>
      </dgm:t>
    </dgm:pt>
    <dgm:pt modelId="{2D1A4251-1BA3-4B65-9B01-2E93DF36B338}" cxnId="{3BB47AC4-E795-4FCB-AF15-64FC0BDEA5AD}" type="sibTrans">
      <dgm:prSet/>
      <dgm:spPr/>
      <dgm:t>
        <a:bodyPr/>
        <a:lstStyle/>
        <a:p>
          <a:endParaRPr lang="zh-CN" altLang="en-US"/>
        </a:p>
      </dgm:t>
    </dgm:pt>
    <dgm:pt modelId="{C4D03A01-5AEA-4735-B87A-A4E77A8E53E0}">
      <dgm:prSet phldrT="[文本]" custT="1"/>
      <dgm:spPr/>
      <dgm:t>
        <a:bodyPr/>
        <a:lstStyle/>
        <a:p>
          <a:r>
            <a:rPr lang="zh-CN" altLang="en-US" sz="1600" dirty="0" smtClean="0"/>
            <a:t>“互联网</a:t>
          </a:r>
          <a:r>
            <a:rPr lang="en-US" altLang="zh-CN" sz="1600" dirty="0" smtClean="0"/>
            <a:t>+</a:t>
          </a:r>
          <a:r>
            <a:rPr lang="zh-CN" altLang="en-US" sz="1600" dirty="0" smtClean="0"/>
            <a:t>医院”信息系统上线前进行全面的风险评估、渗透测试和代码安全审计。</a:t>
          </a:r>
          <a:endParaRPr lang="zh-CN" altLang="en-US" sz="1600" dirty="0"/>
        </a:p>
      </dgm:t>
    </dgm:pt>
    <dgm:pt modelId="{37C43AC9-196E-4351-BCE5-205F122D2C7F}" cxnId="{E77A65D9-9A9E-4D2E-B929-77DC637755B3}" type="parTrans">
      <dgm:prSet/>
      <dgm:spPr/>
      <dgm:t>
        <a:bodyPr/>
        <a:lstStyle/>
        <a:p>
          <a:endParaRPr lang="zh-CN" altLang="en-US"/>
        </a:p>
      </dgm:t>
    </dgm:pt>
    <dgm:pt modelId="{00C32B2D-5158-45B6-A0C7-88DDD68203AF}" cxnId="{E77A65D9-9A9E-4D2E-B929-77DC637755B3}" type="sibTrans">
      <dgm:prSet/>
      <dgm:spPr/>
      <dgm:t>
        <a:bodyPr/>
        <a:lstStyle/>
        <a:p>
          <a:endParaRPr lang="zh-CN" altLang="en-US"/>
        </a:p>
      </dgm:t>
    </dgm:pt>
    <dgm:pt modelId="{7295117F-8D14-4558-A166-6ED1BBAC55FA}">
      <dgm:prSet phldrT="[文本]"/>
      <dgm:spPr/>
      <dgm:t>
        <a:bodyPr/>
        <a:lstStyle/>
        <a:p>
          <a:endParaRPr lang="zh-CN" altLang="en-US" dirty="0"/>
        </a:p>
      </dgm:t>
    </dgm:pt>
    <dgm:pt modelId="{CDA07580-0146-4D62-8499-3E0D9555A029}" cxnId="{92D13E2B-D39E-4C12-92F2-810E456FFC38}" type="parTrans">
      <dgm:prSet/>
      <dgm:spPr/>
      <dgm:t>
        <a:bodyPr/>
        <a:lstStyle/>
        <a:p>
          <a:endParaRPr lang="zh-CN" altLang="en-US"/>
        </a:p>
      </dgm:t>
    </dgm:pt>
    <dgm:pt modelId="{09AA1A8D-9A67-4513-B673-ECFBF4E89DA4}" cxnId="{92D13E2B-D39E-4C12-92F2-810E456FFC38}" type="sibTrans">
      <dgm:prSet/>
      <dgm:spPr/>
      <dgm:t>
        <a:bodyPr/>
        <a:lstStyle/>
        <a:p>
          <a:endParaRPr lang="zh-CN" altLang="en-US"/>
        </a:p>
      </dgm:t>
    </dgm:pt>
    <dgm:pt modelId="{55981634-49DC-4D81-8ADD-6957CA10890B}">
      <dgm:prSet phldrT="[文本]" custT="1"/>
      <dgm:spPr/>
      <dgm:t>
        <a:bodyPr/>
        <a:lstStyle/>
        <a:p>
          <a:r>
            <a:rPr lang="zh-CN" altLang="en-US" sz="1600" dirty="0" smtClean="0"/>
            <a:t>前置机、数据库服务器根据风险评估、渗透测试结果建立配置安全基线。以“权限最小化”、“服务最小化”、“安装最小化”原则进行安全加固</a:t>
          </a:r>
          <a:endParaRPr lang="zh-CN" altLang="en-US" sz="1600" dirty="0"/>
        </a:p>
      </dgm:t>
    </dgm:pt>
    <dgm:pt modelId="{53CFE09F-AA2A-4D46-8273-E9AE61FD2D98}" cxnId="{ED84B2AE-2B13-4F47-983F-0A86D3EDDF0C}" type="parTrans">
      <dgm:prSet/>
      <dgm:spPr/>
      <dgm:t>
        <a:bodyPr/>
        <a:lstStyle/>
        <a:p>
          <a:endParaRPr lang="zh-CN" altLang="en-US"/>
        </a:p>
      </dgm:t>
    </dgm:pt>
    <dgm:pt modelId="{1DD01A0F-5A5C-40FE-8268-AB17826E6F35}" cxnId="{ED84B2AE-2B13-4F47-983F-0A86D3EDDF0C}" type="sibTrans">
      <dgm:prSet/>
      <dgm:spPr/>
      <dgm:t>
        <a:bodyPr/>
        <a:lstStyle/>
        <a:p>
          <a:endParaRPr lang="zh-CN" altLang="en-US"/>
        </a:p>
      </dgm:t>
    </dgm:pt>
    <dgm:pt modelId="{07246AB7-713A-4792-92A7-A5342DFD7D34}">
      <dgm:prSet phldrT="[文本]"/>
      <dgm:spPr/>
      <dgm:t>
        <a:bodyPr/>
        <a:lstStyle/>
        <a:p>
          <a:endParaRPr lang="zh-CN" altLang="en-US" dirty="0"/>
        </a:p>
      </dgm:t>
    </dgm:pt>
    <dgm:pt modelId="{DCD850C7-E06C-4453-8782-5D16EAAA02E9}" cxnId="{349C2269-0225-4E77-BFA9-9D3331D797E1}" type="parTrans">
      <dgm:prSet/>
      <dgm:spPr/>
      <dgm:t>
        <a:bodyPr/>
        <a:lstStyle/>
        <a:p>
          <a:endParaRPr lang="zh-CN" altLang="en-US"/>
        </a:p>
      </dgm:t>
    </dgm:pt>
    <dgm:pt modelId="{7118102D-B556-456A-8D0A-57E66B2B18FA}" cxnId="{349C2269-0225-4E77-BFA9-9D3331D797E1}" type="sibTrans">
      <dgm:prSet/>
      <dgm:spPr/>
      <dgm:t>
        <a:bodyPr/>
        <a:lstStyle/>
        <a:p>
          <a:endParaRPr lang="zh-CN" altLang="en-US"/>
        </a:p>
      </dgm:t>
    </dgm:pt>
    <dgm:pt modelId="{1CBE84D6-BDDD-451D-A120-8B0838E1EFC5}">
      <dgm:prSet phldrT="[文本]" custT="1"/>
      <dgm:spPr/>
      <dgm:t>
        <a:bodyPr/>
        <a:lstStyle/>
        <a:p>
          <a:r>
            <a:rPr lang="zh-CN" altLang="en-US" sz="1600" dirty="0" smtClean="0"/>
            <a:t>安全设备的安全防御策略不能一刀捅，需要根据风险评估、渗透测试结果进行安全策略的设定</a:t>
          </a:r>
          <a:r>
            <a:rPr lang="en-US" altLang="en-US" sz="1600" dirty="0" smtClean="0"/>
            <a:t>/</a:t>
          </a:r>
          <a:r>
            <a:rPr lang="zh-CN" altLang="en-US" sz="1600" dirty="0" smtClean="0"/>
            <a:t>调整</a:t>
          </a:r>
          <a:endParaRPr lang="zh-CN" altLang="en-US" sz="1600" dirty="0"/>
        </a:p>
      </dgm:t>
    </dgm:pt>
    <dgm:pt modelId="{D32B0380-9D0E-41F9-AFCF-66D542CB4FB2}" cxnId="{4F0B6478-A00A-4BC6-80DA-3684F72E57F2}" type="parTrans">
      <dgm:prSet/>
      <dgm:spPr/>
      <dgm:t>
        <a:bodyPr/>
        <a:lstStyle/>
        <a:p>
          <a:endParaRPr lang="zh-CN" altLang="en-US"/>
        </a:p>
      </dgm:t>
    </dgm:pt>
    <dgm:pt modelId="{FA4CFA45-8D98-4BE2-9DC3-6B3DC7C067A6}" cxnId="{4F0B6478-A00A-4BC6-80DA-3684F72E57F2}" type="sibTrans">
      <dgm:prSet/>
      <dgm:spPr/>
      <dgm:t>
        <a:bodyPr/>
        <a:lstStyle/>
        <a:p>
          <a:endParaRPr lang="zh-CN" altLang="en-US"/>
        </a:p>
      </dgm:t>
    </dgm:pt>
    <dgm:pt modelId="{BE3544BE-8CE1-44CE-9029-D77BFFBDF285}">
      <dgm:prSet phldrT="[文本]"/>
      <dgm:spPr/>
      <dgm:t>
        <a:bodyPr/>
        <a:lstStyle/>
        <a:p>
          <a:endParaRPr lang="zh-CN" altLang="en-US" dirty="0"/>
        </a:p>
      </dgm:t>
    </dgm:pt>
    <dgm:pt modelId="{A3F33DB0-A6D1-46FE-8E44-7AB9E169DD6F}" cxnId="{FB1E8284-DC06-4027-B090-E3D0FAD48AF1}" type="sibTrans">
      <dgm:prSet/>
      <dgm:spPr/>
      <dgm:t>
        <a:bodyPr/>
        <a:lstStyle/>
        <a:p>
          <a:endParaRPr lang="zh-CN" altLang="en-US"/>
        </a:p>
      </dgm:t>
    </dgm:pt>
    <dgm:pt modelId="{9E32A849-FD5B-45BA-92FE-641F4613AB65}" cxnId="{FB1E8284-DC06-4027-B090-E3D0FAD48AF1}" type="parTrans">
      <dgm:prSet/>
      <dgm:spPr/>
      <dgm:t>
        <a:bodyPr/>
        <a:lstStyle/>
        <a:p>
          <a:endParaRPr lang="zh-CN" altLang="en-US"/>
        </a:p>
      </dgm:t>
    </dgm:pt>
    <dgm:pt modelId="{E5926E6E-C26A-4A3B-9464-4B7EE334E045}">
      <dgm:prSet phldrT="[文本]"/>
      <dgm:spPr/>
      <dgm:t>
        <a:bodyPr/>
        <a:lstStyle/>
        <a:p>
          <a:endParaRPr lang="zh-CN" altLang="en-US" dirty="0"/>
        </a:p>
      </dgm:t>
    </dgm:pt>
    <dgm:pt modelId="{A0BA779B-62C6-4ED8-9A39-8EC57C348990}" cxnId="{7C49AAAE-6816-4F6D-BDCF-68725A1F80F5}" type="parTrans">
      <dgm:prSet/>
      <dgm:spPr/>
      <dgm:t>
        <a:bodyPr/>
        <a:lstStyle/>
        <a:p>
          <a:endParaRPr lang="zh-CN" altLang="en-US"/>
        </a:p>
      </dgm:t>
    </dgm:pt>
    <dgm:pt modelId="{7DDF3CF2-596D-4652-9E25-85F58C9301AC}" cxnId="{7C49AAAE-6816-4F6D-BDCF-68725A1F80F5}" type="sibTrans">
      <dgm:prSet/>
      <dgm:spPr/>
      <dgm:t>
        <a:bodyPr/>
        <a:lstStyle/>
        <a:p>
          <a:endParaRPr lang="zh-CN" altLang="en-US"/>
        </a:p>
      </dgm:t>
    </dgm:pt>
    <dgm:pt modelId="{FB225B55-A9A0-4810-9A52-0D7250B3C999}">
      <dgm:prSet phldrT="[文本]" custT="1"/>
      <dgm:spPr/>
      <dgm:t>
        <a:bodyPr/>
        <a:lstStyle/>
        <a:p>
          <a:r>
            <a:rPr lang="zh-CN" altLang="en-US" sz="1600" dirty="0" smtClean="0"/>
            <a:t>针对“互联网</a:t>
          </a:r>
          <a:r>
            <a:rPr lang="en-US" altLang="en-US" sz="1600" dirty="0" smtClean="0"/>
            <a:t>+</a:t>
          </a:r>
          <a:r>
            <a:rPr lang="zh-CN" altLang="en-US" sz="1600" dirty="0" smtClean="0"/>
            <a:t>医院”系统的不定向流量进行安全审计（重点：前置机）</a:t>
          </a:r>
          <a:endParaRPr lang="zh-CN" altLang="en-US" sz="1600" dirty="0"/>
        </a:p>
      </dgm:t>
    </dgm:pt>
    <dgm:pt modelId="{A26C063D-BF7A-44E1-BC9A-4435E0E68E12}" cxnId="{04E55BCB-DB32-49F5-8B04-85E31063548E}" type="parTrans">
      <dgm:prSet/>
      <dgm:spPr/>
      <dgm:t>
        <a:bodyPr/>
        <a:lstStyle/>
        <a:p>
          <a:endParaRPr lang="zh-CN" altLang="en-US"/>
        </a:p>
      </dgm:t>
    </dgm:pt>
    <dgm:pt modelId="{BB440D88-062D-4E20-9E22-DE8AAAFC2EED}" cxnId="{04E55BCB-DB32-49F5-8B04-85E31063548E}" type="sibTrans">
      <dgm:prSet/>
      <dgm:spPr/>
      <dgm:t>
        <a:bodyPr/>
        <a:lstStyle/>
        <a:p>
          <a:endParaRPr lang="zh-CN" altLang="en-US"/>
        </a:p>
      </dgm:t>
    </dgm:pt>
    <dgm:pt modelId="{FC220796-6BD3-416C-94CF-9C98C85C7E5E}" type="pres">
      <dgm:prSet presAssocID="{B3FEC2CB-A387-4DDD-AD0E-E7567C6FE2F1}" presName="Name0" presStyleCnt="0">
        <dgm:presLayoutVars>
          <dgm:chMax/>
          <dgm:chPref/>
          <dgm:dir/>
        </dgm:presLayoutVars>
      </dgm:prSet>
      <dgm:spPr/>
      <dgm:t>
        <a:bodyPr/>
        <a:lstStyle/>
        <a:p>
          <a:endParaRPr lang="zh-CN" altLang="en-US"/>
        </a:p>
      </dgm:t>
    </dgm:pt>
    <dgm:pt modelId="{15F4ED67-5935-406D-9DA2-278DB5AD12F2}" type="pres">
      <dgm:prSet presAssocID="{FA875AE6-A205-4691-B624-630ED8D2F668}" presName="parenttextcomposite" presStyleCnt="0"/>
      <dgm:spPr/>
    </dgm:pt>
    <dgm:pt modelId="{D9E6289F-B3DE-4AC6-B195-0233675D73E4}" type="pres">
      <dgm:prSet presAssocID="{FA875AE6-A205-4691-B624-630ED8D2F668}" presName="parenttext" presStyleLbl="revTx" presStyleIdx="0" presStyleCnt="5" custScaleY="42315">
        <dgm:presLayoutVars>
          <dgm:chMax/>
          <dgm:chPref val="2"/>
          <dgm:bulletEnabled val="1"/>
        </dgm:presLayoutVars>
      </dgm:prSet>
      <dgm:spPr/>
      <dgm:t>
        <a:bodyPr/>
        <a:lstStyle/>
        <a:p>
          <a:endParaRPr lang="zh-CN" altLang="en-US"/>
        </a:p>
      </dgm:t>
    </dgm:pt>
    <dgm:pt modelId="{2105593C-2AFF-401C-99EF-689125E88194}" type="pres">
      <dgm:prSet presAssocID="{FA875AE6-A205-4691-B624-630ED8D2F668}" presName="composite" presStyleCnt="0"/>
      <dgm:spPr/>
    </dgm:pt>
    <dgm:pt modelId="{AE37B33D-3020-4132-9518-97DB6454FDBD}" type="pres">
      <dgm:prSet presAssocID="{FA875AE6-A205-4691-B624-630ED8D2F668}" presName="chevron1" presStyleLbl="alignNode1" presStyleIdx="0" presStyleCnt="35"/>
      <dgm:spPr/>
    </dgm:pt>
    <dgm:pt modelId="{C589D059-3A04-470B-AD1B-A187B47F7B5B}" type="pres">
      <dgm:prSet presAssocID="{FA875AE6-A205-4691-B624-630ED8D2F668}" presName="chevron2" presStyleLbl="alignNode1" presStyleIdx="1" presStyleCnt="35"/>
      <dgm:spPr/>
    </dgm:pt>
    <dgm:pt modelId="{06504BED-42A1-4038-AD53-5D8E44656AD6}" type="pres">
      <dgm:prSet presAssocID="{FA875AE6-A205-4691-B624-630ED8D2F668}" presName="chevron3" presStyleLbl="alignNode1" presStyleIdx="2" presStyleCnt="35"/>
      <dgm:spPr/>
    </dgm:pt>
    <dgm:pt modelId="{D5620D6D-41F9-45EC-8F7D-BBB92E38A98C}" type="pres">
      <dgm:prSet presAssocID="{FA875AE6-A205-4691-B624-630ED8D2F668}" presName="chevron4" presStyleLbl="alignNode1" presStyleIdx="3" presStyleCnt="35"/>
      <dgm:spPr/>
    </dgm:pt>
    <dgm:pt modelId="{37D2287F-B862-44FE-A9DE-88AECB4C518D}" type="pres">
      <dgm:prSet presAssocID="{FA875AE6-A205-4691-B624-630ED8D2F668}" presName="chevron5" presStyleLbl="alignNode1" presStyleIdx="4" presStyleCnt="35"/>
      <dgm:spPr/>
    </dgm:pt>
    <dgm:pt modelId="{9B5518AD-E52B-4F3A-945D-9253F173AAC8}" type="pres">
      <dgm:prSet presAssocID="{FA875AE6-A205-4691-B624-630ED8D2F668}" presName="chevron6" presStyleLbl="alignNode1" presStyleIdx="5" presStyleCnt="35"/>
      <dgm:spPr/>
    </dgm:pt>
    <dgm:pt modelId="{3D6AED85-C4EE-485E-B3D1-FEF1A46A62DC}" type="pres">
      <dgm:prSet presAssocID="{FA875AE6-A205-4691-B624-630ED8D2F668}" presName="chevron7" presStyleLbl="alignNode1" presStyleIdx="6" presStyleCnt="35"/>
      <dgm:spPr/>
    </dgm:pt>
    <dgm:pt modelId="{73671E66-1C78-4008-AF6B-1C1EF4EDFFDB}" type="pres">
      <dgm:prSet presAssocID="{FA875AE6-A205-4691-B624-630ED8D2F668}" presName="childtext" presStyleLbl="solidFgAcc1" presStyleIdx="0" presStyleCnt="5" custScaleX="162776">
        <dgm:presLayoutVars>
          <dgm:chMax/>
          <dgm:chPref val="0"/>
          <dgm:bulletEnabled val="1"/>
        </dgm:presLayoutVars>
      </dgm:prSet>
      <dgm:spPr/>
      <dgm:t>
        <a:bodyPr/>
        <a:lstStyle/>
        <a:p>
          <a:endParaRPr lang="zh-CN" altLang="en-US"/>
        </a:p>
      </dgm:t>
    </dgm:pt>
    <dgm:pt modelId="{F80278C1-4E4E-4B4B-B107-14EA64560007}" type="pres">
      <dgm:prSet presAssocID="{889CD3C8-9C0B-4CB0-A98D-27F7D8D3B479}" presName="sibTrans" presStyleCnt="0"/>
      <dgm:spPr/>
    </dgm:pt>
    <dgm:pt modelId="{A3028423-1C53-45A6-8C14-8F24CFCD4346}" type="pres">
      <dgm:prSet presAssocID="{BE3544BE-8CE1-44CE-9029-D77BFFBDF285}" presName="parenttextcomposite" presStyleCnt="0"/>
      <dgm:spPr/>
    </dgm:pt>
    <dgm:pt modelId="{38174B21-702F-4338-B28C-509626DE15EA}" type="pres">
      <dgm:prSet presAssocID="{BE3544BE-8CE1-44CE-9029-D77BFFBDF285}" presName="parenttext" presStyleLbl="revTx" presStyleIdx="1" presStyleCnt="5" custScaleY="20513">
        <dgm:presLayoutVars>
          <dgm:chMax/>
          <dgm:chPref val="2"/>
          <dgm:bulletEnabled val="1"/>
        </dgm:presLayoutVars>
      </dgm:prSet>
      <dgm:spPr/>
      <dgm:t>
        <a:bodyPr/>
        <a:lstStyle/>
        <a:p>
          <a:endParaRPr lang="zh-CN" altLang="en-US"/>
        </a:p>
      </dgm:t>
    </dgm:pt>
    <dgm:pt modelId="{DEF88241-D8F6-4E3C-B5FB-891E76478189}" type="pres">
      <dgm:prSet presAssocID="{BE3544BE-8CE1-44CE-9029-D77BFFBDF285}" presName="composite" presStyleCnt="0"/>
      <dgm:spPr/>
    </dgm:pt>
    <dgm:pt modelId="{B514697A-5FB4-4003-8461-EFA7C7D8D513}" type="pres">
      <dgm:prSet presAssocID="{BE3544BE-8CE1-44CE-9029-D77BFFBDF285}" presName="chevron1" presStyleLbl="alignNode1" presStyleIdx="7" presStyleCnt="35"/>
      <dgm:spPr/>
    </dgm:pt>
    <dgm:pt modelId="{DAC0F5BD-74D0-48EC-9CF6-C730B5AFADD4}" type="pres">
      <dgm:prSet presAssocID="{BE3544BE-8CE1-44CE-9029-D77BFFBDF285}" presName="chevron2" presStyleLbl="alignNode1" presStyleIdx="8" presStyleCnt="35"/>
      <dgm:spPr/>
    </dgm:pt>
    <dgm:pt modelId="{F9EBCF2C-4DB5-4CA1-8E89-81DDA22B8B7B}" type="pres">
      <dgm:prSet presAssocID="{BE3544BE-8CE1-44CE-9029-D77BFFBDF285}" presName="chevron3" presStyleLbl="alignNode1" presStyleIdx="9" presStyleCnt="35"/>
      <dgm:spPr/>
    </dgm:pt>
    <dgm:pt modelId="{9C12E460-E6FF-4D06-9BF8-72A3E784FE3A}" type="pres">
      <dgm:prSet presAssocID="{BE3544BE-8CE1-44CE-9029-D77BFFBDF285}" presName="chevron4" presStyleLbl="alignNode1" presStyleIdx="10" presStyleCnt="35"/>
      <dgm:spPr/>
    </dgm:pt>
    <dgm:pt modelId="{1C6653A7-B58B-4179-A1C5-803D2BFD3F80}" type="pres">
      <dgm:prSet presAssocID="{BE3544BE-8CE1-44CE-9029-D77BFFBDF285}" presName="chevron5" presStyleLbl="alignNode1" presStyleIdx="11" presStyleCnt="35"/>
      <dgm:spPr/>
    </dgm:pt>
    <dgm:pt modelId="{87D17232-86E9-46CF-A5C5-BF21888DF4EF}" type="pres">
      <dgm:prSet presAssocID="{BE3544BE-8CE1-44CE-9029-D77BFFBDF285}" presName="chevron6" presStyleLbl="alignNode1" presStyleIdx="12" presStyleCnt="35"/>
      <dgm:spPr/>
    </dgm:pt>
    <dgm:pt modelId="{E7EF3596-761B-4130-AE1F-910E789DAAAC}" type="pres">
      <dgm:prSet presAssocID="{BE3544BE-8CE1-44CE-9029-D77BFFBDF285}" presName="chevron7" presStyleLbl="alignNode1" presStyleIdx="13" presStyleCnt="35"/>
      <dgm:spPr/>
    </dgm:pt>
    <dgm:pt modelId="{BC078924-DD23-4948-8C26-2A397F2C9C60}" type="pres">
      <dgm:prSet presAssocID="{BE3544BE-8CE1-44CE-9029-D77BFFBDF285}" presName="childtext" presStyleLbl="solidFgAcc1" presStyleIdx="1" presStyleCnt="5" custScaleX="163097">
        <dgm:presLayoutVars>
          <dgm:chMax/>
          <dgm:chPref val="0"/>
          <dgm:bulletEnabled val="1"/>
        </dgm:presLayoutVars>
      </dgm:prSet>
      <dgm:spPr/>
      <dgm:t>
        <a:bodyPr/>
        <a:lstStyle/>
        <a:p>
          <a:endParaRPr lang="zh-CN" altLang="en-US"/>
        </a:p>
      </dgm:t>
    </dgm:pt>
    <dgm:pt modelId="{581F47C6-020C-4594-8E21-447C9DF79B86}" type="pres">
      <dgm:prSet presAssocID="{A3F33DB0-A6D1-46FE-8E44-7AB9E169DD6F}" presName="sibTrans" presStyleCnt="0"/>
      <dgm:spPr/>
    </dgm:pt>
    <dgm:pt modelId="{39AD504C-AAAE-40A3-B89F-FA5B53DD52DD}" type="pres">
      <dgm:prSet presAssocID="{7295117F-8D14-4558-A166-6ED1BBAC55FA}" presName="parenttextcomposite" presStyleCnt="0"/>
      <dgm:spPr/>
    </dgm:pt>
    <dgm:pt modelId="{2CD1EB86-5EF8-4E5A-975F-D76B14D9BC82}" type="pres">
      <dgm:prSet presAssocID="{7295117F-8D14-4558-A166-6ED1BBAC55FA}" presName="parenttext" presStyleLbl="revTx" presStyleIdx="2" presStyleCnt="5" custScaleY="41295">
        <dgm:presLayoutVars>
          <dgm:chMax/>
          <dgm:chPref val="2"/>
          <dgm:bulletEnabled val="1"/>
        </dgm:presLayoutVars>
      </dgm:prSet>
      <dgm:spPr/>
      <dgm:t>
        <a:bodyPr/>
        <a:lstStyle/>
        <a:p>
          <a:endParaRPr lang="zh-CN" altLang="en-US"/>
        </a:p>
      </dgm:t>
    </dgm:pt>
    <dgm:pt modelId="{246D6D89-7116-4432-B6BF-D412F9E963F9}" type="pres">
      <dgm:prSet presAssocID="{7295117F-8D14-4558-A166-6ED1BBAC55FA}" presName="composite" presStyleCnt="0"/>
      <dgm:spPr/>
    </dgm:pt>
    <dgm:pt modelId="{7DEC7292-A47B-4A12-9C23-00DCFF8FC86A}" type="pres">
      <dgm:prSet presAssocID="{7295117F-8D14-4558-A166-6ED1BBAC55FA}" presName="chevron1" presStyleLbl="alignNode1" presStyleIdx="14" presStyleCnt="35"/>
      <dgm:spPr/>
    </dgm:pt>
    <dgm:pt modelId="{3A2B05F9-5B10-41E0-913D-CD9847245DA9}" type="pres">
      <dgm:prSet presAssocID="{7295117F-8D14-4558-A166-6ED1BBAC55FA}" presName="chevron2" presStyleLbl="alignNode1" presStyleIdx="15" presStyleCnt="35"/>
      <dgm:spPr/>
    </dgm:pt>
    <dgm:pt modelId="{63CC0329-0B77-489B-BC3D-2C868BCA12F6}" type="pres">
      <dgm:prSet presAssocID="{7295117F-8D14-4558-A166-6ED1BBAC55FA}" presName="chevron3" presStyleLbl="alignNode1" presStyleIdx="16" presStyleCnt="35"/>
      <dgm:spPr/>
    </dgm:pt>
    <dgm:pt modelId="{7B3A396C-90DE-41FF-B32C-8B4FA4D816D6}" type="pres">
      <dgm:prSet presAssocID="{7295117F-8D14-4558-A166-6ED1BBAC55FA}" presName="chevron4" presStyleLbl="alignNode1" presStyleIdx="17" presStyleCnt="35"/>
      <dgm:spPr/>
    </dgm:pt>
    <dgm:pt modelId="{FD3EEE91-3D40-4345-A857-8FDBE7B751EC}" type="pres">
      <dgm:prSet presAssocID="{7295117F-8D14-4558-A166-6ED1BBAC55FA}" presName="chevron5" presStyleLbl="alignNode1" presStyleIdx="18" presStyleCnt="35"/>
      <dgm:spPr/>
    </dgm:pt>
    <dgm:pt modelId="{15318A86-7734-4904-84EF-CAA0DAECA032}" type="pres">
      <dgm:prSet presAssocID="{7295117F-8D14-4558-A166-6ED1BBAC55FA}" presName="chevron6" presStyleLbl="alignNode1" presStyleIdx="19" presStyleCnt="35"/>
      <dgm:spPr/>
    </dgm:pt>
    <dgm:pt modelId="{AABB92DF-5A02-4DE7-B6C6-D985494FF817}" type="pres">
      <dgm:prSet presAssocID="{7295117F-8D14-4558-A166-6ED1BBAC55FA}" presName="chevron7" presStyleLbl="alignNode1" presStyleIdx="20" presStyleCnt="35"/>
      <dgm:spPr/>
    </dgm:pt>
    <dgm:pt modelId="{14E717B4-4F50-4AA8-961A-5A943A00A049}" type="pres">
      <dgm:prSet presAssocID="{7295117F-8D14-4558-A166-6ED1BBAC55FA}" presName="childtext" presStyleLbl="solidFgAcc1" presStyleIdx="2" presStyleCnt="5" custScaleX="162793" custLinFactNeighborX="681">
        <dgm:presLayoutVars>
          <dgm:chMax/>
          <dgm:chPref val="0"/>
          <dgm:bulletEnabled val="1"/>
        </dgm:presLayoutVars>
      </dgm:prSet>
      <dgm:spPr/>
      <dgm:t>
        <a:bodyPr/>
        <a:lstStyle/>
        <a:p>
          <a:endParaRPr lang="zh-CN" altLang="en-US"/>
        </a:p>
      </dgm:t>
    </dgm:pt>
    <dgm:pt modelId="{B7EC2723-28E4-4482-9895-4D6F21010DF2}" type="pres">
      <dgm:prSet presAssocID="{09AA1A8D-9A67-4513-B673-ECFBF4E89DA4}" presName="sibTrans" presStyleCnt="0"/>
      <dgm:spPr/>
    </dgm:pt>
    <dgm:pt modelId="{84166228-D6A9-4123-965A-9794BE2A4F7A}" type="pres">
      <dgm:prSet presAssocID="{07246AB7-713A-4792-92A7-A5342DFD7D34}" presName="parenttextcomposite" presStyleCnt="0"/>
      <dgm:spPr/>
    </dgm:pt>
    <dgm:pt modelId="{5900A6F4-5FDC-4124-B564-5F06C510654C}" type="pres">
      <dgm:prSet presAssocID="{07246AB7-713A-4792-92A7-A5342DFD7D34}" presName="parenttext" presStyleLbl="revTx" presStyleIdx="3" presStyleCnt="5" custScaleY="33410">
        <dgm:presLayoutVars>
          <dgm:chMax/>
          <dgm:chPref val="2"/>
          <dgm:bulletEnabled val="1"/>
        </dgm:presLayoutVars>
      </dgm:prSet>
      <dgm:spPr/>
      <dgm:t>
        <a:bodyPr/>
        <a:lstStyle/>
        <a:p>
          <a:endParaRPr lang="zh-CN" altLang="en-US"/>
        </a:p>
      </dgm:t>
    </dgm:pt>
    <dgm:pt modelId="{B462A6F5-9D3E-4FBC-AB7F-DCDB0A044346}" type="pres">
      <dgm:prSet presAssocID="{07246AB7-713A-4792-92A7-A5342DFD7D34}" presName="composite" presStyleCnt="0"/>
      <dgm:spPr/>
    </dgm:pt>
    <dgm:pt modelId="{1634BF85-C0F3-4414-A65A-F6691DBDA6AE}" type="pres">
      <dgm:prSet presAssocID="{07246AB7-713A-4792-92A7-A5342DFD7D34}" presName="chevron1" presStyleLbl="alignNode1" presStyleIdx="21" presStyleCnt="35"/>
      <dgm:spPr/>
    </dgm:pt>
    <dgm:pt modelId="{8E910ACF-57FB-4949-AE20-375A2BB54575}" type="pres">
      <dgm:prSet presAssocID="{07246AB7-713A-4792-92A7-A5342DFD7D34}" presName="chevron2" presStyleLbl="alignNode1" presStyleIdx="22" presStyleCnt="35"/>
      <dgm:spPr/>
    </dgm:pt>
    <dgm:pt modelId="{E2496BB4-E80B-42A0-9F2E-5E8053E49F47}" type="pres">
      <dgm:prSet presAssocID="{07246AB7-713A-4792-92A7-A5342DFD7D34}" presName="chevron3" presStyleLbl="alignNode1" presStyleIdx="23" presStyleCnt="35"/>
      <dgm:spPr/>
    </dgm:pt>
    <dgm:pt modelId="{333EAC4B-602A-456A-9F6D-A8334AFE5A84}" type="pres">
      <dgm:prSet presAssocID="{07246AB7-713A-4792-92A7-A5342DFD7D34}" presName="chevron4" presStyleLbl="alignNode1" presStyleIdx="24" presStyleCnt="35"/>
      <dgm:spPr/>
    </dgm:pt>
    <dgm:pt modelId="{4383FED5-D1A7-40E4-B5BF-813E6E5ED099}" type="pres">
      <dgm:prSet presAssocID="{07246AB7-713A-4792-92A7-A5342DFD7D34}" presName="chevron5" presStyleLbl="alignNode1" presStyleIdx="25" presStyleCnt="35"/>
      <dgm:spPr/>
    </dgm:pt>
    <dgm:pt modelId="{031B5558-F494-49E0-B02F-D21255E14743}" type="pres">
      <dgm:prSet presAssocID="{07246AB7-713A-4792-92A7-A5342DFD7D34}" presName="chevron6" presStyleLbl="alignNode1" presStyleIdx="26" presStyleCnt="35"/>
      <dgm:spPr/>
    </dgm:pt>
    <dgm:pt modelId="{59D08747-3988-448A-9C92-7D137BD21030}" type="pres">
      <dgm:prSet presAssocID="{07246AB7-713A-4792-92A7-A5342DFD7D34}" presName="chevron7" presStyleLbl="alignNode1" presStyleIdx="27" presStyleCnt="35"/>
      <dgm:spPr/>
    </dgm:pt>
    <dgm:pt modelId="{9993B9C1-5581-41DC-A075-145CEA2154E1}" type="pres">
      <dgm:prSet presAssocID="{07246AB7-713A-4792-92A7-A5342DFD7D34}" presName="childtext" presStyleLbl="solidFgAcc1" presStyleIdx="3" presStyleCnt="5" custScaleX="161956" custLinFactNeighborX="681">
        <dgm:presLayoutVars>
          <dgm:chMax/>
          <dgm:chPref val="0"/>
          <dgm:bulletEnabled val="1"/>
        </dgm:presLayoutVars>
      </dgm:prSet>
      <dgm:spPr/>
      <dgm:t>
        <a:bodyPr/>
        <a:lstStyle/>
        <a:p>
          <a:endParaRPr lang="zh-CN" altLang="en-US"/>
        </a:p>
      </dgm:t>
    </dgm:pt>
    <dgm:pt modelId="{4F222DC6-E021-45EE-AB53-BC2024AA31DD}" type="pres">
      <dgm:prSet presAssocID="{7118102D-B556-456A-8D0A-57E66B2B18FA}" presName="sibTrans" presStyleCnt="0"/>
      <dgm:spPr/>
    </dgm:pt>
    <dgm:pt modelId="{EAA1B762-6F4E-4010-A425-D3770AC7BF71}" type="pres">
      <dgm:prSet presAssocID="{E5926E6E-C26A-4A3B-9464-4B7EE334E045}" presName="parenttextcomposite" presStyleCnt="0"/>
      <dgm:spPr/>
    </dgm:pt>
    <dgm:pt modelId="{F724C2B1-8B25-4AB8-A978-8EA1F46B5739}" type="pres">
      <dgm:prSet presAssocID="{E5926E6E-C26A-4A3B-9464-4B7EE334E045}" presName="parenttext" presStyleLbl="revTx" presStyleIdx="4" presStyleCnt="5" custScaleY="30826">
        <dgm:presLayoutVars>
          <dgm:chMax/>
          <dgm:chPref val="2"/>
          <dgm:bulletEnabled val="1"/>
        </dgm:presLayoutVars>
      </dgm:prSet>
      <dgm:spPr/>
      <dgm:t>
        <a:bodyPr/>
        <a:lstStyle/>
        <a:p>
          <a:endParaRPr lang="zh-CN" altLang="en-US"/>
        </a:p>
      </dgm:t>
    </dgm:pt>
    <dgm:pt modelId="{691E7E9C-4295-495C-9240-C6BEFA6F3671}" type="pres">
      <dgm:prSet presAssocID="{E5926E6E-C26A-4A3B-9464-4B7EE334E045}" presName="composite" presStyleCnt="0"/>
      <dgm:spPr/>
    </dgm:pt>
    <dgm:pt modelId="{933F08D9-D0CA-4F27-8894-617A94299B02}" type="pres">
      <dgm:prSet presAssocID="{E5926E6E-C26A-4A3B-9464-4B7EE334E045}" presName="chevron1" presStyleLbl="alignNode1" presStyleIdx="28" presStyleCnt="35"/>
      <dgm:spPr/>
    </dgm:pt>
    <dgm:pt modelId="{FA9FEA49-51FE-4910-BFB5-2563ED157D10}" type="pres">
      <dgm:prSet presAssocID="{E5926E6E-C26A-4A3B-9464-4B7EE334E045}" presName="chevron2" presStyleLbl="alignNode1" presStyleIdx="29" presStyleCnt="35"/>
      <dgm:spPr/>
    </dgm:pt>
    <dgm:pt modelId="{D6940365-F0F5-4DB2-9151-43F5F00DF6AF}" type="pres">
      <dgm:prSet presAssocID="{E5926E6E-C26A-4A3B-9464-4B7EE334E045}" presName="chevron3" presStyleLbl="alignNode1" presStyleIdx="30" presStyleCnt="35"/>
      <dgm:spPr/>
    </dgm:pt>
    <dgm:pt modelId="{AB3315A1-9CCB-45ED-8300-D098A02206EF}" type="pres">
      <dgm:prSet presAssocID="{E5926E6E-C26A-4A3B-9464-4B7EE334E045}" presName="chevron4" presStyleLbl="alignNode1" presStyleIdx="31" presStyleCnt="35"/>
      <dgm:spPr/>
    </dgm:pt>
    <dgm:pt modelId="{B516200D-AD14-4BC9-9579-F21C4BCB378E}" type="pres">
      <dgm:prSet presAssocID="{E5926E6E-C26A-4A3B-9464-4B7EE334E045}" presName="chevron5" presStyleLbl="alignNode1" presStyleIdx="32" presStyleCnt="35"/>
      <dgm:spPr/>
    </dgm:pt>
    <dgm:pt modelId="{36406339-6993-4C7D-9299-1585FB1E2FE9}" type="pres">
      <dgm:prSet presAssocID="{E5926E6E-C26A-4A3B-9464-4B7EE334E045}" presName="chevron6" presStyleLbl="alignNode1" presStyleIdx="33" presStyleCnt="35"/>
      <dgm:spPr/>
    </dgm:pt>
    <dgm:pt modelId="{C653AF4E-FC9F-4571-9183-ED5EE08F840D}" type="pres">
      <dgm:prSet presAssocID="{E5926E6E-C26A-4A3B-9464-4B7EE334E045}" presName="chevron7" presStyleLbl="alignNode1" presStyleIdx="34" presStyleCnt="35"/>
      <dgm:spPr/>
    </dgm:pt>
    <dgm:pt modelId="{79F19D43-E0BE-4AE0-AC4E-7B8E91788F15}" type="pres">
      <dgm:prSet presAssocID="{E5926E6E-C26A-4A3B-9464-4B7EE334E045}" presName="childtext" presStyleLbl="solidFgAcc1" presStyleIdx="4" presStyleCnt="5" custScaleX="160832" custLinFactNeighborX="681">
        <dgm:presLayoutVars>
          <dgm:chMax/>
          <dgm:chPref val="0"/>
          <dgm:bulletEnabled val="1"/>
        </dgm:presLayoutVars>
      </dgm:prSet>
      <dgm:spPr/>
      <dgm:t>
        <a:bodyPr/>
        <a:lstStyle/>
        <a:p>
          <a:endParaRPr lang="zh-CN" altLang="en-US"/>
        </a:p>
      </dgm:t>
    </dgm:pt>
  </dgm:ptLst>
  <dgm:cxnLst>
    <dgm:cxn modelId="{FB1E8284-DC06-4027-B090-E3D0FAD48AF1}" srcId="{B3FEC2CB-A387-4DDD-AD0E-E7567C6FE2F1}" destId="{BE3544BE-8CE1-44CE-9029-D77BFFBDF285}" srcOrd="1" destOrd="0" parTransId="{9E32A849-FD5B-45BA-92FE-641F4613AB65}" sibTransId="{A3F33DB0-A6D1-46FE-8E44-7AB9E169DD6F}"/>
    <dgm:cxn modelId="{ED84B2AE-2B13-4F47-983F-0A86D3EDDF0C}" srcId="{7295117F-8D14-4558-A166-6ED1BBAC55FA}" destId="{55981634-49DC-4D81-8ADD-6957CA10890B}" srcOrd="0" destOrd="0" parTransId="{53CFE09F-AA2A-4D46-8273-E9AE61FD2D98}" sibTransId="{1DD01A0F-5A5C-40FE-8268-AB17826E6F35}"/>
    <dgm:cxn modelId="{4F0B6478-A00A-4BC6-80DA-3684F72E57F2}" srcId="{07246AB7-713A-4792-92A7-A5342DFD7D34}" destId="{1CBE84D6-BDDD-451D-A120-8B0838E1EFC5}" srcOrd="0" destOrd="0" parTransId="{D32B0380-9D0E-41F9-AFCF-66D542CB4FB2}" sibTransId="{FA4CFA45-8D98-4BE2-9DC3-6B3DC7C067A6}"/>
    <dgm:cxn modelId="{BA1BFECB-291B-46D6-A009-6657755C151C}" type="presOf" srcId="{FA875AE6-A205-4691-B624-630ED8D2F668}" destId="{D9E6289F-B3DE-4AC6-B195-0233675D73E4}" srcOrd="0" destOrd="0" presId="urn:microsoft.com/office/officeart/2008/layout/VerticalAccentList"/>
    <dgm:cxn modelId="{83424232-9FD7-4DF1-AA50-16BAB1D33F74}" type="presOf" srcId="{C4D03A01-5AEA-4735-B87A-A4E77A8E53E0}" destId="{BC078924-DD23-4948-8C26-2A397F2C9C60}" srcOrd="0" destOrd="0" presId="urn:microsoft.com/office/officeart/2008/layout/VerticalAccentList"/>
    <dgm:cxn modelId="{92D13E2B-D39E-4C12-92F2-810E456FFC38}" srcId="{B3FEC2CB-A387-4DDD-AD0E-E7567C6FE2F1}" destId="{7295117F-8D14-4558-A166-6ED1BBAC55FA}" srcOrd="2" destOrd="0" parTransId="{CDA07580-0146-4D62-8499-3E0D9555A029}" sibTransId="{09AA1A8D-9A67-4513-B673-ECFBF4E89DA4}"/>
    <dgm:cxn modelId="{DBF64B8D-F396-48E3-9B77-3E2BC84B4F2E}" type="presOf" srcId="{1CBE84D6-BDDD-451D-A120-8B0838E1EFC5}" destId="{9993B9C1-5581-41DC-A075-145CEA2154E1}" srcOrd="0" destOrd="0" presId="urn:microsoft.com/office/officeart/2008/layout/VerticalAccentList"/>
    <dgm:cxn modelId="{0682C167-01CF-4A98-8335-C139AEAD9DFE}" type="presOf" srcId="{B3FEC2CB-A387-4DDD-AD0E-E7567C6FE2F1}" destId="{FC220796-6BD3-416C-94CF-9C98C85C7E5E}" srcOrd="0" destOrd="0" presId="urn:microsoft.com/office/officeart/2008/layout/VerticalAccentList"/>
    <dgm:cxn modelId="{A2ED60CB-DE79-4F19-BD61-AB504C39BACC}" type="presOf" srcId="{FB225B55-A9A0-4810-9A52-0D7250B3C999}" destId="{79F19D43-E0BE-4AE0-AC4E-7B8E91788F15}" srcOrd="0" destOrd="0" presId="urn:microsoft.com/office/officeart/2008/layout/VerticalAccentList"/>
    <dgm:cxn modelId="{3042EE7B-C33C-4F27-9692-E83A93A5A231}" type="presOf" srcId="{F745B760-360E-4FB3-A768-B3B74820A70B}" destId="{73671E66-1C78-4008-AF6B-1C1EF4EDFFDB}" srcOrd="0" destOrd="0" presId="urn:microsoft.com/office/officeart/2008/layout/VerticalAccentList"/>
    <dgm:cxn modelId="{3BB47AC4-E795-4FCB-AF15-64FC0BDEA5AD}" srcId="{FA875AE6-A205-4691-B624-630ED8D2F668}" destId="{F745B760-360E-4FB3-A768-B3B74820A70B}" srcOrd="0" destOrd="0" parTransId="{C2A71318-F0DD-47C9-BA0B-F26D3DFD5D6C}" sibTransId="{2D1A4251-1BA3-4B65-9B01-2E93DF36B338}"/>
    <dgm:cxn modelId="{349C2269-0225-4E77-BFA9-9D3331D797E1}" srcId="{B3FEC2CB-A387-4DDD-AD0E-E7567C6FE2F1}" destId="{07246AB7-713A-4792-92A7-A5342DFD7D34}" srcOrd="3" destOrd="0" parTransId="{DCD850C7-E06C-4453-8782-5D16EAAA02E9}" sibTransId="{7118102D-B556-456A-8D0A-57E66B2B18FA}"/>
    <dgm:cxn modelId="{04E55BCB-DB32-49F5-8B04-85E31063548E}" srcId="{E5926E6E-C26A-4A3B-9464-4B7EE334E045}" destId="{FB225B55-A9A0-4810-9A52-0D7250B3C999}" srcOrd="0" destOrd="0" parTransId="{A26C063D-BF7A-44E1-BC9A-4435E0E68E12}" sibTransId="{BB440D88-062D-4E20-9E22-DE8AAAFC2EED}"/>
    <dgm:cxn modelId="{2A0CF87F-75E0-49F9-8CF2-213627DA705C}" type="presOf" srcId="{07246AB7-713A-4792-92A7-A5342DFD7D34}" destId="{5900A6F4-5FDC-4124-B564-5F06C510654C}" srcOrd="0" destOrd="0" presId="urn:microsoft.com/office/officeart/2008/layout/VerticalAccentList"/>
    <dgm:cxn modelId="{3F2BB702-AAFE-46FE-9FDD-C5DDE91D135C}" type="presOf" srcId="{7295117F-8D14-4558-A166-6ED1BBAC55FA}" destId="{2CD1EB86-5EF8-4E5A-975F-D76B14D9BC82}" srcOrd="0" destOrd="0" presId="urn:microsoft.com/office/officeart/2008/layout/VerticalAccentList"/>
    <dgm:cxn modelId="{66AFF677-417C-4CE3-86CC-344093EAC9D7}" srcId="{B3FEC2CB-A387-4DDD-AD0E-E7567C6FE2F1}" destId="{FA875AE6-A205-4691-B624-630ED8D2F668}" srcOrd="0" destOrd="0" parTransId="{4CFBFAB8-BC53-4253-8D12-32411F321677}" sibTransId="{889CD3C8-9C0B-4CB0-A98D-27F7D8D3B479}"/>
    <dgm:cxn modelId="{79241F1B-780A-46A0-8BE4-5D4AC8B11971}" type="presOf" srcId="{55981634-49DC-4D81-8ADD-6957CA10890B}" destId="{14E717B4-4F50-4AA8-961A-5A943A00A049}" srcOrd="0" destOrd="0" presId="urn:microsoft.com/office/officeart/2008/layout/VerticalAccentList"/>
    <dgm:cxn modelId="{2D92135A-0898-428E-AC6D-5F645CD791F5}" type="presOf" srcId="{E5926E6E-C26A-4A3B-9464-4B7EE334E045}" destId="{F724C2B1-8B25-4AB8-A978-8EA1F46B5739}" srcOrd="0" destOrd="0" presId="urn:microsoft.com/office/officeart/2008/layout/VerticalAccentList"/>
    <dgm:cxn modelId="{7C49AAAE-6816-4F6D-BDCF-68725A1F80F5}" srcId="{B3FEC2CB-A387-4DDD-AD0E-E7567C6FE2F1}" destId="{E5926E6E-C26A-4A3B-9464-4B7EE334E045}" srcOrd="4" destOrd="0" parTransId="{A0BA779B-62C6-4ED8-9A39-8EC57C348990}" sibTransId="{7DDF3CF2-596D-4652-9E25-85F58C9301AC}"/>
    <dgm:cxn modelId="{82F419D9-36E9-4BD3-87A9-9BF84D6B7BA2}" type="presOf" srcId="{BE3544BE-8CE1-44CE-9029-D77BFFBDF285}" destId="{38174B21-702F-4338-B28C-509626DE15EA}" srcOrd="0" destOrd="0" presId="urn:microsoft.com/office/officeart/2008/layout/VerticalAccentList"/>
    <dgm:cxn modelId="{E77A65D9-9A9E-4D2E-B929-77DC637755B3}" srcId="{BE3544BE-8CE1-44CE-9029-D77BFFBDF285}" destId="{C4D03A01-5AEA-4735-B87A-A4E77A8E53E0}" srcOrd="0" destOrd="0" parTransId="{37C43AC9-196E-4351-BCE5-205F122D2C7F}" sibTransId="{00C32B2D-5158-45B6-A0C7-88DDD68203AF}"/>
    <dgm:cxn modelId="{464CBF28-1021-4274-8392-1D1995BE2028}" type="presParOf" srcId="{FC220796-6BD3-416C-94CF-9C98C85C7E5E}" destId="{15F4ED67-5935-406D-9DA2-278DB5AD12F2}" srcOrd="0" destOrd="0" presId="urn:microsoft.com/office/officeart/2008/layout/VerticalAccentList"/>
    <dgm:cxn modelId="{4549BBA3-BE94-4C49-BC42-CF6AC2EF3677}" type="presParOf" srcId="{15F4ED67-5935-406D-9DA2-278DB5AD12F2}" destId="{D9E6289F-B3DE-4AC6-B195-0233675D73E4}" srcOrd="0" destOrd="0" presId="urn:microsoft.com/office/officeart/2008/layout/VerticalAccentList"/>
    <dgm:cxn modelId="{EC8C26B6-1D8D-4372-BE52-52895B0BAC9F}" type="presParOf" srcId="{FC220796-6BD3-416C-94CF-9C98C85C7E5E}" destId="{2105593C-2AFF-401C-99EF-689125E88194}" srcOrd="1" destOrd="0" presId="urn:microsoft.com/office/officeart/2008/layout/VerticalAccentList"/>
    <dgm:cxn modelId="{DAC272BA-04E2-4F26-BAA2-94A4064E9606}" type="presParOf" srcId="{2105593C-2AFF-401C-99EF-689125E88194}" destId="{AE37B33D-3020-4132-9518-97DB6454FDBD}" srcOrd="0" destOrd="0" presId="urn:microsoft.com/office/officeart/2008/layout/VerticalAccentList"/>
    <dgm:cxn modelId="{E8BAE314-A7A2-46CC-AF56-2A460366A3A5}" type="presParOf" srcId="{2105593C-2AFF-401C-99EF-689125E88194}" destId="{C589D059-3A04-470B-AD1B-A187B47F7B5B}" srcOrd="1" destOrd="0" presId="urn:microsoft.com/office/officeart/2008/layout/VerticalAccentList"/>
    <dgm:cxn modelId="{4D5E63D5-71BA-4999-9187-4F6932F1C8CA}" type="presParOf" srcId="{2105593C-2AFF-401C-99EF-689125E88194}" destId="{06504BED-42A1-4038-AD53-5D8E44656AD6}" srcOrd="2" destOrd="0" presId="urn:microsoft.com/office/officeart/2008/layout/VerticalAccentList"/>
    <dgm:cxn modelId="{9A6B5C4B-8C56-40AB-9407-5C88E7602C4D}" type="presParOf" srcId="{2105593C-2AFF-401C-99EF-689125E88194}" destId="{D5620D6D-41F9-45EC-8F7D-BBB92E38A98C}" srcOrd="3" destOrd="0" presId="urn:microsoft.com/office/officeart/2008/layout/VerticalAccentList"/>
    <dgm:cxn modelId="{B3D77FA0-1037-463C-8B8F-70B161F08A82}" type="presParOf" srcId="{2105593C-2AFF-401C-99EF-689125E88194}" destId="{37D2287F-B862-44FE-A9DE-88AECB4C518D}" srcOrd="4" destOrd="0" presId="urn:microsoft.com/office/officeart/2008/layout/VerticalAccentList"/>
    <dgm:cxn modelId="{8249A5C5-F17A-443F-9619-291939B32D98}" type="presParOf" srcId="{2105593C-2AFF-401C-99EF-689125E88194}" destId="{9B5518AD-E52B-4F3A-945D-9253F173AAC8}" srcOrd="5" destOrd="0" presId="urn:microsoft.com/office/officeart/2008/layout/VerticalAccentList"/>
    <dgm:cxn modelId="{23AC2270-496F-4F93-9A95-1BC0A06FBC9F}" type="presParOf" srcId="{2105593C-2AFF-401C-99EF-689125E88194}" destId="{3D6AED85-C4EE-485E-B3D1-FEF1A46A62DC}" srcOrd="6" destOrd="0" presId="urn:microsoft.com/office/officeart/2008/layout/VerticalAccentList"/>
    <dgm:cxn modelId="{44C591EF-287E-4594-A6F3-C4AB03411000}" type="presParOf" srcId="{2105593C-2AFF-401C-99EF-689125E88194}" destId="{73671E66-1C78-4008-AF6B-1C1EF4EDFFDB}" srcOrd="7" destOrd="0" presId="urn:microsoft.com/office/officeart/2008/layout/VerticalAccentList"/>
    <dgm:cxn modelId="{891C1645-F473-4EA2-A440-9761C758F057}" type="presParOf" srcId="{FC220796-6BD3-416C-94CF-9C98C85C7E5E}" destId="{F80278C1-4E4E-4B4B-B107-14EA64560007}" srcOrd="2" destOrd="0" presId="urn:microsoft.com/office/officeart/2008/layout/VerticalAccentList"/>
    <dgm:cxn modelId="{D034E93C-E001-46E2-AC60-4B5F8A1A96BD}" type="presParOf" srcId="{FC220796-6BD3-416C-94CF-9C98C85C7E5E}" destId="{A3028423-1C53-45A6-8C14-8F24CFCD4346}" srcOrd="3" destOrd="0" presId="urn:microsoft.com/office/officeart/2008/layout/VerticalAccentList"/>
    <dgm:cxn modelId="{F8839E06-29D6-4E7C-AF2E-D0D4E61E949A}" type="presParOf" srcId="{A3028423-1C53-45A6-8C14-8F24CFCD4346}" destId="{38174B21-702F-4338-B28C-509626DE15EA}" srcOrd="0" destOrd="0" presId="urn:microsoft.com/office/officeart/2008/layout/VerticalAccentList"/>
    <dgm:cxn modelId="{E80E2AE7-F96D-4EBD-8FDE-EF8AB71FA332}" type="presParOf" srcId="{FC220796-6BD3-416C-94CF-9C98C85C7E5E}" destId="{DEF88241-D8F6-4E3C-B5FB-891E76478189}" srcOrd="4" destOrd="0" presId="urn:microsoft.com/office/officeart/2008/layout/VerticalAccentList"/>
    <dgm:cxn modelId="{BB5073E1-417C-48A2-BE65-BF9CFD77DDA4}" type="presParOf" srcId="{DEF88241-D8F6-4E3C-B5FB-891E76478189}" destId="{B514697A-5FB4-4003-8461-EFA7C7D8D513}" srcOrd="0" destOrd="0" presId="urn:microsoft.com/office/officeart/2008/layout/VerticalAccentList"/>
    <dgm:cxn modelId="{16891A7C-040F-4DB1-8335-FB0391829C63}" type="presParOf" srcId="{DEF88241-D8F6-4E3C-B5FB-891E76478189}" destId="{DAC0F5BD-74D0-48EC-9CF6-C730B5AFADD4}" srcOrd="1" destOrd="0" presId="urn:microsoft.com/office/officeart/2008/layout/VerticalAccentList"/>
    <dgm:cxn modelId="{C50FEED9-15C0-4D46-B27F-D9EA8C93F843}" type="presParOf" srcId="{DEF88241-D8F6-4E3C-B5FB-891E76478189}" destId="{F9EBCF2C-4DB5-4CA1-8E89-81DDA22B8B7B}" srcOrd="2" destOrd="0" presId="urn:microsoft.com/office/officeart/2008/layout/VerticalAccentList"/>
    <dgm:cxn modelId="{2C47186E-6713-48B2-BB50-974B6724245F}" type="presParOf" srcId="{DEF88241-D8F6-4E3C-B5FB-891E76478189}" destId="{9C12E460-E6FF-4D06-9BF8-72A3E784FE3A}" srcOrd="3" destOrd="0" presId="urn:microsoft.com/office/officeart/2008/layout/VerticalAccentList"/>
    <dgm:cxn modelId="{DCB1E650-18B9-41D7-9A28-05DE6980EB09}" type="presParOf" srcId="{DEF88241-D8F6-4E3C-B5FB-891E76478189}" destId="{1C6653A7-B58B-4179-A1C5-803D2BFD3F80}" srcOrd="4" destOrd="0" presId="urn:microsoft.com/office/officeart/2008/layout/VerticalAccentList"/>
    <dgm:cxn modelId="{24660EBB-0B02-4A87-BC30-5A4448A136E7}" type="presParOf" srcId="{DEF88241-D8F6-4E3C-B5FB-891E76478189}" destId="{87D17232-86E9-46CF-A5C5-BF21888DF4EF}" srcOrd="5" destOrd="0" presId="urn:microsoft.com/office/officeart/2008/layout/VerticalAccentList"/>
    <dgm:cxn modelId="{745E4A63-6858-4944-8686-B552BB39099A}" type="presParOf" srcId="{DEF88241-D8F6-4E3C-B5FB-891E76478189}" destId="{E7EF3596-761B-4130-AE1F-910E789DAAAC}" srcOrd="6" destOrd="0" presId="urn:microsoft.com/office/officeart/2008/layout/VerticalAccentList"/>
    <dgm:cxn modelId="{D8A74E57-E937-4AED-A5B0-17EF3D5C5DE1}" type="presParOf" srcId="{DEF88241-D8F6-4E3C-B5FB-891E76478189}" destId="{BC078924-DD23-4948-8C26-2A397F2C9C60}" srcOrd="7" destOrd="0" presId="urn:microsoft.com/office/officeart/2008/layout/VerticalAccentList"/>
    <dgm:cxn modelId="{C14AF610-E96E-42FB-B096-D01F5D7F4CAE}" type="presParOf" srcId="{FC220796-6BD3-416C-94CF-9C98C85C7E5E}" destId="{581F47C6-020C-4594-8E21-447C9DF79B86}" srcOrd="5" destOrd="0" presId="urn:microsoft.com/office/officeart/2008/layout/VerticalAccentList"/>
    <dgm:cxn modelId="{A76882D1-A90E-4399-BB36-D53DFE9A7201}" type="presParOf" srcId="{FC220796-6BD3-416C-94CF-9C98C85C7E5E}" destId="{39AD504C-AAAE-40A3-B89F-FA5B53DD52DD}" srcOrd="6" destOrd="0" presId="urn:microsoft.com/office/officeart/2008/layout/VerticalAccentList"/>
    <dgm:cxn modelId="{74E9C7A3-8A4F-4855-80FA-CD5B08307B4C}" type="presParOf" srcId="{39AD504C-AAAE-40A3-B89F-FA5B53DD52DD}" destId="{2CD1EB86-5EF8-4E5A-975F-D76B14D9BC82}" srcOrd="0" destOrd="0" presId="urn:microsoft.com/office/officeart/2008/layout/VerticalAccentList"/>
    <dgm:cxn modelId="{AD6FA682-DD74-4A58-88E0-E4685EBAF2A4}" type="presParOf" srcId="{FC220796-6BD3-416C-94CF-9C98C85C7E5E}" destId="{246D6D89-7116-4432-B6BF-D412F9E963F9}" srcOrd="7" destOrd="0" presId="urn:microsoft.com/office/officeart/2008/layout/VerticalAccentList"/>
    <dgm:cxn modelId="{DB1A3E14-CDD3-4F2D-8748-AEBCAEEE22CD}" type="presParOf" srcId="{246D6D89-7116-4432-B6BF-D412F9E963F9}" destId="{7DEC7292-A47B-4A12-9C23-00DCFF8FC86A}" srcOrd="0" destOrd="0" presId="urn:microsoft.com/office/officeart/2008/layout/VerticalAccentList"/>
    <dgm:cxn modelId="{4D63D5FA-85E5-4927-85A5-296BF835FF6F}" type="presParOf" srcId="{246D6D89-7116-4432-B6BF-D412F9E963F9}" destId="{3A2B05F9-5B10-41E0-913D-CD9847245DA9}" srcOrd="1" destOrd="0" presId="urn:microsoft.com/office/officeart/2008/layout/VerticalAccentList"/>
    <dgm:cxn modelId="{92BF4BC0-5E2B-43F8-B803-0CD6797266A0}" type="presParOf" srcId="{246D6D89-7116-4432-B6BF-D412F9E963F9}" destId="{63CC0329-0B77-489B-BC3D-2C868BCA12F6}" srcOrd="2" destOrd="0" presId="urn:microsoft.com/office/officeart/2008/layout/VerticalAccentList"/>
    <dgm:cxn modelId="{02523E1A-B4E9-4866-9BA6-0C83745EFAF0}" type="presParOf" srcId="{246D6D89-7116-4432-B6BF-D412F9E963F9}" destId="{7B3A396C-90DE-41FF-B32C-8B4FA4D816D6}" srcOrd="3" destOrd="0" presId="urn:microsoft.com/office/officeart/2008/layout/VerticalAccentList"/>
    <dgm:cxn modelId="{944A21FD-D875-4C39-B3DF-2A795AB3F3F8}" type="presParOf" srcId="{246D6D89-7116-4432-B6BF-D412F9E963F9}" destId="{FD3EEE91-3D40-4345-A857-8FDBE7B751EC}" srcOrd="4" destOrd="0" presId="urn:microsoft.com/office/officeart/2008/layout/VerticalAccentList"/>
    <dgm:cxn modelId="{B31A3E81-5E45-458C-AC09-0AF776806DB7}" type="presParOf" srcId="{246D6D89-7116-4432-B6BF-D412F9E963F9}" destId="{15318A86-7734-4904-84EF-CAA0DAECA032}" srcOrd="5" destOrd="0" presId="urn:microsoft.com/office/officeart/2008/layout/VerticalAccentList"/>
    <dgm:cxn modelId="{C6709CC9-B12C-42C0-9341-6D5FC2CAFC58}" type="presParOf" srcId="{246D6D89-7116-4432-B6BF-D412F9E963F9}" destId="{AABB92DF-5A02-4DE7-B6C6-D985494FF817}" srcOrd="6" destOrd="0" presId="urn:microsoft.com/office/officeart/2008/layout/VerticalAccentList"/>
    <dgm:cxn modelId="{A99C160F-0859-4938-A169-A731C4B2EA3F}" type="presParOf" srcId="{246D6D89-7116-4432-B6BF-D412F9E963F9}" destId="{14E717B4-4F50-4AA8-961A-5A943A00A049}" srcOrd="7" destOrd="0" presId="urn:microsoft.com/office/officeart/2008/layout/VerticalAccentList"/>
    <dgm:cxn modelId="{7EE7AC1F-FF9A-4765-A626-07CA0FE41CE7}" type="presParOf" srcId="{FC220796-6BD3-416C-94CF-9C98C85C7E5E}" destId="{B7EC2723-28E4-4482-9895-4D6F21010DF2}" srcOrd="8" destOrd="0" presId="urn:microsoft.com/office/officeart/2008/layout/VerticalAccentList"/>
    <dgm:cxn modelId="{CA62357C-5646-4B6C-AB03-2510F044A046}" type="presParOf" srcId="{FC220796-6BD3-416C-94CF-9C98C85C7E5E}" destId="{84166228-D6A9-4123-965A-9794BE2A4F7A}" srcOrd="9" destOrd="0" presId="urn:microsoft.com/office/officeart/2008/layout/VerticalAccentList"/>
    <dgm:cxn modelId="{2EEBCE59-CCC8-4256-8968-3742FF53083C}" type="presParOf" srcId="{84166228-D6A9-4123-965A-9794BE2A4F7A}" destId="{5900A6F4-5FDC-4124-B564-5F06C510654C}" srcOrd="0" destOrd="0" presId="urn:microsoft.com/office/officeart/2008/layout/VerticalAccentList"/>
    <dgm:cxn modelId="{8178A82C-96F3-4FD6-9D44-4F87AE7CF5D4}" type="presParOf" srcId="{FC220796-6BD3-416C-94CF-9C98C85C7E5E}" destId="{B462A6F5-9D3E-4FBC-AB7F-DCDB0A044346}" srcOrd="10" destOrd="0" presId="urn:microsoft.com/office/officeart/2008/layout/VerticalAccentList"/>
    <dgm:cxn modelId="{94F35347-90C9-4334-A96B-BCD3F9BD1A04}" type="presParOf" srcId="{B462A6F5-9D3E-4FBC-AB7F-DCDB0A044346}" destId="{1634BF85-C0F3-4414-A65A-F6691DBDA6AE}" srcOrd="0" destOrd="0" presId="urn:microsoft.com/office/officeart/2008/layout/VerticalAccentList"/>
    <dgm:cxn modelId="{64CAF6E4-D701-4AAF-98D1-A6A5EB63D066}" type="presParOf" srcId="{B462A6F5-9D3E-4FBC-AB7F-DCDB0A044346}" destId="{8E910ACF-57FB-4949-AE20-375A2BB54575}" srcOrd="1" destOrd="0" presId="urn:microsoft.com/office/officeart/2008/layout/VerticalAccentList"/>
    <dgm:cxn modelId="{BEBB4EA7-0191-440E-8151-35D84A28F87D}" type="presParOf" srcId="{B462A6F5-9D3E-4FBC-AB7F-DCDB0A044346}" destId="{E2496BB4-E80B-42A0-9F2E-5E8053E49F47}" srcOrd="2" destOrd="0" presId="urn:microsoft.com/office/officeart/2008/layout/VerticalAccentList"/>
    <dgm:cxn modelId="{5E09BF3D-705B-4ADC-9733-917A416248AB}" type="presParOf" srcId="{B462A6F5-9D3E-4FBC-AB7F-DCDB0A044346}" destId="{333EAC4B-602A-456A-9F6D-A8334AFE5A84}" srcOrd="3" destOrd="0" presId="urn:microsoft.com/office/officeart/2008/layout/VerticalAccentList"/>
    <dgm:cxn modelId="{65CB0A43-5FA1-4810-84D1-54DF27236FD8}" type="presParOf" srcId="{B462A6F5-9D3E-4FBC-AB7F-DCDB0A044346}" destId="{4383FED5-D1A7-40E4-B5BF-813E6E5ED099}" srcOrd="4" destOrd="0" presId="urn:microsoft.com/office/officeart/2008/layout/VerticalAccentList"/>
    <dgm:cxn modelId="{1BABD6B5-9E26-4B7F-AF63-9BDB30E61B84}" type="presParOf" srcId="{B462A6F5-9D3E-4FBC-AB7F-DCDB0A044346}" destId="{031B5558-F494-49E0-B02F-D21255E14743}" srcOrd="5" destOrd="0" presId="urn:microsoft.com/office/officeart/2008/layout/VerticalAccentList"/>
    <dgm:cxn modelId="{06B3DADB-8406-49C6-AB5E-0DAEC083A0B2}" type="presParOf" srcId="{B462A6F5-9D3E-4FBC-AB7F-DCDB0A044346}" destId="{59D08747-3988-448A-9C92-7D137BD21030}" srcOrd="6" destOrd="0" presId="urn:microsoft.com/office/officeart/2008/layout/VerticalAccentList"/>
    <dgm:cxn modelId="{E8DAC887-C494-4013-BDDD-021FC588F30E}" type="presParOf" srcId="{B462A6F5-9D3E-4FBC-AB7F-DCDB0A044346}" destId="{9993B9C1-5581-41DC-A075-145CEA2154E1}" srcOrd="7" destOrd="0" presId="urn:microsoft.com/office/officeart/2008/layout/VerticalAccentList"/>
    <dgm:cxn modelId="{309BA092-07C6-407E-8E32-D09CC72747CA}" type="presParOf" srcId="{FC220796-6BD3-416C-94CF-9C98C85C7E5E}" destId="{4F222DC6-E021-45EE-AB53-BC2024AA31DD}" srcOrd="11" destOrd="0" presId="urn:microsoft.com/office/officeart/2008/layout/VerticalAccentList"/>
    <dgm:cxn modelId="{C74B2A6B-2859-44F5-A209-0A29C057AB5A}" type="presParOf" srcId="{FC220796-6BD3-416C-94CF-9C98C85C7E5E}" destId="{EAA1B762-6F4E-4010-A425-D3770AC7BF71}" srcOrd="12" destOrd="0" presId="urn:microsoft.com/office/officeart/2008/layout/VerticalAccentList"/>
    <dgm:cxn modelId="{9B1D216B-282C-42AB-A013-9F375FF57A86}" type="presParOf" srcId="{EAA1B762-6F4E-4010-A425-D3770AC7BF71}" destId="{F724C2B1-8B25-4AB8-A978-8EA1F46B5739}" srcOrd="0" destOrd="0" presId="urn:microsoft.com/office/officeart/2008/layout/VerticalAccentList"/>
    <dgm:cxn modelId="{8AE0782A-CCAF-4661-9D4E-4E1D9A139AD8}" type="presParOf" srcId="{FC220796-6BD3-416C-94CF-9C98C85C7E5E}" destId="{691E7E9C-4295-495C-9240-C6BEFA6F3671}" srcOrd="13" destOrd="0" presId="urn:microsoft.com/office/officeart/2008/layout/VerticalAccentList"/>
    <dgm:cxn modelId="{DABF2E48-632D-4F8A-8431-0BD8F75B08B3}" type="presParOf" srcId="{691E7E9C-4295-495C-9240-C6BEFA6F3671}" destId="{933F08D9-D0CA-4F27-8894-617A94299B02}" srcOrd="0" destOrd="0" presId="urn:microsoft.com/office/officeart/2008/layout/VerticalAccentList"/>
    <dgm:cxn modelId="{D784F1CA-6708-4A96-9E56-C32BF95F7B1C}" type="presParOf" srcId="{691E7E9C-4295-495C-9240-C6BEFA6F3671}" destId="{FA9FEA49-51FE-4910-BFB5-2563ED157D10}" srcOrd="1" destOrd="0" presId="urn:microsoft.com/office/officeart/2008/layout/VerticalAccentList"/>
    <dgm:cxn modelId="{1DB61E31-E190-4E85-90FD-399340D84AFA}" type="presParOf" srcId="{691E7E9C-4295-495C-9240-C6BEFA6F3671}" destId="{D6940365-F0F5-4DB2-9151-43F5F00DF6AF}" srcOrd="2" destOrd="0" presId="urn:microsoft.com/office/officeart/2008/layout/VerticalAccentList"/>
    <dgm:cxn modelId="{E3F3A503-6E75-42D9-81FF-0A8DA0CE65F0}" type="presParOf" srcId="{691E7E9C-4295-495C-9240-C6BEFA6F3671}" destId="{AB3315A1-9CCB-45ED-8300-D098A02206EF}" srcOrd="3" destOrd="0" presId="urn:microsoft.com/office/officeart/2008/layout/VerticalAccentList"/>
    <dgm:cxn modelId="{BE7C6AE3-E51E-4170-B81F-FD870A7EA63E}" type="presParOf" srcId="{691E7E9C-4295-495C-9240-C6BEFA6F3671}" destId="{B516200D-AD14-4BC9-9579-F21C4BCB378E}" srcOrd="4" destOrd="0" presId="urn:microsoft.com/office/officeart/2008/layout/VerticalAccentList"/>
    <dgm:cxn modelId="{3F04E68F-0F60-479F-A762-D2FB25FDFED6}" type="presParOf" srcId="{691E7E9C-4295-495C-9240-C6BEFA6F3671}" destId="{36406339-6993-4C7D-9299-1585FB1E2FE9}" srcOrd="5" destOrd="0" presId="urn:microsoft.com/office/officeart/2008/layout/VerticalAccentList"/>
    <dgm:cxn modelId="{071AFD4D-3FBB-4D93-99A5-C8C74D3D6B04}" type="presParOf" srcId="{691E7E9C-4295-495C-9240-C6BEFA6F3671}" destId="{C653AF4E-FC9F-4571-9183-ED5EE08F840D}" srcOrd="6" destOrd="0" presId="urn:microsoft.com/office/officeart/2008/layout/VerticalAccentList"/>
    <dgm:cxn modelId="{83AC5381-5911-4DD7-9AD0-4E4216159562}" type="presParOf" srcId="{691E7E9C-4295-495C-9240-C6BEFA6F3671}" destId="{79F19D43-E0BE-4AE0-AC4E-7B8E91788F15}" srcOrd="7" destOrd="0" presId="urn:microsoft.com/office/officeart/2008/layout/VerticalAccent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644A186-BF6F-4FD8-8460-746DB008A08A}" type="doc">
      <dgm:prSet loTypeId="urn:microsoft.com/office/officeart/2008/layout/HorizontalMultiLevelHierarchy" loCatId="hierarchy" qsTypeId="urn:microsoft.com/office/officeart/2005/8/quickstyle/3d9" qsCatId="3D" csTypeId="urn:microsoft.com/office/officeart/2005/8/colors/colorful1" csCatId="colorful" phldr="1"/>
      <dgm:spPr/>
      <dgm:t>
        <a:bodyPr/>
        <a:lstStyle/>
        <a:p>
          <a:endParaRPr lang="zh-CN" altLang="en-US"/>
        </a:p>
      </dgm:t>
    </dgm:pt>
    <dgm:pt modelId="{18393962-4AD7-4A0A-BA35-A109A9151908}">
      <dgm:prSet phldrT="[文本]"/>
      <dgm:spPr/>
      <dgm:t>
        <a:bodyPr vert="vert"/>
        <a:lstStyle/>
        <a:p>
          <a:r>
            <a:rPr lang="zh-CN" altLang="en-US" dirty="0">
              <a:latin typeface="DFKai-SB" panose="03000509000000000000" pitchFamily="65" charset="-120"/>
              <a:ea typeface="DFKai-SB" panose="03000509000000000000" pitchFamily="65" charset="-120"/>
            </a:rPr>
            <a:t>全面可控</a:t>
          </a:r>
        </a:p>
      </dgm:t>
    </dgm:pt>
    <dgm:pt modelId="{F354B018-F5F4-4088-B383-98B5B1B88605}" cxnId="{8E2BC6A7-8BB8-44AD-B159-476BD61B1619}" type="parTrans">
      <dgm:prSet/>
      <dgm:spPr/>
      <dgm:t>
        <a:bodyPr/>
        <a:lstStyle/>
        <a:p>
          <a:endParaRPr lang="zh-CN" altLang="en-US"/>
        </a:p>
      </dgm:t>
    </dgm:pt>
    <dgm:pt modelId="{775AB5B2-C229-4B68-B0DB-C25532CC2A80}" cxnId="{8E2BC6A7-8BB8-44AD-B159-476BD61B1619}" type="sibTrans">
      <dgm:prSet/>
      <dgm:spPr/>
      <dgm:t>
        <a:bodyPr/>
        <a:lstStyle/>
        <a:p>
          <a:endParaRPr lang="zh-CN" altLang="en-US"/>
        </a:p>
      </dgm:t>
    </dgm:pt>
    <dgm:pt modelId="{01761A4F-8B69-4418-BAB0-DEB4D29A2349}">
      <dgm:prSet phldrT="[文本]"/>
      <dgm:spPr>
        <a:solidFill>
          <a:srgbClr val="FFFF00"/>
        </a:solidFill>
      </dgm:spPr>
      <dgm:t>
        <a:bodyPr/>
        <a:lstStyle/>
        <a:p>
          <a:r>
            <a:rPr lang="zh-CN" altLang="en-US" dirty="0">
              <a:latin typeface="DFKai-SB" panose="03000509000000000000" pitchFamily="65" charset="-120"/>
              <a:ea typeface="DFKai-SB" panose="03000509000000000000" pitchFamily="65" charset="-120"/>
            </a:rPr>
            <a:t>进不来</a:t>
          </a:r>
        </a:p>
      </dgm:t>
    </dgm:pt>
    <dgm:pt modelId="{FF47EC37-9A88-42C2-967D-DB03D7754AD3}" cxnId="{D4AC7C01-C07F-4529-A829-34167562DFE3}" type="parTrans">
      <dgm:prSet/>
      <dgm:spPr/>
      <dgm:t>
        <a:bodyPr/>
        <a:lstStyle/>
        <a:p>
          <a:endParaRPr lang="zh-CN" altLang="en-US"/>
        </a:p>
      </dgm:t>
    </dgm:pt>
    <dgm:pt modelId="{48DB3D3B-7D79-4663-AF37-8247554B047A}" cxnId="{D4AC7C01-C07F-4529-A829-34167562DFE3}" type="sibTrans">
      <dgm:prSet/>
      <dgm:spPr/>
      <dgm:t>
        <a:bodyPr/>
        <a:lstStyle/>
        <a:p>
          <a:endParaRPr lang="zh-CN" altLang="en-US"/>
        </a:p>
      </dgm:t>
    </dgm:pt>
    <dgm:pt modelId="{18605E66-C864-4D85-8ED4-43A340B53E24}">
      <dgm:prSet phldrT="[文本]"/>
      <dgm:spPr>
        <a:solidFill>
          <a:srgbClr val="00B050"/>
        </a:solidFill>
      </dgm:spPr>
      <dgm:t>
        <a:bodyPr/>
        <a:lstStyle/>
        <a:p>
          <a:r>
            <a:rPr lang="zh-CN" altLang="en-US" dirty="0">
              <a:latin typeface="DFKai-SB" panose="03000509000000000000" pitchFamily="65" charset="-120"/>
              <a:ea typeface="DFKai-SB" panose="03000509000000000000" pitchFamily="65" charset="-120"/>
            </a:rPr>
            <a:t>拿不走</a:t>
          </a:r>
        </a:p>
      </dgm:t>
    </dgm:pt>
    <dgm:pt modelId="{88377254-F80E-40F0-B18F-C581C990FDC7}" cxnId="{D729A29D-CFE9-4AF6-83D1-67ECE35ADBC0}" type="parTrans">
      <dgm:prSet/>
      <dgm:spPr/>
      <dgm:t>
        <a:bodyPr/>
        <a:lstStyle/>
        <a:p>
          <a:endParaRPr lang="zh-CN" altLang="en-US"/>
        </a:p>
      </dgm:t>
    </dgm:pt>
    <dgm:pt modelId="{18293389-2EA6-4D13-AE18-C8AA85628BB2}" cxnId="{D729A29D-CFE9-4AF6-83D1-67ECE35ADBC0}" type="sibTrans">
      <dgm:prSet/>
      <dgm:spPr/>
      <dgm:t>
        <a:bodyPr/>
        <a:lstStyle/>
        <a:p>
          <a:endParaRPr lang="zh-CN" altLang="en-US"/>
        </a:p>
      </dgm:t>
    </dgm:pt>
    <dgm:pt modelId="{BFB405F8-77B7-4A2B-9B01-1BB2D445F54C}">
      <dgm:prSet phldrT="[文本]"/>
      <dgm:spPr/>
      <dgm:t>
        <a:bodyPr/>
        <a:lstStyle/>
        <a:p>
          <a:r>
            <a:rPr lang="zh-CN" altLang="en-US" dirty="0">
              <a:latin typeface="DFKai-SB" panose="03000509000000000000" pitchFamily="65" charset="-120"/>
              <a:ea typeface="DFKai-SB" panose="03000509000000000000" pitchFamily="65" charset="-120"/>
            </a:rPr>
            <a:t>用不了</a:t>
          </a:r>
        </a:p>
      </dgm:t>
    </dgm:pt>
    <dgm:pt modelId="{ACF73B22-7CE6-47B5-8C9F-D83C0060A240}" cxnId="{40FA7B92-C73A-438C-9775-8869B2B17DEE}" type="parTrans">
      <dgm:prSet/>
      <dgm:spPr/>
      <dgm:t>
        <a:bodyPr/>
        <a:lstStyle/>
        <a:p>
          <a:endParaRPr lang="zh-CN" altLang="en-US"/>
        </a:p>
      </dgm:t>
    </dgm:pt>
    <dgm:pt modelId="{EACAE7DF-18B1-4EF8-AD66-110B2BFE3F6A}" cxnId="{40FA7B92-C73A-438C-9775-8869B2B17DEE}" type="sibTrans">
      <dgm:prSet/>
      <dgm:spPr/>
      <dgm:t>
        <a:bodyPr/>
        <a:lstStyle/>
        <a:p>
          <a:endParaRPr lang="zh-CN" altLang="en-US"/>
        </a:p>
      </dgm:t>
    </dgm:pt>
    <dgm:pt modelId="{725B6BC9-00FE-439F-B626-D26DAFFFA8DB}" type="pres">
      <dgm:prSet presAssocID="{5644A186-BF6F-4FD8-8460-746DB008A08A}" presName="Name0" presStyleCnt="0">
        <dgm:presLayoutVars>
          <dgm:chPref val="1"/>
          <dgm:dir/>
          <dgm:animOne val="branch"/>
          <dgm:animLvl val="lvl"/>
          <dgm:resizeHandles val="exact"/>
        </dgm:presLayoutVars>
      </dgm:prSet>
      <dgm:spPr/>
      <dgm:t>
        <a:bodyPr/>
        <a:lstStyle/>
        <a:p>
          <a:endParaRPr lang="zh-CN" altLang="en-US"/>
        </a:p>
      </dgm:t>
    </dgm:pt>
    <dgm:pt modelId="{BE5E187F-28A0-4379-8BBF-BD3D425F927E}" type="pres">
      <dgm:prSet presAssocID="{18393962-4AD7-4A0A-BA35-A109A9151908}" presName="root1" presStyleCnt="0"/>
      <dgm:spPr/>
    </dgm:pt>
    <dgm:pt modelId="{801553D7-2E2A-42D4-8DAB-18879E743D21}" type="pres">
      <dgm:prSet presAssocID="{18393962-4AD7-4A0A-BA35-A109A9151908}" presName="LevelOneTextNode" presStyleLbl="node0" presStyleIdx="0" presStyleCnt="1">
        <dgm:presLayoutVars>
          <dgm:chPref val="3"/>
        </dgm:presLayoutVars>
      </dgm:prSet>
      <dgm:spPr/>
      <dgm:t>
        <a:bodyPr/>
        <a:lstStyle/>
        <a:p>
          <a:endParaRPr lang="zh-CN" altLang="en-US"/>
        </a:p>
      </dgm:t>
    </dgm:pt>
    <dgm:pt modelId="{DFCADB2F-1E28-493F-8586-ADBB2899C541}" type="pres">
      <dgm:prSet presAssocID="{18393962-4AD7-4A0A-BA35-A109A9151908}" presName="level2hierChild" presStyleCnt="0"/>
      <dgm:spPr/>
    </dgm:pt>
    <dgm:pt modelId="{95BC1150-E52B-4847-A5E1-0F32F157D2C3}" type="pres">
      <dgm:prSet presAssocID="{FF47EC37-9A88-42C2-967D-DB03D7754AD3}" presName="conn2-1" presStyleLbl="parChTrans1D2" presStyleIdx="0" presStyleCnt="3"/>
      <dgm:spPr/>
      <dgm:t>
        <a:bodyPr/>
        <a:lstStyle/>
        <a:p>
          <a:endParaRPr lang="zh-CN" altLang="en-US"/>
        </a:p>
      </dgm:t>
    </dgm:pt>
    <dgm:pt modelId="{230CA1B8-2D5A-4909-9B42-B161D25B8906}" type="pres">
      <dgm:prSet presAssocID="{FF47EC37-9A88-42C2-967D-DB03D7754AD3}" presName="connTx" presStyleLbl="parChTrans1D2" presStyleIdx="0" presStyleCnt="3"/>
      <dgm:spPr/>
      <dgm:t>
        <a:bodyPr/>
        <a:lstStyle/>
        <a:p>
          <a:endParaRPr lang="zh-CN" altLang="en-US"/>
        </a:p>
      </dgm:t>
    </dgm:pt>
    <dgm:pt modelId="{E37A23ED-E7F1-4B8D-8F97-974E8643A32C}" type="pres">
      <dgm:prSet presAssocID="{01761A4F-8B69-4418-BAB0-DEB4D29A2349}" presName="root2" presStyleCnt="0"/>
      <dgm:spPr/>
    </dgm:pt>
    <dgm:pt modelId="{55733831-596A-49CD-9FA6-B1745CEAC52E}" type="pres">
      <dgm:prSet presAssocID="{01761A4F-8B69-4418-BAB0-DEB4D29A2349}" presName="LevelTwoTextNode" presStyleLbl="node2" presStyleIdx="0" presStyleCnt="3">
        <dgm:presLayoutVars>
          <dgm:chPref val="3"/>
        </dgm:presLayoutVars>
      </dgm:prSet>
      <dgm:spPr/>
      <dgm:t>
        <a:bodyPr/>
        <a:lstStyle/>
        <a:p>
          <a:endParaRPr lang="zh-CN" altLang="en-US"/>
        </a:p>
      </dgm:t>
    </dgm:pt>
    <dgm:pt modelId="{22FCB1EE-517A-49F9-BABF-58A3E7232FEA}" type="pres">
      <dgm:prSet presAssocID="{01761A4F-8B69-4418-BAB0-DEB4D29A2349}" presName="level3hierChild" presStyleCnt="0"/>
      <dgm:spPr/>
    </dgm:pt>
    <dgm:pt modelId="{C795BB00-D565-4CCA-853D-F729A7C88D42}" type="pres">
      <dgm:prSet presAssocID="{88377254-F80E-40F0-B18F-C581C990FDC7}" presName="conn2-1" presStyleLbl="parChTrans1D2" presStyleIdx="1" presStyleCnt="3"/>
      <dgm:spPr/>
      <dgm:t>
        <a:bodyPr/>
        <a:lstStyle/>
        <a:p>
          <a:endParaRPr lang="zh-CN" altLang="en-US"/>
        </a:p>
      </dgm:t>
    </dgm:pt>
    <dgm:pt modelId="{C1F31565-2139-4EF0-852F-689411A1F471}" type="pres">
      <dgm:prSet presAssocID="{88377254-F80E-40F0-B18F-C581C990FDC7}" presName="connTx" presStyleLbl="parChTrans1D2" presStyleIdx="1" presStyleCnt="3"/>
      <dgm:spPr/>
      <dgm:t>
        <a:bodyPr/>
        <a:lstStyle/>
        <a:p>
          <a:endParaRPr lang="zh-CN" altLang="en-US"/>
        </a:p>
      </dgm:t>
    </dgm:pt>
    <dgm:pt modelId="{7D3BC823-3107-4B09-BBF2-EC61B7B5E764}" type="pres">
      <dgm:prSet presAssocID="{18605E66-C864-4D85-8ED4-43A340B53E24}" presName="root2" presStyleCnt="0"/>
      <dgm:spPr/>
    </dgm:pt>
    <dgm:pt modelId="{6C7A0D12-835C-40CB-84F7-58E3B52D4400}" type="pres">
      <dgm:prSet presAssocID="{18605E66-C864-4D85-8ED4-43A340B53E24}" presName="LevelTwoTextNode" presStyleLbl="node2" presStyleIdx="1" presStyleCnt="3">
        <dgm:presLayoutVars>
          <dgm:chPref val="3"/>
        </dgm:presLayoutVars>
      </dgm:prSet>
      <dgm:spPr/>
      <dgm:t>
        <a:bodyPr/>
        <a:lstStyle/>
        <a:p>
          <a:endParaRPr lang="zh-CN" altLang="en-US"/>
        </a:p>
      </dgm:t>
    </dgm:pt>
    <dgm:pt modelId="{23355EA4-5024-45AC-AFB2-31A0800A6A8B}" type="pres">
      <dgm:prSet presAssocID="{18605E66-C864-4D85-8ED4-43A340B53E24}" presName="level3hierChild" presStyleCnt="0"/>
      <dgm:spPr/>
    </dgm:pt>
    <dgm:pt modelId="{691463F8-EBFB-4911-8B1A-ADB8C13201EB}" type="pres">
      <dgm:prSet presAssocID="{ACF73B22-7CE6-47B5-8C9F-D83C0060A240}" presName="conn2-1" presStyleLbl="parChTrans1D2" presStyleIdx="2" presStyleCnt="3"/>
      <dgm:spPr/>
      <dgm:t>
        <a:bodyPr/>
        <a:lstStyle/>
        <a:p>
          <a:endParaRPr lang="zh-CN" altLang="en-US"/>
        </a:p>
      </dgm:t>
    </dgm:pt>
    <dgm:pt modelId="{38163B3B-E2C6-4ECE-BD90-C79F8F972144}" type="pres">
      <dgm:prSet presAssocID="{ACF73B22-7CE6-47B5-8C9F-D83C0060A240}" presName="connTx" presStyleLbl="parChTrans1D2" presStyleIdx="2" presStyleCnt="3"/>
      <dgm:spPr/>
      <dgm:t>
        <a:bodyPr/>
        <a:lstStyle/>
        <a:p>
          <a:endParaRPr lang="zh-CN" altLang="en-US"/>
        </a:p>
      </dgm:t>
    </dgm:pt>
    <dgm:pt modelId="{6B3889B6-3BFC-4EF0-90D7-D010FAA3D65E}" type="pres">
      <dgm:prSet presAssocID="{BFB405F8-77B7-4A2B-9B01-1BB2D445F54C}" presName="root2" presStyleCnt="0"/>
      <dgm:spPr/>
    </dgm:pt>
    <dgm:pt modelId="{4816D1E9-A12D-435E-8590-DDBBD9BF1632}" type="pres">
      <dgm:prSet presAssocID="{BFB405F8-77B7-4A2B-9B01-1BB2D445F54C}" presName="LevelTwoTextNode" presStyleLbl="node2" presStyleIdx="2" presStyleCnt="3">
        <dgm:presLayoutVars>
          <dgm:chPref val="3"/>
        </dgm:presLayoutVars>
      </dgm:prSet>
      <dgm:spPr/>
      <dgm:t>
        <a:bodyPr/>
        <a:lstStyle/>
        <a:p>
          <a:endParaRPr lang="zh-CN" altLang="en-US"/>
        </a:p>
      </dgm:t>
    </dgm:pt>
    <dgm:pt modelId="{ADE7B543-7B4F-4922-BE72-2595DA7E9E50}" type="pres">
      <dgm:prSet presAssocID="{BFB405F8-77B7-4A2B-9B01-1BB2D445F54C}" presName="level3hierChild" presStyleCnt="0"/>
      <dgm:spPr/>
    </dgm:pt>
  </dgm:ptLst>
  <dgm:cxnLst>
    <dgm:cxn modelId="{40FA7B92-C73A-438C-9775-8869B2B17DEE}" srcId="{18393962-4AD7-4A0A-BA35-A109A9151908}" destId="{BFB405F8-77B7-4A2B-9B01-1BB2D445F54C}" srcOrd="2" destOrd="0" parTransId="{ACF73B22-7CE6-47B5-8C9F-D83C0060A240}" sibTransId="{EACAE7DF-18B1-4EF8-AD66-110B2BFE3F6A}"/>
    <dgm:cxn modelId="{B20F27C5-C4D1-4DAF-9C2F-CAB8770C1029}" type="presOf" srcId="{FF47EC37-9A88-42C2-967D-DB03D7754AD3}" destId="{230CA1B8-2D5A-4909-9B42-B161D25B8906}" srcOrd="1" destOrd="0" presId="urn:microsoft.com/office/officeart/2008/layout/HorizontalMultiLevelHierarchy"/>
    <dgm:cxn modelId="{D87C857D-EFD3-43A1-86C9-DD370C3737B2}" type="presOf" srcId="{88377254-F80E-40F0-B18F-C581C990FDC7}" destId="{C1F31565-2139-4EF0-852F-689411A1F471}" srcOrd="1" destOrd="0" presId="urn:microsoft.com/office/officeart/2008/layout/HorizontalMultiLevelHierarchy"/>
    <dgm:cxn modelId="{8120EDDE-10C5-4243-BAB0-A846188AAE66}" type="presOf" srcId="{18605E66-C864-4D85-8ED4-43A340B53E24}" destId="{6C7A0D12-835C-40CB-84F7-58E3B52D4400}" srcOrd="0" destOrd="0" presId="urn:microsoft.com/office/officeart/2008/layout/HorizontalMultiLevelHierarchy"/>
    <dgm:cxn modelId="{4FD4C4E1-BFB0-44A2-AA5E-8F162C74BCC1}" type="presOf" srcId="{01761A4F-8B69-4418-BAB0-DEB4D29A2349}" destId="{55733831-596A-49CD-9FA6-B1745CEAC52E}" srcOrd="0" destOrd="0" presId="urn:microsoft.com/office/officeart/2008/layout/HorizontalMultiLevelHierarchy"/>
    <dgm:cxn modelId="{DA49E876-D327-4AF2-9757-4E227DE1EEC0}" type="presOf" srcId="{5644A186-BF6F-4FD8-8460-746DB008A08A}" destId="{725B6BC9-00FE-439F-B626-D26DAFFFA8DB}" srcOrd="0" destOrd="0" presId="urn:microsoft.com/office/officeart/2008/layout/HorizontalMultiLevelHierarchy"/>
    <dgm:cxn modelId="{550F9DD3-2A54-49D7-A1E4-0FE219BBA274}" type="presOf" srcId="{88377254-F80E-40F0-B18F-C581C990FDC7}" destId="{C795BB00-D565-4CCA-853D-F729A7C88D42}" srcOrd="0" destOrd="0" presId="urn:microsoft.com/office/officeart/2008/layout/HorizontalMultiLevelHierarchy"/>
    <dgm:cxn modelId="{5B05FDC1-5DF1-4064-BAE9-5B3F0E850764}" type="presOf" srcId="{BFB405F8-77B7-4A2B-9B01-1BB2D445F54C}" destId="{4816D1E9-A12D-435E-8590-DDBBD9BF1632}" srcOrd="0" destOrd="0" presId="urn:microsoft.com/office/officeart/2008/layout/HorizontalMultiLevelHierarchy"/>
    <dgm:cxn modelId="{8E2BC6A7-8BB8-44AD-B159-476BD61B1619}" srcId="{5644A186-BF6F-4FD8-8460-746DB008A08A}" destId="{18393962-4AD7-4A0A-BA35-A109A9151908}" srcOrd="0" destOrd="0" parTransId="{F354B018-F5F4-4088-B383-98B5B1B88605}" sibTransId="{775AB5B2-C229-4B68-B0DB-C25532CC2A80}"/>
    <dgm:cxn modelId="{B8609BB2-F8AA-41C4-9B7F-E79B6DCA7195}" type="presOf" srcId="{FF47EC37-9A88-42C2-967D-DB03D7754AD3}" destId="{95BC1150-E52B-4847-A5E1-0F32F157D2C3}" srcOrd="0" destOrd="0" presId="urn:microsoft.com/office/officeart/2008/layout/HorizontalMultiLevelHierarchy"/>
    <dgm:cxn modelId="{D4AC7C01-C07F-4529-A829-34167562DFE3}" srcId="{18393962-4AD7-4A0A-BA35-A109A9151908}" destId="{01761A4F-8B69-4418-BAB0-DEB4D29A2349}" srcOrd="0" destOrd="0" parTransId="{FF47EC37-9A88-42C2-967D-DB03D7754AD3}" sibTransId="{48DB3D3B-7D79-4663-AF37-8247554B047A}"/>
    <dgm:cxn modelId="{C1722D34-3C63-4468-84D2-3BCF9F182520}" type="presOf" srcId="{18393962-4AD7-4A0A-BA35-A109A9151908}" destId="{801553D7-2E2A-42D4-8DAB-18879E743D21}" srcOrd="0" destOrd="0" presId="urn:microsoft.com/office/officeart/2008/layout/HorizontalMultiLevelHierarchy"/>
    <dgm:cxn modelId="{4320F31B-0072-4C15-AEF2-30407E5F330D}" type="presOf" srcId="{ACF73B22-7CE6-47B5-8C9F-D83C0060A240}" destId="{691463F8-EBFB-4911-8B1A-ADB8C13201EB}" srcOrd="0" destOrd="0" presId="urn:microsoft.com/office/officeart/2008/layout/HorizontalMultiLevelHierarchy"/>
    <dgm:cxn modelId="{3EDB4969-980B-440F-A8CA-F1D1F8DC93F3}" type="presOf" srcId="{ACF73B22-7CE6-47B5-8C9F-D83C0060A240}" destId="{38163B3B-E2C6-4ECE-BD90-C79F8F972144}" srcOrd="1" destOrd="0" presId="urn:microsoft.com/office/officeart/2008/layout/HorizontalMultiLevelHierarchy"/>
    <dgm:cxn modelId="{D729A29D-CFE9-4AF6-83D1-67ECE35ADBC0}" srcId="{18393962-4AD7-4A0A-BA35-A109A9151908}" destId="{18605E66-C864-4D85-8ED4-43A340B53E24}" srcOrd="1" destOrd="0" parTransId="{88377254-F80E-40F0-B18F-C581C990FDC7}" sibTransId="{18293389-2EA6-4D13-AE18-C8AA85628BB2}"/>
    <dgm:cxn modelId="{9220119A-1C03-413F-A287-CF02C0FC780F}" type="presParOf" srcId="{725B6BC9-00FE-439F-B626-D26DAFFFA8DB}" destId="{BE5E187F-28A0-4379-8BBF-BD3D425F927E}" srcOrd="0" destOrd="0" presId="urn:microsoft.com/office/officeart/2008/layout/HorizontalMultiLevelHierarchy"/>
    <dgm:cxn modelId="{F3D75E62-5D87-4704-8255-FDAB56FA218F}" type="presParOf" srcId="{BE5E187F-28A0-4379-8BBF-BD3D425F927E}" destId="{801553D7-2E2A-42D4-8DAB-18879E743D21}" srcOrd="0" destOrd="0" presId="urn:microsoft.com/office/officeart/2008/layout/HorizontalMultiLevelHierarchy"/>
    <dgm:cxn modelId="{F553C1B5-D29C-47AE-833D-8998AE165AD4}" type="presParOf" srcId="{BE5E187F-28A0-4379-8BBF-BD3D425F927E}" destId="{DFCADB2F-1E28-493F-8586-ADBB2899C541}" srcOrd="1" destOrd="0" presId="urn:microsoft.com/office/officeart/2008/layout/HorizontalMultiLevelHierarchy"/>
    <dgm:cxn modelId="{B22E485E-9588-478C-A94D-4AA8C9C39FA9}" type="presParOf" srcId="{DFCADB2F-1E28-493F-8586-ADBB2899C541}" destId="{95BC1150-E52B-4847-A5E1-0F32F157D2C3}" srcOrd="0" destOrd="0" presId="urn:microsoft.com/office/officeart/2008/layout/HorizontalMultiLevelHierarchy"/>
    <dgm:cxn modelId="{0A0AAFA9-1451-44CE-8A3D-886B5E45A062}" type="presParOf" srcId="{95BC1150-E52B-4847-A5E1-0F32F157D2C3}" destId="{230CA1B8-2D5A-4909-9B42-B161D25B8906}" srcOrd="0" destOrd="0" presId="urn:microsoft.com/office/officeart/2008/layout/HorizontalMultiLevelHierarchy"/>
    <dgm:cxn modelId="{04C85F5F-E2F7-4238-ADFA-CA92C1DC7E17}" type="presParOf" srcId="{DFCADB2F-1E28-493F-8586-ADBB2899C541}" destId="{E37A23ED-E7F1-4B8D-8F97-974E8643A32C}" srcOrd="1" destOrd="0" presId="urn:microsoft.com/office/officeart/2008/layout/HorizontalMultiLevelHierarchy"/>
    <dgm:cxn modelId="{CAA79025-D9BA-4BC4-B32B-F09965A69CA4}" type="presParOf" srcId="{E37A23ED-E7F1-4B8D-8F97-974E8643A32C}" destId="{55733831-596A-49CD-9FA6-B1745CEAC52E}" srcOrd="0" destOrd="0" presId="urn:microsoft.com/office/officeart/2008/layout/HorizontalMultiLevelHierarchy"/>
    <dgm:cxn modelId="{C996ED36-DDB3-440C-A785-F522AFE3716C}" type="presParOf" srcId="{E37A23ED-E7F1-4B8D-8F97-974E8643A32C}" destId="{22FCB1EE-517A-49F9-BABF-58A3E7232FEA}" srcOrd="1" destOrd="0" presId="urn:microsoft.com/office/officeart/2008/layout/HorizontalMultiLevelHierarchy"/>
    <dgm:cxn modelId="{BA11D6AC-D643-40BA-9DA4-32531986CABA}" type="presParOf" srcId="{DFCADB2F-1E28-493F-8586-ADBB2899C541}" destId="{C795BB00-D565-4CCA-853D-F729A7C88D42}" srcOrd="2" destOrd="0" presId="urn:microsoft.com/office/officeart/2008/layout/HorizontalMultiLevelHierarchy"/>
    <dgm:cxn modelId="{E520E106-AC1C-4296-B905-E7B41614427D}" type="presParOf" srcId="{C795BB00-D565-4CCA-853D-F729A7C88D42}" destId="{C1F31565-2139-4EF0-852F-689411A1F471}" srcOrd="0" destOrd="0" presId="urn:microsoft.com/office/officeart/2008/layout/HorizontalMultiLevelHierarchy"/>
    <dgm:cxn modelId="{D3938C80-A1CC-4D50-BC1B-9E727727840C}" type="presParOf" srcId="{DFCADB2F-1E28-493F-8586-ADBB2899C541}" destId="{7D3BC823-3107-4B09-BBF2-EC61B7B5E764}" srcOrd="3" destOrd="0" presId="urn:microsoft.com/office/officeart/2008/layout/HorizontalMultiLevelHierarchy"/>
    <dgm:cxn modelId="{65DD1193-9B28-4623-A4B2-764AC742C1E2}" type="presParOf" srcId="{7D3BC823-3107-4B09-BBF2-EC61B7B5E764}" destId="{6C7A0D12-835C-40CB-84F7-58E3B52D4400}" srcOrd="0" destOrd="0" presId="urn:microsoft.com/office/officeart/2008/layout/HorizontalMultiLevelHierarchy"/>
    <dgm:cxn modelId="{E8398CA2-BD87-4665-B7CA-139270BD51D3}" type="presParOf" srcId="{7D3BC823-3107-4B09-BBF2-EC61B7B5E764}" destId="{23355EA4-5024-45AC-AFB2-31A0800A6A8B}" srcOrd="1" destOrd="0" presId="urn:microsoft.com/office/officeart/2008/layout/HorizontalMultiLevelHierarchy"/>
    <dgm:cxn modelId="{23602D76-FB7B-4EBE-9C69-4C461BE9845D}" type="presParOf" srcId="{DFCADB2F-1E28-493F-8586-ADBB2899C541}" destId="{691463F8-EBFB-4911-8B1A-ADB8C13201EB}" srcOrd="4" destOrd="0" presId="urn:microsoft.com/office/officeart/2008/layout/HorizontalMultiLevelHierarchy"/>
    <dgm:cxn modelId="{C24E5D45-66F7-47A1-922E-FD83B184870D}" type="presParOf" srcId="{691463F8-EBFB-4911-8B1A-ADB8C13201EB}" destId="{38163B3B-E2C6-4ECE-BD90-C79F8F972144}" srcOrd="0" destOrd="0" presId="urn:microsoft.com/office/officeart/2008/layout/HorizontalMultiLevelHierarchy"/>
    <dgm:cxn modelId="{ED2BC0E5-E435-43EE-BD53-15C7B9D3AA97}" type="presParOf" srcId="{DFCADB2F-1E28-493F-8586-ADBB2899C541}" destId="{6B3889B6-3BFC-4EF0-90D7-D010FAA3D65E}" srcOrd="5" destOrd="0" presId="urn:microsoft.com/office/officeart/2008/layout/HorizontalMultiLevelHierarchy"/>
    <dgm:cxn modelId="{4F864172-2E92-4839-ACE6-79A96A1D4852}" type="presParOf" srcId="{6B3889B6-3BFC-4EF0-90D7-D010FAA3D65E}" destId="{4816D1E9-A12D-435E-8590-DDBBD9BF1632}" srcOrd="0" destOrd="0" presId="urn:microsoft.com/office/officeart/2008/layout/HorizontalMultiLevelHierarchy"/>
    <dgm:cxn modelId="{C51C5CBB-660C-4458-86F2-40358EE1654F}" type="presParOf" srcId="{6B3889B6-3BFC-4EF0-90D7-D010FAA3D65E}" destId="{ADE7B543-7B4F-4922-BE72-2595DA7E9E50}" srcOrd="1" destOrd="0" presId="urn:microsoft.com/office/officeart/2008/layout/HorizontalMultiLevelHierarchy"/>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39F9F1-CAD3-4103-9812-420B36A6DB7D}">
      <dsp:nvSpPr>
        <dsp:cNvPr id="0" name=""/>
        <dsp:cNvSpPr/>
      </dsp:nvSpPr>
      <dsp:spPr>
        <a:xfrm>
          <a:off x="0" y="801297"/>
          <a:ext cx="8442579" cy="403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0BC3F47-126C-42C3-BC6C-BDC34B2569DB}">
      <dsp:nvSpPr>
        <dsp:cNvPr id="0" name=""/>
        <dsp:cNvSpPr/>
      </dsp:nvSpPr>
      <dsp:spPr>
        <a:xfrm>
          <a:off x="422128" y="565137"/>
          <a:ext cx="5909805" cy="472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3377" tIns="0" rIns="223377" bIns="0" numCol="1" spcCol="1270" anchor="ctr" anchorCtr="0">
          <a:noAutofit/>
        </a:bodyPr>
        <a:lstStyle/>
        <a:p>
          <a:pPr lvl="0" algn="l" defTabSz="711200">
            <a:lnSpc>
              <a:spcPct val="90000"/>
            </a:lnSpc>
            <a:spcBef>
              <a:spcPct val="0"/>
            </a:spcBef>
            <a:spcAft>
              <a:spcPct val="35000"/>
            </a:spcAft>
          </a:pPr>
          <a:r>
            <a:rPr lang="en-US" altLang="zh-CN" sz="1600" kern="1200" dirty="0" smtClean="0"/>
            <a:t>1.</a:t>
          </a:r>
          <a:r>
            <a:rPr lang="zh-CN" altLang="en-US" sz="1600" kern="1200" dirty="0" smtClean="0"/>
            <a:t>使用传统防火墙进行简单的互联网边界安全体系建设；</a:t>
          </a:r>
          <a:endParaRPr lang="zh-CN" altLang="en-US" sz="1600" kern="1200" dirty="0"/>
        </a:p>
      </dsp:txBody>
      <dsp:txXfrm>
        <a:off x="445185" y="588194"/>
        <a:ext cx="5863691" cy="426206"/>
      </dsp:txXfrm>
    </dsp:sp>
    <dsp:sp modelId="{95B85BCD-C5DB-4B40-80F0-6B3AF95AB510}">
      <dsp:nvSpPr>
        <dsp:cNvPr id="0" name=""/>
        <dsp:cNvSpPr/>
      </dsp:nvSpPr>
      <dsp:spPr>
        <a:xfrm>
          <a:off x="0" y="1527057"/>
          <a:ext cx="8442579" cy="403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B65032F-0D9B-492F-A450-5B9CAC12A8A4}">
      <dsp:nvSpPr>
        <dsp:cNvPr id="0" name=""/>
        <dsp:cNvSpPr/>
      </dsp:nvSpPr>
      <dsp:spPr>
        <a:xfrm>
          <a:off x="422128" y="1290897"/>
          <a:ext cx="5909805" cy="472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3377" tIns="0" rIns="223377" bIns="0" numCol="1" spcCol="1270" anchor="ctr" anchorCtr="0">
          <a:noAutofit/>
        </a:bodyPr>
        <a:lstStyle/>
        <a:p>
          <a:pPr lvl="0" algn="l" defTabSz="711200">
            <a:lnSpc>
              <a:spcPct val="90000"/>
            </a:lnSpc>
            <a:spcBef>
              <a:spcPct val="0"/>
            </a:spcBef>
            <a:spcAft>
              <a:spcPct val="35000"/>
            </a:spcAft>
          </a:pPr>
          <a:r>
            <a:rPr lang="en-US" altLang="zh-CN" sz="1600" kern="1200" dirty="0" smtClean="0"/>
            <a:t>2.</a:t>
          </a:r>
          <a:r>
            <a:rPr lang="zh-CN" altLang="en-US" sz="1600" kern="1200" dirty="0" smtClean="0"/>
            <a:t>部署</a:t>
          </a:r>
          <a:r>
            <a:rPr lang="en-US" altLang="zh-CN" sz="1600" kern="1200" dirty="0" smtClean="0"/>
            <a:t>IPS</a:t>
          </a:r>
          <a:r>
            <a:rPr lang="zh-CN" altLang="en-US" sz="1600" kern="1200" dirty="0" smtClean="0"/>
            <a:t>、</a:t>
          </a:r>
          <a:r>
            <a:rPr lang="en-US" altLang="zh-CN" sz="1600" kern="1200" dirty="0" err="1" smtClean="0"/>
            <a:t>waf</a:t>
          </a:r>
          <a:r>
            <a:rPr lang="zh-CN" altLang="en-US" sz="1600" kern="1200" dirty="0" smtClean="0"/>
            <a:t>等安全防护设备防御针对前置机的网络攻击；</a:t>
          </a:r>
          <a:endParaRPr lang="zh-CN" altLang="en-US" sz="1600" kern="1200" dirty="0"/>
        </a:p>
      </dsp:txBody>
      <dsp:txXfrm>
        <a:off x="445185" y="1313954"/>
        <a:ext cx="5863691" cy="426206"/>
      </dsp:txXfrm>
    </dsp:sp>
    <dsp:sp modelId="{7C9D0CE2-57F7-443A-B537-CC76141604F8}">
      <dsp:nvSpPr>
        <dsp:cNvPr id="0" name=""/>
        <dsp:cNvSpPr/>
      </dsp:nvSpPr>
      <dsp:spPr>
        <a:xfrm>
          <a:off x="0" y="2252817"/>
          <a:ext cx="8442579" cy="403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0CA525A-E3A1-4DD6-92B0-C49F3E8B1DA0}">
      <dsp:nvSpPr>
        <dsp:cNvPr id="0" name=""/>
        <dsp:cNvSpPr/>
      </dsp:nvSpPr>
      <dsp:spPr>
        <a:xfrm>
          <a:off x="422128" y="2016657"/>
          <a:ext cx="5909805" cy="472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3377" tIns="0" rIns="223377" bIns="0" numCol="1" spcCol="1270" anchor="ctr" anchorCtr="0">
          <a:noAutofit/>
        </a:bodyPr>
        <a:lstStyle/>
        <a:p>
          <a:pPr lvl="0" algn="l" defTabSz="711200">
            <a:lnSpc>
              <a:spcPct val="90000"/>
            </a:lnSpc>
            <a:spcBef>
              <a:spcPct val="0"/>
            </a:spcBef>
            <a:spcAft>
              <a:spcPct val="35000"/>
            </a:spcAft>
          </a:pPr>
          <a:r>
            <a:rPr lang="en-US" altLang="zh-CN" sz="1600" kern="1200" dirty="0" smtClean="0"/>
            <a:t>3.</a:t>
          </a:r>
          <a:r>
            <a:rPr lang="zh-CN" altLang="en-US" sz="1600" kern="1200" dirty="0" smtClean="0"/>
            <a:t>通过网闸（</a:t>
          </a:r>
          <a:r>
            <a:rPr lang="en-US" sz="1600" b="0" i="0" kern="1200" dirty="0" smtClean="0"/>
            <a:t>GAP</a:t>
          </a:r>
          <a:r>
            <a:rPr lang="zh-CN" altLang="en-US" sz="1600" kern="1200" dirty="0" smtClean="0"/>
            <a:t>）进行内外网的“安全”隔离；</a:t>
          </a:r>
          <a:endParaRPr lang="zh-CN" altLang="en-US" sz="1600" kern="1200" dirty="0"/>
        </a:p>
      </dsp:txBody>
      <dsp:txXfrm>
        <a:off x="445185" y="2039714"/>
        <a:ext cx="5863691" cy="4262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049B55-E6F2-499E-A701-E077845D58BB}">
      <dsp:nvSpPr>
        <dsp:cNvPr id="0" name=""/>
        <dsp:cNvSpPr/>
      </dsp:nvSpPr>
      <dsp:spPr>
        <a:xfrm>
          <a:off x="1464437" y="282320"/>
          <a:ext cx="3513327" cy="3513327"/>
        </a:xfrm>
        <a:prstGeom prst="pie">
          <a:avLst>
            <a:gd name="adj1" fmla="val 16200000"/>
            <a:gd name="adj2" fmla="val 180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zh-CN" altLang="en-US" sz="2900" kern="1200" dirty="0" smtClean="0"/>
            <a:t>内部前置机</a:t>
          </a:r>
          <a:endParaRPr lang="zh-CN" altLang="en-US" sz="2900" kern="1200" dirty="0"/>
        </a:p>
      </dsp:txBody>
      <dsp:txXfrm>
        <a:off x="3374600" y="930613"/>
        <a:ext cx="1192021" cy="1171109"/>
      </dsp:txXfrm>
    </dsp:sp>
    <dsp:sp modelId="{48FBF41E-7973-4106-BEAF-B23B1E463AF5}">
      <dsp:nvSpPr>
        <dsp:cNvPr id="0" name=""/>
        <dsp:cNvSpPr/>
      </dsp:nvSpPr>
      <dsp:spPr>
        <a:xfrm>
          <a:off x="1283334" y="386884"/>
          <a:ext cx="3513327" cy="3513327"/>
        </a:xfrm>
        <a:prstGeom prst="pie">
          <a:avLst>
            <a:gd name="adj1" fmla="val 1800000"/>
            <a:gd name="adj2" fmla="val 900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zh-CN" altLang="en-US" sz="2900" kern="1200" dirty="0" smtClean="0"/>
            <a:t>内部数据库</a:t>
          </a:r>
          <a:endParaRPr lang="zh-CN" altLang="en-US" sz="2900" kern="1200" dirty="0"/>
        </a:p>
      </dsp:txBody>
      <dsp:txXfrm>
        <a:off x="2245316" y="2603626"/>
        <a:ext cx="1589362" cy="1087458"/>
      </dsp:txXfrm>
    </dsp:sp>
    <dsp:sp modelId="{4E8B8BDE-0A8B-49E7-A17D-EA4D4B453D63}">
      <dsp:nvSpPr>
        <dsp:cNvPr id="0" name=""/>
        <dsp:cNvSpPr/>
      </dsp:nvSpPr>
      <dsp:spPr>
        <a:xfrm>
          <a:off x="1283334" y="386884"/>
          <a:ext cx="3513327" cy="3513327"/>
        </a:xfrm>
        <a:prstGeom prst="pie">
          <a:avLst>
            <a:gd name="adj1" fmla="val 9000000"/>
            <a:gd name="adj2" fmla="val 1620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zh-CN" altLang="en-US" sz="2900" kern="1200" dirty="0" smtClean="0"/>
            <a:t>第三方平台</a:t>
          </a:r>
          <a:endParaRPr lang="zh-CN" altLang="en-US" sz="2900" kern="1200" dirty="0"/>
        </a:p>
      </dsp:txBody>
      <dsp:txXfrm>
        <a:off x="1659762" y="1077002"/>
        <a:ext cx="1192021" cy="11711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E6289F-B3DE-4AC6-B195-0233675D73E4}">
      <dsp:nvSpPr>
        <dsp:cNvPr id="0" name=""/>
        <dsp:cNvSpPr/>
      </dsp:nvSpPr>
      <dsp:spPr>
        <a:xfrm>
          <a:off x="1431375" y="1482"/>
          <a:ext cx="4381619" cy="1685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b" anchorCtr="0">
          <a:noAutofit/>
        </a:bodyPr>
        <a:lstStyle/>
        <a:p>
          <a:pPr lvl="0" algn="l" defTabSz="311150">
            <a:lnSpc>
              <a:spcPct val="90000"/>
            </a:lnSpc>
            <a:spcBef>
              <a:spcPct val="0"/>
            </a:spcBef>
            <a:spcAft>
              <a:spcPct val="35000"/>
            </a:spcAft>
          </a:pPr>
          <a:endParaRPr lang="zh-CN" altLang="en-US" sz="700" kern="1200" dirty="0"/>
        </a:p>
      </dsp:txBody>
      <dsp:txXfrm>
        <a:off x="1431375" y="1482"/>
        <a:ext cx="4381619" cy="168552"/>
      </dsp:txXfrm>
    </dsp:sp>
    <dsp:sp modelId="{AE37B33D-3020-4132-9518-97DB6454FDBD}">
      <dsp:nvSpPr>
        <dsp:cNvPr id="0" name=""/>
        <dsp:cNvSpPr/>
      </dsp:nvSpPr>
      <dsp:spPr>
        <a:xfrm>
          <a:off x="2824557" y="170035"/>
          <a:ext cx="1025298" cy="811410"/>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89D059-3A04-470B-AD1B-A187B47F7B5B}">
      <dsp:nvSpPr>
        <dsp:cNvPr id="0" name=""/>
        <dsp:cNvSpPr/>
      </dsp:nvSpPr>
      <dsp:spPr>
        <a:xfrm>
          <a:off x="3440418" y="170035"/>
          <a:ext cx="1025298" cy="811410"/>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504BED-42A1-4038-AD53-5D8E44656AD6}">
      <dsp:nvSpPr>
        <dsp:cNvPr id="0" name=""/>
        <dsp:cNvSpPr/>
      </dsp:nvSpPr>
      <dsp:spPr>
        <a:xfrm>
          <a:off x="4056766" y="170035"/>
          <a:ext cx="1025298" cy="811410"/>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620D6D-41F9-45EC-8F7D-BBB92E38A98C}">
      <dsp:nvSpPr>
        <dsp:cNvPr id="0" name=""/>
        <dsp:cNvSpPr/>
      </dsp:nvSpPr>
      <dsp:spPr>
        <a:xfrm>
          <a:off x="4672627" y="170035"/>
          <a:ext cx="1025298" cy="811410"/>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D2287F-B862-44FE-A9DE-88AECB4C518D}">
      <dsp:nvSpPr>
        <dsp:cNvPr id="0" name=""/>
        <dsp:cNvSpPr/>
      </dsp:nvSpPr>
      <dsp:spPr>
        <a:xfrm>
          <a:off x="5288974" y="170035"/>
          <a:ext cx="1025298" cy="811410"/>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5518AD-E52B-4F3A-945D-9253F173AAC8}">
      <dsp:nvSpPr>
        <dsp:cNvPr id="0" name=""/>
        <dsp:cNvSpPr/>
      </dsp:nvSpPr>
      <dsp:spPr>
        <a:xfrm>
          <a:off x="5904835" y="170035"/>
          <a:ext cx="1025298" cy="811410"/>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6AED85-C4EE-485E-B3D1-FEF1A46A62DC}">
      <dsp:nvSpPr>
        <dsp:cNvPr id="0" name=""/>
        <dsp:cNvSpPr/>
      </dsp:nvSpPr>
      <dsp:spPr>
        <a:xfrm>
          <a:off x="6521183" y="170035"/>
          <a:ext cx="1025298" cy="811410"/>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671E66-1C78-4008-AF6B-1C1EF4EDFFDB}">
      <dsp:nvSpPr>
        <dsp:cNvPr id="0" name=""/>
        <dsp:cNvSpPr/>
      </dsp:nvSpPr>
      <dsp:spPr>
        <a:xfrm>
          <a:off x="1431375" y="251176"/>
          <a:ext cx="7224943" cy="649128"/>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lvl="0" algn="l" defTabSz="711200">
            <a:lnSpc>
              <a:spcPct val="90000"/>
            </a:lnSpc>
            <a:spcBef>
              <a:spcPct val="0"/>
            </a:spcBef>
            <a:spcAft>
              <a:spcPct val="35000"/>
            </a:spcAft>
          </a:pPr>
          <a:r>
            <a:rPr lang="zh-CN" altLang="en-US" sz="1600" kern="1200" dirty="0" smtClean="0"/>
            <a:t>“互联网</a:t>
          </a:r>
          <a:r>
            <a:rPr lang="en-US" altLang="en-US" sz="1600" kern="1200" dirty="0" smtClean="0"/>
            <a:t>+</a:t>
          </a:r>
          <a:r>
            <a:rPr lang="zh-CN" altLang="en-US" sz="1600" kern="1200" dirty="0" smtClean="0"/>
            <a:t>医院”信息系统基本的网络边界安全防护设备包括：出口防火墙、</a:t>
          </a:r>
          <a:r>
            <a:rPr lang="en-US" altLang="en-US" sz="1600" kern="1200" dirty="0" smtClean="0"/>
            <a:t>IPS/WAF</a:t>
          </a:r>
          <a:r>
            <a:rPr lang="zh-CN" altLang="en-US" sz="1600" kern="1200" dirty="0" smtClean="0"/>
            <a:t>（网络攻击防御）。</a:t>
          </a:r>
          <a:endParaRPr lang="zh-CN" altLang="en-US" sz="1600" kern="1200" dirty="0"/>
        </a:p>
      </dsp:txBody>
      <dsp:txXfrm>
        <a:off x="1431375" y="251176"/>
        <a:ext cx="7224943" cy="649128"/>
      </dsp:txXfrm>
    </dsp:sp>
    <dsp:sp modelId="{38174B21-702F-4338-B28C-509626DE15EA}">
      <dsp:nvSpPr>
        <dsp:cNvPr id="0" name=""/>
        <dsp:cNvSpPr/>
      </dsp:nvSpPr>
      <dsp:spPr>
        <a:xfrm>
          <a:off x="1431375" y="1028871"/>
          <a:ext cx="4381619" cy="817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b" anchorCtr="0">
          <a:noAutofit/>
        </a:bodyPr>
        <a:lstStyle/>
        <a:p>
          <a:pPr lvl="0" algn="l" defTabSz="222250">
            <a:lnSpc>
              <a:spcPct val="90000"/>
            </a:lnSpc>
            <a:spcBef>
              <a:spcPct val="0"/>
            </a:spcBef>
            <a:spcAft>
              <a:spcPct val="35000"/>
            </a:spcAft>
          </a:pPr>
          <a:endParaRPr lang="zh-CN" altLang="en-US" sz="500" kern="1200" dirty="0"/>
        </a:p>
      </dsp:txBody>
      <dsp:txXfrm>
        <a:off x="1431375" y="1028871"/>
        <a:ext cx="4381619" cy="81709"/>
      </dsp:txXfrm>
    </dsp:sp>
    <dsp:sp modelId="{B514697A-5FB4-4003-8461-EFA7C7D8D513}">
      <dsp:nvSpPr>
        <dsp:cNvPr id="0" name=""/>
        <dsp:cNvSpPr/>
      </dsp:nvSpPr>
      <dsp:spPr>
        <a:xfrm>
          <a:off x="2831681" y="1110580"/>
          <a:ext cx="1025298" cy="811410"/>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C0F5BD-74D0-48EC-9CF6-C730B5AFADD4}">
      <dsp:nvSpPr>
        <dsp:cNvPr id="0" name=""/>
        <dsp:cNvSpPr/>
      </dsp:nvSpPr>
      <dsp:spPr>
        <a:xfrm>
          <a:off x="3447542" y="1110580"/>
          <a:ext cx="1025298" cy="811410"/>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EBCF2C-4DB5-4CA1-8E89-81DDA22B8B7B}">
      <dsp:nvSpPr>
        <dsp:cNvPr id="0" name=""/>
        <dsp:cNvSpPr/>
      </dsp:nvSpPr>
      <dsp:spPr>
        <a:xfrm>
          <a:off x="4063890" y="1110580"/>
          <a:ext cx="1025298" cy="811410"/>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12E460-E6FF-4D06-9BF8-72A3E784FE3A}">
      <dsp:nvSpPr>
        <dsp:cNvPr id="0" name=""/>
        <dsp:cNvSpPr/>
      </dsp:nvSpPr>
      <dsp:spPr>
        <a:xfrm>
          <a:off x="4679750" y="1110580"/>
          <a:ext cx="1025298" cy="811410"/>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6653A7-B58B-4179-A1C5-803D2BFD3F80}">
      <dsp:nvSpPr>
        <dsp:cNvPr id="0" name=""/>
        <dsp:cNvSpPr/>
      </dsp:nvSpPr>
      <dsp:spPr>
        <a:xfrm>
          <a:off x="5296098" y="1110580"/>
          <a:ext cx="1025298" cy="811410"/>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D17232-86E9-46CF-A5C5-BF21888DF4EF}">
      <dsp:nvSpPr>
        <dsp:cNvPr id="0" name=""/>
        <dsp:cNvSpPr/>
      </dsp:nvSpPr>
      <dsp:spPr>
        <a:xfrm>
          <a:off x="5911959" y="1110580"/>
          <a:ext cx="1025298" cy="811410"/>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EF3596-761B-4130-AE1F-910E789DAAAC}">
      <dsp:nvSpPr>
        <dsp:cNvPr id="0" name=""/>
        <dsp:cNvSpPr/>
      </dsp:nvSpPr>
      <dsp:spPr>
        <a:xfrm>
          <a:off x="6528307" y="1110580"/>
          <a:ext cx="1025298" cy="811410"/>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078924-DD23-4948-8C26-2A397F2C9C60}">
      <dsp:nvSpPr>
        <dsp:cNvPr id="0" name=""/>
        <dsp:cNvSpPr/>
      </dsp:nvSpPr>
      <dsp:spPr>
        <a:xfrm>
          <a:off x="1431375" y="1191721"/>
          <a:ext cx="7239191" cy="649128"/>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lvl="0" algn="l" defTabSz="711200">
            <a:lnSpc>
              <a:spcPct val="90000"/>
            </a:lnSpc>
            <a:spcBef>
              <a:spcPct val="0"/>
            </a:spcBef>
            <a:spcAft>
              <a:spcPct val="35000"/>
            </a:spcAft>
          </a:pPr>
          <a:r>
            <a:rPr lang="zh-CN" altLang="en-US" sz="1600" kern="1200" dirty="0" smtClean="0"/>
            <a:t>“互联网</a:t>
          </a:r>
          <a:r>
            <a:rPr lang="en-US" altLang="zh-CN" sz="1600" kern="1200" dirty="0" smtClean="0"/>
            <a:t>+</a:t>
          </a:r>
          <a:r>
            <a:rPr lang="zh-CN" altLang="en-US" sz="1600" kern="1200" dirty="0" smtClean="0"/>
            <a:t>医院”信息系统上线前进行全面的风险评估、渗透测试和代码安全审计。</a:t>
          </a:r>
          <a:endParaRPr lang="zh-CN" altLang="en-US" sz="1600" kern="1200" dirty="0"/>
        </a:p>
      </dsp:txBody>
      <dsp:txXfrm>
        <a:off x="1431375" y="1191721"/>
        <a:ext cx="7239191" cy="649128"/>
      </dsp:txXfrm>
    </dsp:sp>
    <dsp:sp modelId="{2CD1EB86-5EF8-4E5A-975F-D76B14D9BC82}">
      <dsp:nvSpPr>
        <dsp:cNvPr id="0" name=""/>
        <dsp:cNvSpPr/>
      </dsp:nvSpPr>
      <dsp:spPr>
        <a:xfrm>
          <a:off x="1431375" y="1969417"/>
          <a:ext cx="4381619" cy="1644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b" anchorCtr="0">
          <a:noAutofit/>
        </a:bodyPr>
        <a:lstStyle/>
        <a:p>
          <a:pPr lvl="0" algn="l" defTabSz="311150">
            <a:lnSpc>
              <a:spcPct val="90000"/>
            </a:lnSpc>
            <a:spcBef>
              <a:spcPct val="0"/>
            </a:spcBef>
            <a:spcAft>
              <a:spcPct val="35000"/>
            </a:spcAft>
          </a:pPr>
          <a:endParaRPr lang="zh-CN" altLang="en-US" sz="700" kern="1200" dirty="0"/>
        </a:p>
      </dsp:txBody>
      <dsp:txXfrm>
        <a:off x="1431375" y="1969417"/>
        <a:ext cx="4381619" cy="164489"/>
      </dsp:txXfrm>
    </dsp:sp>
    <dsp:sp modelId="{7DEC7292-A47B-4A12-9C23-00DCFF8FC86A}">
      <dsp:nvSpPr>
        <dsp:cNvPr id="0" name=""/>
        <dsp:cNvSpPr/>
      </dsp:nvSpPr>
      <dsp:spPr>
        <a:xfrm>
          <a:off x="2824934" y="2133907"/>
          <a:ext cx="1025298" cy="811410"/>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A2B05F9-5B10-41E0-913D-CD9847245DA9}">
      <dsp:nvSpPr>
        <dsp:cNvPr id="0" name=""/>
        <dsp:cNvSpPr/>
      </dsp:nvSpPr>
      <dsp:spPr>
        <a:xfrm>
          <a:off x="3440795" y="2133907"/>
          <a:ext cx="1025298" cy="811410"/>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CC0329-0B77-489B-BC3D-2C868BCA12F6}">
      <dsp:nvSpPr>
        <dsp:cNvPr id="0" name=""/>
        <dsp:cNvSpPr/>
      </dsp:nvSpPr>
      <dsp:spPr>
        <a:xfrm>
          <a:off x="4057143" y="2133907"/>
          <a:ext cx="1025298" cy="811410"/>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3A396C-90DE-41FF-B32C-8B4FA4D816D6}">
      <dsp:nvSpPr>
        <dsp:cNvPr id="0" name=""/>
        <dsp:cNvSpPr/>
      </dsp:nvSpPr>
      <dsp:spPr>
        <a:xfrm>
          <a:off x="4673004" y="2133907"/>
          <a:ext cx="1025298" cy="811410"/>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3EEE91-3D40-4345-A857-8FDBE7B751EC}">
      <dsp:nvSpPr>
        <dsp:cNvPr id="0" name=""/>
        <dsp:cNvSpPr/>
      </dsp:nvSpPr>
      <dsp:spPr>
        <a:xfrm>
          <a:off x="5289352" y="2133907"/>
          <a:ext cx="1025298" cy="811410"/>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318A86-7734-4904-84EF-CAA0DAECA032}">
      <dsp:nvSpPr>
        <dsp:cNvPr id="0" name=""/>
        <dsp:cNvSpPr/>
      </dsp:nvSpPr>
      <dsp:spPr>
        <a:xfrm>
          <a:off x="5905213" y="2133907"/>
          <a:ext cx="1025298" cy="811410"/>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BB92DF-5A02-4DE7-B6C6-D985494FF817}">
      <dsp:nvSpPr>
        <dsp:cNvPr id="0" name=""/>
        <dsp:cNvSpPr/>
      </dsp:nvSpPr>
      <dsp:spPr>
        <a:xfrm>
          <a:off x="6521560" y="2133907"/>
          <a:ext cx="1025298" cy="811410"/>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E717B4-4F50-4AA8-961A-5A943A00A049}">
      <dsp:nvSpPr>
        <dsp:cNvPr id="0" name=""/>
        <dsp:cNvSpPr/>
      </dsp:nvSpPr>
      <dsp:spPr>
        <a:xfrm>
          <a:off x="1461602" y="2215048"/>
          <a:ext cx="7225697" cy="649128"/>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lvl="0" algn="l" defTabSz="711200">
            <a:lnSpc>
              <a:spcPct val="90000"/>
            </a:lnSpc>
            <a:spcBef>
              <a:spcPct val="0"/>
            </a:spcBef>
            <a:spcAft>
              <a:spcPct val="35000"/>
            </a:spcAft>
          </a:pPr>
          <a:r>
            <a:rPr lang="zh-CN" altLang="en-US" sz="1600" kern="1200" dirty="0" smtClean="0"/>
            <a:t>前置机、数据库服务器根据风险评估、渗透测试结果建立配置安全基线。以“权限最小化”、“服务最小化”、“安装最小化”原则进行安全加固</a:t>
          </a:r>
          <a:endParaRPr lang="zh-CN" altLang="en-US" sz="1600" kern="1200" dirty="0"/>
        </a:p>
      </dsp:txBody>
      <dsp:txXfrm>
        <a:off x="1461602" y="2215048"/>
        <a:ext cx="7225697" cy="649128"/>
      </dsp:txXfrm>
    </dsp:sp>
    <dsp:sp modelId="{5900A6F4-5FDC-4124-B564-5F06C510654C}">
      <dsp:nvSpPr>
        <dsp:cNvPr id="0" name=""/>
        <dsp:cNvSpPr/>
      </dsp:nvSpPr>
      <dsp:spPr>
        <a:xfrm>
          <a:off x="1431375" y="2992743"/>
          <a:ext cx="4381619" cy="133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b" anchorCtr="0">
          <a:noAutofit/>
        </a:bodyPr>
        <a:lstStyle/>
        <a:p>
          <a:pPr lvl="0" algn="l" defTabSz="266700">
            <a:lnSpc>
              <a:spcPct val="90000"/>
            </a:lnSpc>
            <a:spcBef>
              <a:spcPct val="0"/>
            </a:spcBef>
            <a:spcAft>
              <a:spcPct val="35000"/>
            </a:spcAft>
          </a:pPr>
          <a:endParaRPr lang="zh-CN" altLang="en-US" sz="600" kern="1200" dirty="0"/>
        </a:p>
      </dsp:txBody>
      <dsp:txXfrm>
        <a:off x="1431375" y="2992743"/>
        <a:ext cx="4381619" cy="133081"/>
      </dsp:txXfrm>
    </dsp:sp>
    <dsp:sp modelId="{1634BF85-C0F3-4414-A65A-F6691DBDA6AE}">
      <dsp:nvSpPr>
        <dsp:cNvPr id="0" name=""/>
        <dsp:cNvSpPr/>
      </dsp:nvSpPr>
      <dsp:spPr>
        <a:xfrm>
          <a:off x="2806359" y="3125825"/>
          <a:ext cx="1025298" cy="811410"/>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910ACF-57FB-4949-AE20-375A2BB54575}">
      <dsp:nvSpPr>
        <dsp:cNvPr id="0" name=""/>
        <dsp:cNvSpPr/>
      </dsp:nvSpPr>
      <dsp:spPr>
        <a:xfrm>
          <a:off x="3422220" y="3125825"/>
          <a:ext cx="1025298" cy="811410"/>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496BB4-E80B-42A0-9F2E-5E8053E49F47}">
      <dsp:nvSpPr>
        <dsp:cNvPr id="0" name=""/>
        <dsp:cNvSpPr/>
      </dsp:nvSpPr>
      <dsp:spPr>
        <a:xfrm>
          <a:off x="4038567" y="3125825"/>
          <a:ext cx="1025298" cy="811410"/>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3EAC4B-602A-456A-9F6D-A8334AFE5A84}">
      <dsp:nvSpPr>
        <dsp:cNvPr id="0" name=""/>
        <dsp:cNvSpPr/>
      </dsp:nvSpPr>
      <dsp:spPr>
        <a:xfrm>
          <a:off x="4654428" y="3125825"/>
          <a:ext cx="1025298" cy="811410"/>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83FED5-D1A7-40E4-B5BF-813E6E5ED099}">
      <dsp:nvSpPr>
        <dsp:cNvPr id="0" name=""/>
        <dsp:cNvSpPr/>
      </dsp:nvSpPr>
      <dsp:spPr>
        <a:xfrm>
          <a:off x="5270776" y="3125825"/>
          <a:ext cx="1025298" cy="811410"/>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1B5558-F494-49E0-B02F-D21255E14743}">
      <dsp:nvSpPr>
        <dsp:cNvPr id="0" name=""/>
        <dsp:cNvSpPr/>
      </dsp:nvSpPr>
      <dsp:spPr>
        <a:xfrm>
          <a:off x="5886637" y="3125825"/>
          <a:ext cx="1025298" cy="811410"/>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D08747-3988-448A-9C92-7D137BD21030}">
      <dsp:nvSpPr>
        <dsp:cNvPr id="0" name=""/>
        <dsp:cNvSpPr/>
      </dsp:nvSpPr>
      <dsp:spPr>
        <a:xfrm>
          <a:off x="6502985" y="3125825"/>
          <a:ext cx="1025298" cy="811410"/>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93B9C1-5581-41DC-A075-145CEA2154E1}">
      <dsp:nvSpPr>
        <dsp:cNvPr id="0" name=""/>
        <dsp:cNvSpPr/>
      </dsp:nvSpPr>
      <dsp:spPr>
        <a:xfrm>
          <a:off x="1461602" y="3206966"/>
          <a:ext cx="7188546" cy="649128"/>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lvl="0" algn="l" defTabSz="711200">
            <a:lnSpc>
              <a:spcPct val="90000"/>
            </a:lnSpc>
            <a:spcBef>
              <a:spcPct val="0"/>
            </a:spcBef>
            <a:spcAft>
              <a:spcPct val="35000"/>
            </a:spcAft>
          </a:pPr>
          <a:r>
            <a:rPr lang="zh-CN" altLang="en-US" sz="1600" kern="1200" dirty="0" smtClean="0"/>
            <a:t>安全设备的安全防御策略不能一刀捅，需要根据风险评估、渗透测试结果进行安全策略的设定</a:t>
          </a:r>
          <a:r>
            <a:rPr lang="en-US" altLang="en-US" sz="1600" kern="1200" dirty="0" smtClean="0"/>
            <a:t>/</a:t>
          </a:r>
          <a:r>
            <a:rPr lang="zh-CN" altLang="en-US" sz="1600" kern="1200" dirty="0" smtClean="0"/>
            <a:t>调整</a:t>
          </a:r>
          <a:endParaRPr lang="zh-CN" altLang="en-US" sz="1600" kern="1200" dirty="0"/>
        </a:p>
      </dsp:txBody>
      <dsp:txXfrm>
        <a:off x="1461602" y="3206966"/>
        <a:ext cx="7188546" cy="649128"/>
      </dsp:txXfrm>
    </dsp:sp>
    <dsp:sp modelId="{F724C2B1-8B25-4AB8-A978-8EA1F46B5739}">
      <dsp:nvSpPr>
        <dsp:cNvPr id="0" name=""/>
        <dsp:cNvSpPr/>
      </dsp:nvSpPr>
      <dsp:spPr>
        <a:xfrm>
          <a:off x="1431375" y="3984662"/>
          <a:ext cx="4381619" cy="122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b" anchorCtr="0">
          <a:noAutofit/>
        </a:bodyPr>
        <a:lstStyle/>
        <a:p>
          <a:pPr lvl="0" algn="l" defTabSz="222250">
            <a:lnSpc>
              <a:spcPct val="90000"/>
            </a:lnSpc>
            <a:spcBef>
              <a:spcPct val="0"/>
            </a:spcBef>
            <a:spcAft>
              <a:spcPct val="35000"/>
            </a:spcAft>
          </a:pPr>
          <a:endParaRPr lang="zh-CN" altLang="en-US" sz="500" kern="1200" dirty="0"/>
        </a:p>
      </dsp:txBody>
      <dsp:txXfrm>
        <a:off x="1431375" y="3984662"/>
        <a:ext cx="4381619" cy="122788"/>
      </dsp:txXfrm>
    </dsp:sp>
    <dsp:sp modelId="{933F08D9-D0CA-4F27-8894-617A94299B02}">
      <dsp:nvSpPr>
        <dsp:cNvPr id="0" name=""/>
        <dsp:cNvSpPr/>
      </dsp:nvSpPr>
      <dsp:spPr>
        <a:xfrm>
          <a:off x="2781414" y="4107450"/>
          <a:ext cx="1025298" cy="811410"/>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9FEA49-51FE-4910-BFB5-2563ED157D10}">
      <dsp:nvSpPr>
        <dsp:cNvPr id="0" name=""/>
        <dsp:cNvSpPr/>
      </dsp:nvSpPr>
      <dsp:spPr>
        <a:xfrm>
          <a:off x="3397275" y="4107450"/>
          <a:ext cx="1025298" cy="811410"/>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940365-F0F5-4DB2-9151-43F5F00DF6AF}">
      <dsp:nvSpPr>
        <dsp:cNvPr id="0" name=""/>
        <dsp:cNvSpPr/>
      </dsp:nvSpPr>
      <dsp:spPr>
        <a:xfrm>
          <a:off x="4013623" y="4107450"/>
          <a:ext cx="1025298" cy="811410"/>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3315A1-9CCB-45ED-8300-D098A02206EF}">
      <dsp:nvSpPr>
        <dsp:cNvPr id="0" name=""/>
        <dsp:cNvSpPr/>
      </dsp:nvSpPr>
      <dsp:spPr>
        <a:xfrm>
          <a:off x="4629484" y="4107450"/>
          <a:ext cx="1025298" cy="811410"/>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16200D-AD14-4BC9-9579-F21C4BCB378E}">
      <dsp:nvSpPr>
        <dsp:cNvPr id="0" name=""/>
        <dsp:cNvSpPr/>
      </dsp:nvSpPr>
      <dsp:spPr>
        <a:xfrm>
          <a:off x="5245831" y="4107450"/>
          <a:ext cx="1025298" cy="811410"/>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406339-6993-4C7D-9299-1585FB1E2FE9}">
      <dsp:nvSpPr>
        <dsp:cNvPr id="0" name=""/>
        <dsp:cNvSpPr/>
      </dsp:nvSpPr>
      <dsp:spPr>
        <a:xfrm>
          <a:off x="5861692" y="4107450"/>
          <a:ext cx="1025298" cy="811410"/>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53AF4E-FC9F-4571-9183-ED5EE08F840D}">
      <dsp:nvSpPr>
        <dsp:cNvPr id="0" name=""/>
        <dsp:cNvSpPr/>
      </dsp:nvSpPr>
      <dsp:spPr>
        <a:xfrm>
          <a:off x="6478040" y="4107450"/>
          <a:ext cx="1025298" cy="811410"/>
        </a:xfrm>
        <a:prstGeom prst="chevron">
          <a:avLst>
            <a:gd name="adj" fmla="val 706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F19D43-E0BE-4AE0-AC4E-7B8E91788F15}">
      <dsp:nvSpPr>
        <dsp:cNvPr id="0" name=""/>
        <dsp:cNvSpPr/>
      </dsp:nvSpPr>
      <dsp:spPr>
        <a:xfrm>
          <a:off x="1461602" y="4188592"/>
          <a:ext cx="7138657" cy="649128"/>
        </a:xfrm>
        <a:prstGeom prst="re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lvl="0" algn="l" defTabSz="711200">
            <a:lnSpc>
              <a:spcPct val="90000"/>
            </a:lnSpc>
            <a:spcBef>
              <a:spcPct val="0"/>
            </a:spcBef>
            <a:spcAft>
              <a:spcPct val="35000"/>
            </a:spcAft>
          </a:pPr>
          <a:r>
            <a:rPr lang="zh-CN" altLang="en-US" sz="1600" kern="1200" dirty="0" smtClean="0"/>
            <a:t>针对“互联网</a:t>
          </a:r>
          <a:r>
            <a:rPr lang="en-US" altLang="en-US" sz="1600" kern="1200" dirty="0" smtClean="0"/>
            <a:t>+</a:t>
          </a:r>
          <a:r>
            <a:rPr lang="zh-CN" altLang="en-US" sz="1600" kern="1200" dirty="0" smtClean="0"/>
            <a:t>医院”系统的不定向流量进行安全审计（重点：前置机）</a:t>
          </a:r>
          <a:endParaRPr lang="zh-CN" altLang="en-US" sz="1600" kern="1200" dirty="0"/>
        </a:p>
      </dsp:txBody>
      <dsp:txXfrm>
        <a:off x="1461602" y="4188592"/>
        <a:ext cx="7138657" cy="6491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1463F8-EBFB-4911-8B1A-ADB8C13201EB}">
      <dsp:nvSpPr>
        <dsp:cNvPr id="0" name=""/>
        <dsp:cNvSpPr/>
      </dsp:nvSpPr>
      <dsp:spPr>
        <a:xfrm>
          <a:off x="1098936" y="1166401"/>
          <a:ext cx="290760" cy="554040"/>
        </a:xfrm>
        <a:custGeom>
          <a:avLst/>
          <a:gdLst/>
          <a:ahLst/>
          <a:cxnLst/>
          <a:rect l="0" t="0" r="0" b="0"/>
          <a:pathLst>
            <a:path>
              <a:moveTo>
                <a:pt x="0" y="0"/>
              </a:moveTo>
              <a:lnTo>
                <a:pt x="145380" y="0"/>
              </a:lnTo>
              <a:lnTo>
                <a:pt x="145380" y="554040"/>
              </a:lnTo>
              <a:lnTo>
                <a:pt x="290760" y="554040"/>
              </a:lnTo>
            </a:path>
          </a:pathLst>
        </a:custGeom>
        <a:noFill/>
        <a:ln w="25400" cap="flat" cmpd="sng" algn="ctr">
          <a:solidFill>
            <a:schemeClr val="accent2">
              <a:hueOff val="0"/>
              <a:satOff val="0"/>
              <a:lumOff val="0"/>
              <a:alphaOff val="0"/>
            </a:schemeClr>
          </a:solidFill>
          <a:prstDash val="solid"/>
        </a:ln>
        <a:effectLst/>
        <a:sp3d z="-22735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1228674" y="1427778"/>
        <a:ext cx="31285" cy="31285"/>
      </dsp:txXfrm>
    </dsp:sp>
    <dsp:sp modelId="{C795BB00-D565-4CCA-853D-F729A7C88D42}">
      <dsp:nvSpPr>
        <dsp:cNvPr id="0" name=""/>
        <dsp:cNvSpPr/>
      </dsp:nvSpPr>
      <dsp:spPr>
        <a:xfrm>
          <a:off x="1098936" y="1120681"/>
          <a:ext cx="290760" cy="91440"/>
        </a:xfrm>
        <a:custGeom>
          <a:avLst/>
          <a:gdLst/>
          <a:ahLst/>
          <a:cxnLst/>
          <a:rect l="0" t="0" r="0" b="0"/>
          <a:pathLst>
            <a:path>
              <a:moveTo>
                <a:pt x="0" y="45720"/>
              </a:moveTo>
              <a:lnTo>
                <a:pt x="290760" y="45720"/>
              </a:lnTo>
            </a:path>
          </a:pathLst>
        </a:custGeom>
        <a:noFill/>
        <a:ln w="25400" cap="flat" cmpd="sng" algn="ctr">
          <a:solidFill>
            <a:schemeClr val="accent2">
              <a:hueOff val="0"/>
              <a:satOff val="0"/>
              <a:lumOff val="0"/>
              <a:alphaOff val="0"/>
            </a:schemeClr>
          </a:solidFill>
          <a:prstDash val="solid"/>
        </a:ln>
        <a:effectLst/>
        <a:sp3d z="-22735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1237047" y="1159131"/>
        <a:ext cx="14538" cy="14538"/>
      </dsp:txXfrm>
    </dsp:sp>
    <dsp:sp modelId="{95BC1150-E52B-4847-A5E1-0F32F157D2C3}">
      <dsp:nvSpPr>
        <dsp:cNvPr id="0" name=""/>
        <dsp:cNvSpPr/>
      </dsp:nvSpPr>
      <dsp:spPr>
        <a:xfrm>
          <a:off x="1098936" y="612360"/>
          <a:ext cx="290760" cy="554040"/>
        </a:xfrm>
        <a:custGeom>
          <a:avLst/>
          <a:gdLst/>
          <a:ahLst/>
          <a:cxnLst/>
          <a:rect l="0" t="0" r="0" b="0"/>
          <a:pathLst>
            <a:path>
              <a:moveTo>
                <a:pt x="0" y="554040"/>
              </a:moveTo>
              <a:lnTo>
                <a:pt x="145380" y="554040"/>
              </a:lnTo>
              <a:lnTo>
                <a:pt x="145380" y="0"/>
              </a:lnTo>
              <a:lnTo>
                <a:pt x="290760" y="0"/>
              </a:lnTo>
            </a:path>
          </a:pathLst>
        </a:custGeom>
        <a:noFill/>
        <a:ln w="25400" cap="flat" cmpd="sng" algn="ctr">
          <a:solidFill>
            <a:schemeClr val="accent2">
              <a:hueOff val="0"/>
              <a:satOff val="0"/>
              <a:lumOff val="0"/>
              <a:alphaOff val="0"/>
            </a:schemeClr>
          </a:solidFill>
          <a:prstDash val="solid"/>
        </a:ln>
        <a:effectLst/>
        <a:sp3d z="-22735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1228674" y="873738"/>
        <a:ext cx="31285" cy="31285"/>
      </dsp:txXfrm>
    </dsp:sp>
    <dsp:sp modelId="{801553D7-2E2A-42D4-8DAB-18879E743D21}">
      <dsp:nvSpPr>
        <dsp:cNvPr id="0" name=""/>
        <dsp:cNvSpPr/>
      </dsp:nvSpPr>
      <dsp:spPr>
        <a:xfrm rot="16200000">
          <a:off x="-289080" y="944784"/>
          <a:ext cx="2332802" cy="443232"/>
        </a:xfrm>
        <a:prstGeom prst="rect">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vert" wrap="square" lIns="19685" tIns="19685" rIns="19685" bIns="19685" numCol="1" spcCol="1270" anchor="ctr" anchorCtr="0">
          <a:noAutofit/>
          <a:sp3d extrusionH="28000" prstMaterial="matte"/>
        </a:bodyPr>
        <a:lstStyle/>
        <a:p>
          <a:pPr lvl="0" algn="ctr" defTabSz="1377950">
            <a:lnSpc>
              <a:spcPct val="90000"/>
            </a:lnSpc>
            <a:spcBef>
              <a:spcPct val="0"/>
            </a:spcBef>
            <a:spcAft>
              <a:spcPct val="35000"/>
            </a:spcAft>
          </a:pPr>
          <a:r>
            <a:rPr lang="zh-CN" altLang="en-US" sz="3100" kern="1200" dirty="0">
              <a:latin typeface="DFKai-SB" panose="03000509000000000000" pitchFamily="65" charset="-120"/>
              <a:ea typeface="DFKai-SB" panose="03000509000000000000" pitchFamily="65" charset="-120"/>
            </a:rPr>
            <a:t>全面可控</a:t>
          </a:r>
        </a:p>
      </dsp:txBody>
      <dsp:txXfrm>
        <a:off x="-289080" y="944784"/>
        <a:ext cx="2332802" cy="443232"/>
      </dsp:txXfrm>
    </dsp:sp>
    <dsp:sp modelId="{55733831-596A-49CD-9FA6-B1745CEAC52E}">
      <dsp:nvSpPr>
        <dsp:cNvPr id="0" name=""/>
        <dsp:cNvSpPr/>
      </dsp:nvSpPr>
      <dsp:spPr>
        <a:xfrm>
          <a:off x="1389696" y="390744"/>
          <a:ext cx="1453802" cy="443232"/>
        </a:xfrm>
        <a:prstGeom prst="rect">
          <a:avLst/>
        </a:prstGeom>
        <a:solidFill>
          <a:srgbClr val="FFFF00"/>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6510" tIns="16510" rIns="16510" bIns="16510" numCol="1" spcCol="1270" anchor="ctr" anchorCtr="0">
          <a:noAutofit/>
          <a:sp3d extrusionH="28000" prstMaterial="matte"/>
        </a:bodyPr>
        <a:lstStyle/>
        <a:p>
          <a:pPr lvl="0" algn="ctr" defTabSz="1155700">
            <a:lnSpc>
              <a:spcPct val="90000"/>
            </a:lnSpc>
            <a:spcBef>
              <a:spcPct val="0"/>
            </a:spcBef>
            <a:spcAft>
              <a:spcPct val="35000"/>
            </a:spcAft>
          </a:pPr>
          <a:r>
            <a:rPr lang="zh-CN" altLang="en-US" sz="2600" kern="1200" dirty="0">
              <a:latin typeface="DFKai-SB" panose="03000509000000000000" pitchFamily="65" charset="-120"/>
              <a:ea typeface="DFKai-SB" panose="03000509000000000000" pitchFamily="65" charset="-120"/>
            </a:rPr>
            <a:t>进不来</a:t>
          </a:r>
        </a:p>
      </dsp:txBody>
      <dsp:txXfrm>
        <a:off x="1389696" y="390744"/>
        <a:ext cx="1453802" cy="443232"/>
      </dsp:txXfrm>
    </dsp:sp>
    <dsp:sp modelId="{6C7A0D12-835C-40CB-84F7-58E3B52D4400}">
      <dsp:nvSpPr>
        <dsp:cNvPr id="0" name=""/>
        <dsp:cNvSpPr/>
      </dsp:nvSpPr>
      <dsp:spPr>
        <a:xfrm>
          <a:off x="1389696" y="944784"/>
          <a:ext cx="1453802" cy="443232"/>
        </a:xfrm>
        <a:prstGeom prst="rect">
          <a:avLst/>
        </a:prstGeom>
        <a:solidFill>
          <a:srgbClr val="00B050"/>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6510" tIns="16510" rIns="16510" bIns="16510" numCol="1" spcCol="1270" anchor="ctr" anchorCtr="0">
          <a:noAutofit/>
          <a:sp3d extrusionH="28000" prstMaterial="matte"/>
        </a:bodyPr>
        <a:lstStyle/>
        <a:p>
          <a:pPr lvl="0" algn="ctr" defTabSz="1155700">
            <a:lnSpc>
              <a:spcPct val="90000"/>
            </a:lnSpc>
            <a:spcBef>
              <a:spcPct val="0"/>
            </a:spcBef>
            <a:spcAft>
              <a:spcPct val="35000"/>
            </a:spcAft>
          </a:pPr>
          <a:r>
            <a:rPr lang="zh-CN" altLang="en-US" sz="2600" kern="1200" dirty="0">
              <a:latin typeface="DFKai-SB" panose="03000509000000000000" pitchFamily="65" charset="-120"/>
              <a:ea typeface="DFKai-SB" panose="03000509000000000000" pitchFamily="65" charset="-120"/>
            </a:rPr>
            <a:t>拿不走</a:t>
          </a:r>
        </a:p>
      </dsp:txBody>
      <dsp:txXfrm>
        <a:off x="1389696" y="944784"/>
        <a:ext cx="1453802" cy="443232"/>
      </dsp:txXfrm>
    </dsp:sp>
    <dsp:sp modelId="{4816D1E9-A12D-435E-8590-DDBBD9BF1632}">
      <dsp:nvSpPr>
        <dsp:cNvPr id="0" name=""/>
        <dsp:cNvSpPr/>
      </dsp:nvSpPr>
      <dsp:spPr>
        <a:xfrm>
          <a:off x="1389696" y="1498825"/>
          <a:ext cx="1453802" cy="443232"/>
        </a:xfrm>
        <a:prstGeom prst="rect">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6510" tIns="16510" rIns="16510" bIns="16510" numCol="1" spcCol="1270" anchor="ctr" anchorCtr="0">
          <a:noAutofit/>
          <a:sp3d extrusionH="28000" prstMaterial="matte"/>
        </a:bodyPr>
        <a:lstStyle/>
        <a:p>
          <a:pPr lvl="0" algn="ctr" defTabSz="1155700">
            <a:lnSpc>
              <a:spcPct val="90000"/>
            </a:lnSpc>
            <a:spcBef>
              <a:spcPct val="0"/>
            </a:spcBef>
            <a:spcAft>
              <a:spcPct val="35000"/>
            </a:spcAft>
          </a:pPr>
          <a:r>
            <a:rPr lang="zh-CN" altLang="en-US" sz="2600" kern="1200" dirty="0">
              <a:latin typeface="DFKai-SB" panose="03000509000000000000" pitchFamily="65" charset="-120"/>
              <a:ea typeface="DFKai-SB" panose="03000509000000000000" pitchFamily="65" charset="-120"/>
            </a:rPr>
            <a:t>用不了</a:t>
          </a:r>
        </a:p>
      </dsp:txBody>
      <dsp:txXfrm>
        <a:off x="1389696" y="1498825"/>
        <a:ext cx="1453802" cy="44323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ar" val="1"/>
      <dgm:param type="vertAlign" val="mid"/>
      <dgm:param type="horzAlign" val="ctr"/>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3.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type="chevron" r:blip="" rot="180">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type="chevron" r:blip="" rot="180">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type="chevron" r:blip="" rot="180">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type="chevron" r:blip="" rot="180">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type="chevron" r:blip="" rot="180">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type="chevron" r:blip="" rot="180">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type="chevron" r:blip="" rot="180">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type="rect" r:blip="" rot="270">
                  <dgm:adjLst/>
                </dgm:shape>
              </dgm:if>
              <dgm:else name="Name11">
                <dgm:shape xmlns:r="http://schemas.openxmlformats.org/officeDocument/2006/relationships" type="rect" r:blip="" rot="90">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endSty" val="noArr"/>
                        <dgm:param type="connRout" val="bend"/>
                        <dgm:param type="begPts" val="midR"/>
                        <dgm:param type="endPts" val="midL"/>
                      </dgm:alg>
                    </dgm:if>
                    <dgm:else name="Name18">
                      <dgm:alg type="conn">
                        <dgm:param type="dim" val="1D"/>
                        <dgm:param type="endSty" val="noArr"/>
                        <dgm:param type="connRout" val="bend"/>
                        <dgm:param type="begPts" val="midL"/>
                        <dgm:param type="endPts" val="midR"/>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revTx">
    <dgm:scene3d>
      <a:camera prst="orthographicFront"/>
      <a:lightRig rig="threePt" dir="t"/>
    </dgm:scene3d>
    <dgm:txPr>
      <a:sp3d extrusionH="28000" prstMaterial="matte"/>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B425A7-BB31-4AA7-812E-6A317F66702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58F88B-9D5A-4713-8DF6-F68F2B53DF3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dirty="0" smtClean="0"/>
          </a:p>
        </p:txBody>
      </p:sp>
      <p:sp>
        <p:nvSpPr>
          <p:cNvPr id="4" name="灯片编号占位符 3"/>
          <p:cNvSpPr>
            <a:spLocks noGrp="1"/>
          </p:cNvSpPr>
          <p:nvPr>
            <p:ph type="sldNum" sz="quarter" idx="10"/>
          </p:nvPr>
        </p:nvSpPr>
        <p:spPr/>
        <p:txBody>
          <a:bodyPr/>
          <a:lstStyle/>
          <a:p>
            <a:fld id="{4A58F88B-9D5A-4713-8DF6-F68F2B53DF3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dirty="0" smtClean="0"/>
          </a:p>
        </p:txBody>
      </p:sp>
      <p:sp>
        <p:nvSpPr>
          <p:cNvPr id="4" name="灯片编号占位符 3"/>
          <p:cNvSpPr>
            <a:spLocks noGrp="1"/>
          </p:cNvSpPr>
          <p:nvPr>
            <p:ph type="sldNum" sz="quarter" idx="10"/>
          </p:nvPr>
        </p:nvSpPr>
        <p:spPr/>
        <p:txBody>
          <a:bodyPr/>
          <a:lstStyle/>
          <a:p>
            <a:fld id="{4A58F88B-9D5A-4713-8DF6-F68F2B53DF3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dirty="0" smtClean="0"/>
          </a:p>
        </p:txBody>
      </p:sp>
      <p:sp>
        <p:nvSpPr>
          <p:cNvPr id="4" name="灯片编号占位符 3"/>
          <p:cNvSpPr>
            <a:spLocks noGrp="1"/>
          </p:cNvSpPr>
          <p:nvPr>
            <p:ph type="sldNum" sz="quarter" idx="10"/>
          </p:nvPr>
        </p:nvSpPr>
        <p:spPr/>
        <p:txBody>
          <a:bodyPr/>
          <a:lstStyle/>
          <a:p>
            <a:fld id="{4A58F88B-9D5A-4713-8DF6-F68F2B53DF3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a:p>
        </p:txBody>
      </p:sp>
      <p:sp>
        <p:nvSpPr>
          <p:cNvPr id="4" name="灯片编号占位符 3"/>
          <p:cNvSpPr>
            <a:spLocks noGrp="1"/>
          </p:cNvSpPr>
          <p:nvPr>
            <p:ph type="sldNum" sz="quarter" idx="10"/>
          </p:nvPr>
        </p:nvSpPr>
        <p:spPr/>
        <p:txBody>
          <a:bodyPr/>
          <a:lstStyle/>
          <a:p>
            <a:fld id="{4A58F88B-9D5A-4713-8DF6-F68F2B53DF3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a:p>
        </p:txBody>
      </p:sp>
      <p:sp>
        <p:nvSpPr>
          <p:cNvPr id="4" name="灯片编号占位符 3"/>
          <p:cNvSpPr>
            <a:spLocks noGrp="1"/>
          </p:cNvSpPr>
          <p:nvPr>
            <p:ph type="sldNum" sz="quarter" idx="10"/>
          </p:nvPr>
        </p:nvSpPr>
        <p:spPr/>
        <p:txBody>
          <a:bodyPr/>
          <a:lstStyle/>
          <a:p>
            <a:fld id="{4A58F88B-9D5A-4713-8DF6-F68F2B53DF3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58F88B-9D5A-4713-8DF6-F68F2B53DF33}"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4A58F88B-9D5A-4713-8DF6-F68F2B53DF3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4A58F88B-9D5A-4713-8DF6-F68F2B53DF33}"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第一步：</a:t>
            </a:r>
            <a:r>
              <a:rPr lang="en-US" altLang="zh-CN" dirty="0" smtClean="0"/>
              <a:t>PC</a:t>
            </a:r>
            <a:r>
              <a:rPr lang="zh-CN" altLang="en-US" dirty="0" smtClean="0"/>
              <a:t>终端部署网络代理环境，并通过</a:t>
            </a:r>
            <a:r>
              <a:rPr lang="en-US" altLang="zh-CN" dirty="0" smtClean="0"/>
              <a:t>Burp</a:t>
            </a:r>
            <a:r>
              <a:rPr lang="zh-CN" altLang="en-US" dirty="0" smtClean="0"/>
              <a:t>工具进行网络</a:t>
            </a:r>
            <a:r>
              <a:rPr lang="en-US" altLang="zh-CN" dirty="0" smtClean="0"/>
              <a:t>http</a:t>
            </a:r>
            <a:r>
              <a:rPr lang="zh-CN" altLang="en-US" dirty="0" smtClean="0"/>
              <a:t>流量的截取</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t>第二步：手机终端连接</a:t>
            </a:r>
            <a:r>
              <a:rPr lang="en-US" altLang="zh-CN" dirty="0" smtClean="0"/>
              <a:t>PC</a:t>
            </a:r>
            <a:r>
              <a:rPr lang="zh-CN" altLang="en-US" dirty="0" smtClean="0"/>
              <a:t>终端部署的代理地址，手机终端所有的</a:t>
            </a:r>
            <a:r>
              <a:rPr lang="en-US" altLang="zh-CN" dirty="0" smtClean="0"/>
              <a:t>http</a:t>
            </a:r>
            <a:r>
              <a:rPr lang="zh-CN" altLang="en-US" dirty="0" smtClean="0"/>
              <a:t>操作将发送到</a:t>
            </a:r>
            <a:r>
              <a:rPr lang="en-US" altLang="zh-CN" dirty="0" smtClean="0"/>
              <a:t>PC</a:t>
            </a:r>
            <a:r>
              <a:rPr lang="zh-CN" altLang="en-US" dirty="0" smtClean="0"/>
              <a:t>终端并且被</a:t>
            </a:r>
            <a:r>
              <a:rPr lang="en-US" altLang="zh-CN" dirty="0" smtClean="0"/>
              <a:t>Burp</a:t>
            </a:r>
            <a:r>
              <a:rPr lang="zh-CN" altLang="en-US" dirty="0" smtClean="0"/>
              <a:t>工具截取</a:t>
            </a:r>
            <a:endParaRPr lang="zh-CN" altLang="en-US" dirty="0" smtClean="0"/>
          </a:p>
          <a:p>
            <a:pPr marL="0" marR="0" indent="0" algn="l" defTabSz="914400" rtl="0" eaLnBrk="1" fontAlgn="auto" latinLnBrk="0" hangingPunct="1">
              <a:lnSpc>
                <a:spcPct val="100000"/>
              </a:lnSpc>
              <a:spcBef>
                <a:spcPts val="0"/>
              </a:spcBef>
              <a:spcAft>
                <a:spcPts val="0"/>
              </a:spcAft>
              <a:buClrTx/>
              <a:buSzTx/>
              <a:buFontTx/>
              <a:buNone/>
              <a:defRPr/>
            </a:pPr>
            <a:r>
              <a:rPr lang="zh-CN" altLang="en-US" dirty="0" smtClean="0"/>
              <a:t>第三步：</a:t>
            </a:r>
            <a:r>
              <a:rPr lang="en-US" altLang="zh-CN" dirty="0" smtClean="0"/>
              <a:t>PC</a:t>
            </a:r>
            <a:r>
              <a:rPr lang="zh-CN" altLang="en-US" dirty="0" smtClean="0"/>
              <a:t>终端中</a:t>
            </a:r>
            <a:r>
              <a:rPr lang="en-US" altLang="zh-CN" dirty="0" smtClean="0"/>
              <a:t>Burp</a:t>
            </a:r>
            <a:r>
              <a:rPr lang="zh-CN" altLang="en-US" dirty="0" smtClean="0"/>
              <a:t>工具截取下的请求包，根据实际情况进行改包测试</a:t>
            </a:r>
            <a:endParaRPr lang="zh-CN" altLang="en-US" dirty="0" smtClean="0"/>
          </a:p>
          <a:p>
            <a:r>
              <a:rPr lang="zh-CN" altLang="en-US" dirty="0" smtClean="0"/>
              <a:t>相对来说，整个部署环境还是比较简单的。</a:t>
            </a:r>
            <a:endParaRPr lang="en-US" altLang="zh-CN" dirty="0" smtClean="0"/>
          </a:p>
          <a:p>
            <a:endParaRPr lang="en-US" altLang="zh-CN" dirty="0" smtClean="0"/>
          </a:p>
          <a:p>
            <a:r>
              <a:rPr lang="zh-CN" altLang="en-US" dirty="0" smtClean="0"/>
              <a:t>这个检测过程中发现的，主要是因为第三方平台在金额输入的情况下是采用直接获取前端输入数据的模式而且没有进行数据的校验。我们当时只需要简单的改变一个变量。</a:t>
            </a:r>
            <a:endParaRPr lang="en-US" altLang="zh-CN" dirty="0" smtClean="0"/>
          </a:p>
        </p:txBody>
      </p:sp>
      <p:sp>
        <p:nvSpPr>
          <p:cNvPr id="4" name="灯片编号占位符 3"/>
          <p:cNvSpPr>
            <a:spLocks noGrp="1"/>
          </p:cNvSpPr>
          <p:nvPr>
            <p:ph type="sldNum" sz="quarter" idx="10"/>
          </p:nvPr>
        </p:nvSpPr>
        <p:spPr/>
        <p:txBody>
          <a:bodyPr/>
          <a:lstStyle/>
          <a:p>
            <a:fld id="{4A58F88B-9D5A-4713-8DF6-F68F2B53DF33}"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4A58F88B-9D5A-4713-8DF6-F68F2B53DF33}"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4A58F88B-9D5A-4713-8DF6-F68F2B53DF3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58F88B-9D5A-4713-8DF6-F68F2B53DF33}"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4A58F88B-9D5A-4713-8DF6-F68F2B53DF33}"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dirty="0"/>
          </a:p>
        </p:txBody>
      </p:sp>
      <p:sp>
        <p:nvSpPr>
          <p:cNvPr id="4" name="灯片编号占位符 3"/>
          <p:cNvSpPr>
            <a:spLocks noGrp="1"/>
          </p:cNvSpPr>
          <p:nvPr>
            <p:ph type="sldNum" sz="quarter" idx="10"/>
          </p:nvPr>
        </p:nvSpPr>
        <p:spPr/>
        <p:txBody>
          <a:bodyPr/>
          <a:lstStyle/>
          <a:p>
            <a:fld id="{4A58F88B-9D5A-4713-8DF6-F68F2B53DF33}"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58F88B-9D5A-4713-8DF6-F68F2B53DF33}"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58F88B-9D5A-4713-8DF6-F68F2B53DF33}"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58F88B-9D5A-4713-8DF6-F68F2B53DF33}"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58F88B-9D5A-4713-8DF6-F68F2B53DF33}"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4A58F88B-9D5A-4713-8DF6-F68F2B53DF33}"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58F88B-9D5A-4713-8DF6-F68F2B53DF33}"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4A58F88B-9D5A-4713-8DF6-F68F2B53DF33}"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4A58F88B-9D5A-4713-8DF6-F68F2B53DF3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58F88B-9D5A-4713-8DF6-F68F2B53DF33}"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atinLnBrk="0"/>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4A58F88B-9D5A-4713-8DF6-F68F2B53DF33}"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smtClean="0"/>
          </a:p>
        </p:txBody>
      </p:sp>
      <p:sp>
        <p:nvSpPr>
          <p:cNvPr id="4" name="灯片编号占位符 3"/>
          <p:cNvSpPr>
            <a:spLocks noGrp="1"/>
          </p:cNvSpPr>
          <p:nvPr>
            <p:ph type="sldNum" sz="quarter" idx="10"/>
          </p:nvPr>
        </p:nvSpPr>
        <p:spPr/>
        <p:txBody>
          <a:bodyPr/>
          <a:lstStyle/>
          <a:p>
            <a:fld id="{4A58F88B-9D5A-4713-8DF6-F68F2B53DF33}"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4A58F88B-9D5A-4713-8DF6-F68F2B53DF33}"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58F88B-9D5A-4713-8DF6-F68F2B53DF33}"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4A58F88B-9D5A-4713-8DF6-F68F2B53DF33}"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002CF6-7F7E-4090-ACD3-61DF4617B9B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58F88B-9D5A-4713-8DF6-F68F2B53DF3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4A58F88B-9D5A-4713-8DF6-F68F2B53DF3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58F88B-9D5A-4713-8DF6-F68F2B53DF3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4A58F88B-9D5A-4713-8DF6-F68F2B53DF3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4A58F88B-9D5A-4713-8DF6-F68F2B53DF3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4A58F88B-9D5A-4713-8DF6-F68F2B53DF3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5" Type="http://schemas.openxmlformats.org/officeDocument/2006/relationships/image" Target="../media/image12.jpeg"/><Relationship Id="rId4" Type="http://schemas.openxmlformats.org/officeDocument/2006/relationships/image" Target="../media/image11.jpeg"/><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ChangeArrowheads="1"/>
          </p:cNvSpPr>
          <p:nvPr userDrawn="1"/>
        </p:nvSpPr>
        <p:spPr bwMode="auto">
          <a:xfrm>
            <a:off x="274786" y="371231"/>
            <a:ext cx="216000" cy="402166"/>
          </a:xfrm>
          <a:prstGeom prst="rect">
            <a:avLst/>
          </a:prstGeom>
          <a:solidFill>
            <a:schemeClr val="bg1">
              <a:lumMod val="75000"/>
            </a:schemeClr>
          </a:solidFill>
          <a:ln>
            <a:noFill/>
          </a:ln>
          <a:effectLst/>
        </p:spPr>
        <p:txBody>
          <a:bodyPr wrap="none" anchor="ctr"/>
          <a:lstStyle/>
          <a:p>
            <a:endParaRPr lang="zh-CN" altLang="en-US">
              <a:solidFill>
                <a:prstClr val="black"/>
              </a:solidFill>
              <a:cs typeface="+mn-ea"/>
              <a:sym typeface="+mn-lt"/>
            </a:endParaRPr>
          </a:p>
        </p:txBody>
      </p:sp>
      <p:sp>
        <p:nvSpPr>
          <p:cNvPr id="4" name="Rectangle 2"/>
          <p:cNvSpPr>
            <a:spLocks noChangeArrowheads="1"/>
          </p:cNvSpPr>
          <p:nvPr userDrawn="1"/>
        </p:nvSpPr>
        <p:spPr bwMode="auto">
          <a:xfrm>
            <a:off x="0" y="371231"/>
            <a:ext cx="216000" cy="402166"/>
          </a:xfrm>
          <a:prstGeom prst="rect">
            <a:avLst/>
          </a:prstGeom>
          <a:solidFill>
            <a:schemeClr val="tx1">
              <a:lumMod val="75000"/>
              <a:lumOff val="25000"/>
            </a:schemeClr>
          </a:solidFill>
          <a:ln>
            <a:noFill/>
          </a:ln>
          <a:effectLst/>
        </p:spPr>
        <p:txBody>
          <a:bodyPr wrap="none" anchor="ctr"/>
          <a:lstStyle/>
          <a:p>
            <a:endParaRPr lang="zh-CN" altLang="en-US">
              <a:solidFill>
                <a:prstClr val="black"/>
              </a:solidFill>
              <a:cs typeface="+mn-ea"/>
              <a:sym typeface="+mn-lt"/>
            </a:endParaRPr>
          </a:p>
        </p:txBody>
      </p:sp>
      <p:sp>
        <p:nvSpPr>
          <p:cNvPr id="5" name="Rectangle 2"/>
          <p:cNvSpPr>
            <a:spLocks noChangeArrowheads="1"/>
          </p:cNvSpPr>
          <p:nvPr userDrawn="1"/>
        </p:nvSpPr>
        <p:spPr bwMode="auto">
          <a:xfrm>
            <a:off x="538833" y="371231"/>
            <a:ext cx="402166" cy="402166"/>
          </a:xfrm>
          <a:prstGeom prst="rect">
            <a:avLst/>
          </a:prstGeom>
          <a:solidFill>
            <a:srgbClr val="0070C0"/>
          </a:solidFill>
          <a:ln>
            <a:noFill/>
          </a:ln>
          <a:effectLst/>
        </p:spPr>
        <p:txBody>
          <a:bodyPr wrap="none" anchor="ctr"/>
          <a:lstStyle/>
          <a:p>
            <a:endParaRPr lang="zh-CN" altLang="en-US">
              <a:solidFill>
                <a:prstClr val="black"/>
              </a:solidFill>
              <a:cs typeface="+mn-ea"/>
              <a:sym typeface="+mn-lt"/>
            </a:endParaRPr>
          </a:p>
        </p:txBody>
      </p:sp>
      <p:sp>
        <p:nvSpPr>
          <p:cNvPr id="6" name="Rectangle 2"/>
          <p:cNvSpPr>
            <a:spLocks noChangeArrowheads="1"/>
          </p:cNvSpPr>
          <p:nvPr userDrawn="1"/>
        </p:nvSpPr>
        <p:spPr bwMode="auto">
          <a:xfrm>
            <a:off x="6384471" y="371231"/>
            <a:ext cx="4348716" cy="402166"/>
          </a:xfrm>
          <a:prstGeom prst="rect">
            <a:avLst/>
          </a:prstGeom>
          <a:solidFill>
            <a:schemeClr val="tx1">
              <a:lumMod val="75000"/>
              <a:lumOff val="25000"/>
            </a:schemeClr>
          </a:solidFill>
          <a:ln>
            <a:noFill/>
          </a:ln>
          <a:effectLst/>
        </p:spPr>
        <p:txBody>
          <a:bodyPr wrap="none" anchor="ctr"/>
          <a:lstStyle/>
          <a:p>
            <a:endParaRPr lang="zh-CN" altLang="en-US">
              <a:solidFill>
                <a:prstClr val="black"/>
              </a:solidFill>
              <a:cs typeface="+mn-ea"/>
              <a:sym typeface="+mn-lt"/>
            </a:endParaRPr>
          </a:p>
        </p:txBody>
      </p:sp>
      <p:pic>
        <p:nvPicPr>
          <p:cNvPr id="7" name="图片 6"/>
          <p:cNvPicPr>
            <a:picLocks noChangeAspect="1"/>
          </p:cNvPicPr>
          <p:nvPr userDrawn="1"/>
        </p:nvPicPr>
        <p:blipFill>
          <a:blip r:embed="rId2">
            <a:clrChange>
              <a:clrFrom>
                <a:srgbClr val="FFFFFF"/>
              </a:clrFrom>
              <a:clrTo>
                <a:srgbClr val="FFFFFF">
                  <a:alpha val="0"/>
                </a:srgbClr>
              </a:clrTo>
            </a:clrChange>
          </a:blip>
          <a:stretch>
            <a:fillRect/>
          </a:stretch>
        </p:blipFill>
        <p:spPr>
          <a:xfrm>
            <a:off x="10828696" y="392272"/>
            <a:ext cx="1295267" cy="364797"/>
          </a:xfrm>
          <a:prstGeom prst="rect">
            <a:avLst/>
          </a:prstGeom>
        </p:spPr>
      </p:pic>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1600200"/>
            <a:ext cx="10972800"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0"/>
            <a:ext cx="109728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796328" cy="6858000"/>
          </a:xfrm>
          <a:prstGeom prst="rect">
            <a:avLst/>
          </a:prstGeom>
        </p:spPr>
      </p:pic>
      <p:sp>
        <p:nvSpPr>
          <p:cNvPr id="2" name="Title 1"/>
          <p:cNvSpPr>
            <a:spLocks noGrp="1"/>
          </p:cNvSpPr>
          <p:nvPr>
            <p:ph type="ctrTitle"/>
          </p:nvPr>
        </p:nvSpPr>
        <p:spPr>
          <a:xfrm>
            <a:off x="6945549" y="1186236"/>
            <a:ext cx="5095013" cy="2354632"/>
          </a:xfrm>
        </p:spPr>
        <p:txBody>
          <a:bodyPr anchor="b"/>
          <a:lstStyle>
            <a:lvl1pPr algn="ctr">
              <a:defRPr sz="6000" b="1">
                <a:solidFill>
                  <a:schemeClr val="bg1"/>
                </a:solidFill>
                <a:effectLst>
                  <a:outerShdw blurRad="38100" dist="38100" dir="2700000" algn="tl">
                    <a:srgbClr val="000000">
                      <a:alpha val="43137"/>
                    </a:srgbClr>
                  </a:outerShdw>
                </a:effectLst>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6945549" y="4458688"/>
            <a:ext cx="5095013" cy="684123"/>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FE5797F1-E760-4DF4-A7A3-E635E8D373C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925DAEE-876B-4B4D-8AF4-85D66E2F423B}"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1850" y="2180045"/>
            <a:ext cx="10515600" cy="540853"/>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endParaRPr lang="zh-CN" altLang="en-US" dirty="0" smtClean="0"/>
          </a:p>
        </p:txBody>
      </p:sp>
      <p:sp>
        <p:nvSpPr>
          <p:cNvPr id="4" name="Date Placeholder 3"/>
          <p:cNvSpPr>
            <a:spLocks noGrp="1"/>
          </p:cNvSpPr>
          <p:nvPr>
            <p:ph type="dt" sz="half" idx="10"/>
          </p:nvPr>
        </p:nvSpPr>
        <p:spPr/>
        <p:txBody>
          <a:bodyPr/>
          <a:lstStyle/>
          <a:p>
            <a:fld id="{FE5797F1-E760-4DF4-A7A3-E635E8D373C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925DAEE-876B-4B4D-8AF4-85D66E2F423B}" type="slidenum">
              <a:rPr lang="zh-CN" altLang="en-US" smtClean="0"/>
            </a:fld>
            <a:endParaRPr lang="zh-CN" altLang="en-US"/>
          </a:p>
        </p:txBody>
      </p:sp>
      <p:cxnSp>
        <p:nvCxnSpPr>
          <p:cNvPr id="7" name="直接连接符 6"/>
          <p:cNvCxnSpPr/>
          <p:nvPr/>
        </p:nvCxnSpPr>
        <p:spPr>
          <a:xfrm>
            <a:off x="850368" y="2066484"/>
            <a:ext cx="10491266" cy="0"/>
          </a:xfrm>
          <a:prstGeom prst="line">
            <a:avLst/>
          </a:prstGeom>
          <a:ln>
            <a:gradFill flip="none" rotWithShape="1">
              <a:gsLst>
                <a:gs pos="50000">
                  <a:schemeClr val="accent1"/>
                </a:gs>
                <a:gs pos="0">
                  <a:srgbClr val="FEFDFD">
                    <a:alpha val="20000"/>
                  </a:srgbClr>
                </a:gs>
                <a:gs pos="0">
                  <a:schemeClr val="accent1">
                    <a:lumMod val="5000"/>
                    <a:lumOff val="95000"/>
                    <a:alpha val="0"/>
                  </a:schemeClr>
                </a:gs>
                <a:gs pos="20000">
                  <a:schemeClr val="accent1">
                    <a:lumMod val="60000"/>
                    <a:lumOff val="40000"/>
                    <a:alpha val="50000"/>
                  </a:schemeClr>
                </a:gs>
                <a:gs pos="80000">
                  <a:schemeClr val="accent1">
                    <a:lumMod val="60000"/>
                    <a:lumOff val="40000"/>
                    <a:alpha val="50000"/>
                  </a:schemeClr>
                </a:gs>
                <a:gs pos="100000">
                  <a:schemeClr val="accent1">
                    <a:lumMod val="30000"/>
                    <a:lumOff val="70000"/>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1" y="2720898"/>
            <a:ext cx="12192000" cy="264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20"/>
          </a:p>
        </p:txBody>
      </p:sp>
      <p:sp>
        <p:nvSpPr>
          <p:cNvPr id="2" name="Title 1"/>
          <p:cNvSpPr>
            <a:spLocks noGrp="1"/>
          </p:cNvSpPr>
          <p:nvPr>
            <p:ph type="title"/>
          </p:nvPr>
        </p:nvSpPr>
        <p:spPr>
          <a:xfrm>
            <a:off x="831850" y="601999"/>
            <a:ext cx="10515600" cy="1417831"/>
          </a:xfrm>
        </p:spPr>
        <p:txBody>
          <a:bodyPr anchor="b">
            <a:normAutofit/>
          </a:bodyPr>
          <a:lstStyle>
            <a:lvl1pPr algn="ctr">
              <a:defRPr sz="5400">
                <a:solidFill>
                  <a:schemeClr val="accent1"/>
                </a:solidFill>
              </a:defRPr>
            </a:lvl1pPr>
          </a:lstStyle>
          <a:p>
            <a:r>
              <a:rPr lang="zh-CN" altLang="en-US" smtClean="0"/>
              <a:t>单击此处编辑母版标题样式</a:t>
            </a:r>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FE5797F1-E760-4DF4-A7A3-E635E8D373C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925DAEE-876B-4B4D-8AF4-85D66E2F423B}"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FE5797F1-E760-4DF4-A7A3-E635E8D373C4}"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925DAEE-876B-4B4D-8AF4-85D66E2F423B}"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80524" y="2029521"/>
            <a:ext cx="6030951" cy="3340147"/>
          </a:xfrm>
        </p:spPr>
        <p:txBody>
          <a:bodyPr>
            <a:noAutofit/>
          </a:bodyPr>
          <a:lstStyle>
            <a:lvl1pPr algn="ctr">
              <a:defRPr sz="9600"/>
            </a:lvl1pPr>
          </a:lstStyle>
          <a:p>
            <a:r>
              <a:rPr lang="zh-CN" altLang="en-US" dirty="0" smtClean="0"/>
              <a:t>单击此处编辑标题</a:t>
            </a:r>
            <a:endParaRPr lang="en-US" dirty="0"/>
          </a:p>
        </p:txBody>
      </p:sp>
      <p:sp>
        <p:nvSpPr>
          <p:cNvPr id="3" name="Date Placeholder 2"/>
          <p:cNvSpPr>
            <a:spLocks noGrp="1"/>
          </p:cNvSpPr>
          <p:nvPr>
            <p:ph type="dt" sz="half" idx="10"/>
          </p:nvPr>
        </p:nvSpPr>
        <p:spPr/>
        <p:txBody>
          <a:bodyPr/>
          <a:lstStyle/>
          <a:p>
            <a:fld id="{FE5797F1-E760-4DF4-A7A3-E635E8D373C4}"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925DAEE-876B-4B4D-8AF4-85D66E2F423B}" type="slidenum">
              <a:rPr lang="zh-CN" altLang="en-US" smtClean="0"/>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5797F1-E760-4DF4-A7A3-E635E8D373C4}"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925DAEE-876B-4B4D-8AF4-85D66E2F423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5183188" y="457200"/>
            <a:ext cx="6170400" cy="540360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4165199"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FE5797F1-E760-4DF4-A7A3-E635E8D373C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925DAEE-876B-4B4D-8AF4-85D66E2F423B}" type="slidenum">
              <a:rPr lang="zh-CN" altLang="en-US" smtClean="0"/>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E5797F1-E760-4DF4-A7A3-E635E8D373C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925DAEE-876B-4B4D-8AF4-85D66E2F423B}"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EC61D3F-34E9-4F9D-84A2-72367D9F9A6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254DC01-BD11-43BE-8FE9-19C0CFD26E47}" type="slidenum">
              <a:rPr lang="zh-CN" altLang="en-US" smtClean="0"/>
            </a:fld>
            <a:endParaRPr lang="zh-CN" altLang="en-US"/>
          </a:p>
        </p:txBody>
      </p:sp>
      <p:sp>
        <p:nvSpPr>
          <p:cNvPr id="9" name="文本占位符 8"/>
          <p:cNvSpPr>
            <a:spLocks noGrp="1"/>
          </p:cNvSpPr>
          <p:nvPr>
            <p:ph type="body" sz="quarter" idx="13"/>
          </p:nvPr>
        </p:nvSpPr>
        <p:spPr>
          <a:xfrm>
            <a:off x="839559" y="255122"/>
            <a:ext cx="10512884" cy="5817709"/>
          </a:xfrm>
        </p:spPr>
        <p:txBody>
          <a:bodyPr/>
          <a:lstStyle>
            <a:lvl1pPr marL="251460" indent="-251460">
              <a:buFont typeface="Arial" panose="020B0604020202020204" pitchFamily="34" charset="0"/>
              <a:buChar char="•"/>
              <a:defRPr>
                <a:solidFill>
                  <a:schemeClr val="tx1"/>
                </a:solidFill>
              </a:defRPr>
            </a:lvl1pPr>
            <a:lvl2pPr marL="645160" indent="-251460">
              <a:buFont typeface="Arial" panose="020B0604020202020204" pitchFamily="34" charset="0"/>
              <a:buChar char="•"/>
              <a:defRPr>
                <a:solidFill>
                  <a:schemeClr val="tx1"/>
                </a:solidFill>
              </a:defRPr>
            </a:lvl2pPr>
            <a:lvl3pPr marL="870585" indent="-209550">
              <a:buFont typeface="Arial" panose="020B0604020202020204" pitchFamily="34" charset="0"/>
              <a:buChar char="•"/>
              <a:defRPr>
                <a:solidFill>
                  <a:schemeClr val="tx1"/>
                </a:solidFill>
              </a:defRPr>
            </a:lvl3pPr>
            <a:lvl4pPr marL="1061085" indent="-209550">
              <a:buFont typeface="Arial" panose="020B0604020202020204" pitchFamily="34" charset="0"/>
              <a:buChar char="•"/>
              <a:defRPr>
                <a:solidFill>
                  <a:schemeClr val="tx1"/>
                </a:solidFill>
              </a:defRPr>
            </a:lvl4pPr>
            <a:lvl5pPr marL="1264285" indent="-209550">
              <a:buFont typeface="Arial" panose="020B0604020202020204" pitchFamily="34" charset="0"/>
              <a:buChar char="•"/>
              <a:defRPr>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32" name="组合 31"/>
          <p:cNvGrpSpPr/>
          <p:nvPr/>
        </p:nvGrpSpPr>
        <p:grpSpPr>
          <a:xfrm>
            <a:off x="0" y="2823386"/>
            <a:ext cx="12192000" cy="1086278"/>
            <a:chOff x="-946959" y="3029865"/>
            <a:chExt cx="13138959" cy="1170650"/>
          </a:xfrm>
        </p:grpSpPr>
        <p:grpSp>
          <p:nvGrpSpPr>
            <p:cNvPr id="33" name="组合 32"/>
            <p:cNvGrpSpPr/>
            <p:nvPr/>
          </p:nvGrpSpPr>
          <p:grpSpPr>
            <a:xfrm>
              <a:off x="3467100" y="3035902"/>
              <a:ext cx="8724900" cy="1158577"/>
              <a:chOff x="-5498257" y="321731"/>
              <a:chExt cx="23188510" cy="3079194"/>
            </a:xfrm>
          </p:grpSpPr>
          <p:pic>
            <p:nvPicPr>
              <p:cNvPr id="36" name="图片 35"/>
              <p:cNvPicPr>
                <a:picLocks noChangeAspect="1"/>
              </p:cNvPicPr>
              <p:nvPr/>
            </p:nvPicPr>
            <p:blipFill rotWithShape="1">
              <a:blip r:embed="rId2" cstate="email">
                <a:duotone>
                  <a:schemeClr val="bg2">
                    <a:shade val="45000"/>
                    <a:satMod val="135000"/>
                  </a:schemeClr>
                  <a:prstClr val="white"/>
                </a:duotone>
              </a:blip>
              <a:srcRect r="-3"/>
              <a:stretch>
                <a:fillRect/>
              </a:stretch>
            </p:blipFill>
            <p:spPr>
              <a:xfrm>
                <a:off x="6141719" y="321731"/>
                <a:ext cx="5728547" cy="3079194"/>
              </a:xfrm>
              <a:prstGeom prst="rect">
                <a:avLst/>
              </a:prstGeom>
            </p:spPr>
          </p:pic>
          <p:pic>
            <p:nvPicPr>
              <p:cNvPr id="37" name="图片 36"/>
              <p:cNvPicPr>
                <a:picLocks noChangeAspect="1"/>
              </p:cNvPicPr>
              <p:nvPr/>
            </p:nvPicPr>
            <p:blipFill rotWithShape="1">
              <a:blip r:embed="rId3" cstate="email">
                <a:duotone>
                  <a:schemeClr val="bg2">
                    <a:shade val="45000"/>
                    <a:satMod val="135000"/>
                  </a:schemeClr>
                  <a:prstClr val="white"/>
                </a:duotone>
              </a:blip>
              <a:srcRect r="-3"/>
              <a:stretch>
                <a:fillRect/>
              </a:stretch>
            </p:blipFill>
            <p:spPr>
              <a:xfrm>
                <a:off x="321731" y="321731"/>
                <a:ext cx="5728548" cy="3079194"/>
              </a:xfrm>
              <a:prstGeom prst="rect">
                <a:avLst/>
              </a:prstGeom>
            </p:spPr>
          </p:pic>
          <p:pic>
            <p:nvPicPr>
              <p:cNvPr id="38" name="图片 37"/>
              <p:cNvPicPr>
                <a:picLocks noChangeAspect="1"/>
              </p:cNvPicPr>
              <p:nvPr/>
            </p:nvPicPr>
            <p:blipFill rotWithShape="1">
              <a:blip r:embed="rId4" cstate="email">
                <a:duotone>
                  <a:schemeClr val="bg2">
                    <a:shade val="45000"/>
                    <a:satMod val="135000"/>
                  </a:schemeClr>
                  <a:prstClr val="white"/>
                </a:duotone>
              </a:blip>
              <a:srcRect r="-3"/>
              <a:stretch>
                <a:fillRect/>
              </a:stretch>
            </p:blipFill>
            <p:spPr>
              <a:xfrm>
                <a:off x="-5498257" y="337773"/>
                <a:ext cx="5728548" cy="3047107"/>
              </a:xfrm>
              <a:prstGeom prst="rect">
                <a:avLst/>
              </a:prstGeom>
            </p:spPr>
          </p:pic>
          <p:pic>
            <p:nvPicPr>
              <p:cNvPr id="39" name="图片 38"/>
              <p:cNvPicPr>
                <a:picLocks noChangeAspect="1"/>
              </p:cNvPicPr>
              <p:nvPr/>
            </p:nvPicPr>
            <p:blipFill rotWithShape="1">
              <a:blip r:embed="rId5" cstate="email">
                <a:duotone>
                  <a:schemeClr val="bg2">
                    <a:shade val="45000"/>
                    <a:satMod val="135000"/>
                  </a:schemeClr>
                  <a:prstClr val="white"/>
                </a:duotone>
              </a:blip>
              <a:srcRect r="-3"/>
              <a:stretch>
                <a:fillRect/>
              </a:stretch>
            </p:blipFill>
            <p:spPr>
              <a:xfrm>
                <a:off x="11961706" y="337774"/>
                <a:ext cx="5728547" cy="3047107"/>
              </a:xfrm>
              <a:prstGeom prst="rect">
                <a:avLst/>
              </a:prstGeom>
            </p:spPr>
          </p:pic>
        </p:grpSp>
        <p:pic>
          <p:nvPicPr>
            <p:cNvPr id="34" name="图片 33"/>
            <p:cNvPicPr>
              <a:picLocks noChangeAspect="1"/>
            </p:cNvPicPr>
            <p:nvPr/>
          </p:nvPicPr>
          <p:blipFill rotWithShape="1">
            <a:blip r:embed="rId2" cstate="email">
              <a:duotone>
                <a:schemeClr val="bg2">
                  <a:shade val="45000"/>
                  <a:satMod val="135000"/>
                </a:schemeClr>
                <a:prstClr val="white"/>
              </a:duotone>
            </a:blip>
            <a:srcRect r="-3"/>
            <a:stretch>
              <a:fillRect/>
            </a:stretch>
          </p:blipFill>
          <p:spPr>
            <a:xfrm flipH="1">
              <a:off x="1277273" y="3029865"/>
              <a:ext cx="2155421" cy="1158577"/>
            </a:xfrm>
            <a:prstGeom prst="rect">
              <a:avLst/>
            </a:prstGeom>
          </p:spPr>
        </p:pic>
        <p:pic>
          <p:nvPicPr>
            <p:cNvPr id="35" name="图片 34"/>
            <p:cNvPicPr>
              <a:picLocks noChangeAspect="1"/>
            </p:cNvPicPr>
            <p:nvPr/>
          </p:nvPicPr>
          <p:blipFill rotWithShape="1">
            <a:blip r:embed="rId3" cstate="email">
              <a:duotone>
                <a:schemeClr val="bg2">
                  <a:shade val="45000"/>
                  <a:satMod val="135000"/>
                </a:schemeClr>
                <a:prstClr val="white"/>
              </a:duotone>
            </a:blip>
            <a:srcRect r="-3"/>
            <a:stretch>
              <a:fillRect/>
            </a:stretch>
          </p:blipFill>
          <p:spPr>
            <a:xfrm>
              <a:off x="-946959" y="3041938"/>
              <a:ext cx="2155421" cy="1158577"/>
            </a:xfrm>
            <a:prstGeom prst="rect">
              <a:avLst/>
            </a:prstGeom>
          </p:spPr>
        </p:pic>
      </p:grpSp>
      <p:sp>
        <p:nvSpPr>
          <p:cNvPr id="2" name="Title 1"/>
          <p:cNvSpPr>
            <a:spLocks noGrp="1"/>
          </p:cNvSpPr>
          <p:nvPr>
            <p:ph type="ctrTitle" hasCustomPrompt="1"/>
          </p:nvPr>
        </p:nvSpPr>
        <p:spPr>
          <a:xfrm>
            <a:off x="777976" y="3976373"/>
            <a:ext cx="10575824" cy="1256061"/>
          </a:xfrm>
        </p:spPr>
        <p:txBody>
          <a:bodyPr anchor="b">
            <a:normAutofit/>
          </a:bodyPr>
          <a:lstStyle>
            <a:lvl1pPr algn="r">
              <a:defRPr sz="5400"/>
            </a:lvl1pPr>
          </a:lstStyle>
          <a:p>
            <a:r>
              <a:rPr lang="zh-CN" altLang="en-US" dirty="0"/>
              <a:t>单击此处编辑标题</a:t>
            </a:r>
            <a:endParaRPr lang="en-US" dirty="0"/>
          </a:p>
        </p:txBody>
      </p:sp>
      <p:sp>
        <p:nvSpPr>
          <p:cNvPr id="3" name="Subtitle 2"/>
          <p:cNvSpPr>
            <a:spLocks noGrp="1"/>
          </p:cNvSpPr>
          <p:nvPr>
            <p:ph type="subTitle" idx="1" hasCustomPrompt="1"/>
          </p:nvPr>
        </p:nvSpPr>
        <p:spPr>
          <a:xfrm>
            <a:off x="777976" y="5302433"/>
            <a:ext cx="10575824" cy="715595"/>
          </a:xfrm>
        </p:spPr>
        <p:txBody>
          <a:bodyPr>
            <a:normAutofit/>
          </a:bodyPr>
          <a:lstStyle>
            <a:lvl1pPr marL="0" indent="0" algn="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单击以编辑副标题</a:t>
            </a:r>
            <a:endParaRPr lang="en-US" dirty="0"/>
          </a:p>
        </p:txBody>
      </p:sp>
      <p:sp>
        <p:nvSpPr>
          <p:cNvPr id="4" name="Date Placeholder 3"/>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87C0E1D-24C4-406F-9615-DBDA8D2D1F93}"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dirty="0"/>
              <a:t>编辑文本</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Date Placeholder 3"/>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87C0E1D-24C4-406F-9615-DBDA8D2D1F93}" type="slidenum">
              <a:rPr lang="zh-CN" altLang="en-US" smtClean="0"/>
            </a:fld>
            <a:endParaRPr lang="zh-CN" altLang="en-US"/>
          </a:p>
        </p:txBody>
      </p:sp>
      <p:cxnSp>
        <p:nvCxnSpPr>
          <p:cNvPr id="7" name="直接连接符 20"/>
          <p:cNvCxnSpPr>
            <a:cxnSpLocks noChangeShapeType="1"/>
          </p:cNvCxnSpPr>
          <p:nvPr/>
        </p:nvCxnSpPr>
        <p:spPr bwMode="auto">
          <a:xfrm>
            <a:off x="973394" y="1424284"/>
            <a:ext cx="3179506" cy="1"/>
          </a:xfrm>
          <a:prstGeom prst="line">
            <a:avLst/>
          </a:prstGeom>
          <a:noFill/>
          <a:ln w="28575">
            <a:solidFill>
              <a:srgbClr val="404040"/>
            </a:solidFill>
            <a:round/>
          </a:ln>
          <a:extLst>
            <a:ext uri="{909E8E84-426E-40DD-AFC4-6F175D3DCCD1}">
              <a14:hiddenFill xmlns:a14="http://schemas.microsoft.com/office/drawing/2010/main">
                <a:noFill/>
              </a14:hiddenFill>
            </a:ext>
          </a:extLst>
        </p:spPr>
      </p:cxn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编辑文本</a:t>
            </a:r>
            <a:endParaRPr lang="zh-CN" altLang="en-US" dirty="0"/>
          </a:p>
        </p:txBody>
      </p:sp>
      <p:sp>
        <p:nvSpPr>
          <p:cNvPr id="4" name="Date Placeholder 3"/>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87C0E1D-24C4-406F-9615-DBDA8D2D1F93}"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0" y="1825625"/>
            <a:ext cx="5181600" cy="4351338"/>
          </a:xfrm>
        </p:spPr>
        <p:txBody>
          <a:bodyPr/>
          <a:lstStyle/>
          <a:p>
            <a:pPr lvl="0"/>
            <a:r>
              <a:rPr lang="zh-CN" altLang="en-US" dirty="0"/>
              <a:t>编辑文本</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Content Placeholder 3"/>
          <p:cNvSpPr>
            <a:spLocks noGrp="1"/>
          </p:cNvSpPr>
          <p:nvPr>
            <p:ph sz="half" idx="2" hasCustomPrompt="1"/>
          </p:nvPr>
        </p:nvSpPr>
        <p:spPr>
          <a:xfrm>
            <a:off x="6172200" y="1825625"/>
            <a:ext cx="5181600" cy="4351338"/>
          </a:xfrm>
        </p:spPr>
        <p:txBody>
          <a:bodyPr/>
          <a:lstStyle/>
          <a:p>
            <a:pPr lvl="0"/>
            <a:r>
              <a:rPr lang="zh-CN" altLang="en-US" dirty="0"/>
              <a:t>编辑文本</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5" name="Date Placeholder 4"/>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87C0E1D-24C4-406F-9615-DBDA8D2D1F93}" type="slidenum">
              <a:rPr lang="zh-CN" altLang="en-US" smtClean="0"/>
            </a:fld>
            <a:endParaRPr lang="zh-CN" altLang="en-US"/>
          </a:p>
        </p:txBody>
      </p:sp>
      <p:cxnSp>
        <p:nvCxnSpPr>
          <p:cNvPr id="8" name="直接连接符 20"/>
          <p:cNvCxnSpPr>
            <a:cxnSpLocks noChangeShapeType="1"/>
          </p:cNvCxnSpPr>
          <p:nvPr/>
        </p:nvCxnSpPr>
        <p:spPr bwMode="auto">
          <a:xfrm>
            <a:off x="973394" y="1424284"/>
            <a:ext cx="3179506" cy="1"/>
          </a:xfrm>
          <a:prstGeom prst="line">
            <a:avLst/>
          </a:prstGeom>
          <a:noFill/>
          <a:ln w="28575">
            <a:solidFill>
              <a:srgbClr val="404040"/>
            </a:solidFill>
            <a:round/>
          </a:ln>
          <a:extLst>
            <a:ext uri="{909E8E84-426E-40DD-AFC4-6F175D3DCCD1}">
              <a14:hiddenFill xmlns:a14="http://schemas.microsoft.com/office/drawing/2010/main">
                <a:noFill/>
              </a14:hiddenFill>
            </a:ext>
          </a:extLst>
        </p:spPr>
      </p:cxn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编辑文本</a:t>
            </a:r>
            <a:endParaRPr lang="zh-CN" altLang="en-US" dirty="0"/>
          </a:p>
        </p:txBody>
      </p:sp>
      <p:sp>
        <p:nvSpPr>
          <p:cNvPr id="4" name="Content Placeholder 3"/>
          <p:cNvSpPr>
            <a:spLocks noGrp="1"/>
          </p:cNvSpPr>
          <p:nvPr>
            <p:ph sz="half" idx="2" hasCustomPrompt="1"/>
          </p:nvPr>
        </p:nvSpPr>
        <p:spPr>
          <a:xfrm>
            <a:off x="839788" y="2505075"/>
            <a:ext cx="5157787" cy="3684588"/>
          </a:xfrm>
        </p:spPr>
        <p:txBody>
          <a:bodyPr/>
          <a:lstStyle/>
          <a:p>
            <a:pPr lvl="0"/>
            <a:r>
              <a:rPr lang="zh-CN" altLang="en-US" dirty="0"/>
              <a:t>编辑文本</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5" name="Text Placeholder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编辑文本</a:t>
            </a:r>
            <a:endParaRPr lang="zh-CN" altLang="en-US" dirty="0"/>
          </a:p>
        </p:txBody>
      </p:sp>
      <p:sp>
        <p:nvSpPr>
          <p:cNvPr id="6" name="Content Placeholder 5"/>
          <p:cNvSpPr>
            <a:spLocks noGrp="1"/>
          </p:cNvSpPr>
          <p:nvPr>
            <p:ph sz="quarter" idx="4" hasCustomPrompt="1"/>
          </p:nvPr>
        </p:nvSpPr>
        <p:spPr>
          <a:xfrm>
            <a:off x="6172200" y="2505075"/>
            <a:ext cx="5183188" cy="3684588"/>
          </a:xfrm>
        </p:spPr>
        <p:txBody>
          <a:bodyPr/>
          <a:lstStyle/>
          <a:p>
            <a:pPr lvl="0"/>
            <a:r>
              <a:rPr lang="zh-CN" altLang="en-US" dirty="0"/>
              <a:t>编辑文本</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7" name="Date Placeholder 6"/>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87C0E1D-24C4-406F-9615-DBDA8D2D1F93}" type="slidenum">
              <a:rPr lang="zh-CN" altLang="en-US" smtClean="0"/>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87C0E1D-24C4-406F-9615-DBDA8D2D1F93}"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87C0E1D-24C4-406F-9615-DBDA8D2D1F93}"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t" anchorCtr="0"/>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457201"/>
            <a:ext cx="6172200" cy="540385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39788" y="2057400"/>
            <a:ext cx="3932237"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编辑文本</a:t>
            </a:r>
            <a:endParaRPr lang="zh-CN" altLang="en-US" dirty="0"/>
          </a:p>
        </p:txBody>
      </p:sp>
      <p:sp>
        <p:nvSpPr>
          <p:cNvPr id="5" name="Date Placeholder 4"/>
          <p:cNvSpPr>
            <a:spLocks noGrp="1"/>
          </p:cNvSpPr>
          <p:nvPr>
            <p:ph type="dt" sz="half" idx="10"/>
          </p:nvPr>
        </p:nvSpPr>
        <p:spPr/>
        <p:txBody>
          <a:bodyPr/>
          <a:lstStyle/>
          <a:p>
            <a:fld id="{9EFD9D74-47D9-4702-A33C-335B63B48DBF}"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098156" y="365125"/>
            <a:ext cx="1255643" cy="5811838"/>
          </a:xfrm>
        </p:spPr>
        <p:txBody>
          <a:bodyPr vert="eaVert"/>
          <a:lstStyle/>
          <a:p>
            <a:r>
              <a:rPr lang="zh-CN" altLang="en-US" dirty="0"/>
              <a:t>单击此处编辑标题</a:t>
            </a:r>
            <a:endParaRPr lang="zh-CN" altLang="en-US" dirty="0"/>
          </a:p>
        </p:txBody>
      </p:sp>
      <p:sp>
        <p:nvSpPr>
          <p:cNvPr id="3" name="竖排文字占位符 2"/>
          <p:cNvSpPr>
            <a:spLocks noGrp="1"/>
          </p:cNvSpPr>
          <p:nvPr>
            <p:ph type="body" orient="vert" idx="1"/>
          </p:nvPr>
        </p:nvSpPr>
        <p:spPr>
          <a:xfrm>
            <a:off x="838199" y="365125"/>
            <a:ext cx="9090991"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自定义版式">
    <p:bg>
      <p:bgPr>
        <a:solidFill>
          <a:srgbClr val="F8F8F8"/>
        </a:solidFill>
        <a:effectLst/>
      </p:bgPr>
    </p:bg>
    <p:spTree>
      <p:nvGrpSpPr>
        <p:cNvPr id="1" name=""/>
        <p:cNvGrpSpPr/>
        <p:nvPr/>
      </p:nvGrpSpPr>
      <p:grpSpPr>
        <a:xfrm>
          <a:off x="0" y="0"/>
          <a:ext cx="0" cy="0"/>
          <a:chOff x="0" y="0"/>
          <a:chExt cx="0" cy="0"/>
        </a:xfrm>
      </p:grpSpPr>
    </p:spTree>
  </p:cSld>
  <p:clrMapOvr>
    <a:masterClrMapping/>
  </p:clrMapOvr>
  <p:transition spd="slow">
    <p:push dir="u"/>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3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2838" y="2174875"/>
            <a:ext cx="538956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5" Type="http://schemas.openxmlformats.org/officeDocument/2006/relationships/theme" Target="../theme/theme2.xml"/><Relationship Id="rId14" Type="http://schemas.openxmlformats.org/officeDocument/2006/relationships/image" Target="../media/image3.png"/><Relationship Id="rId13" Type="http://schemas.openxmlformats.org/officeDocument/2006/relationships/image" Target="../media/image4.png"/><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4" Type="http://schemas.openxmlformats.org/officeDocument/2006/relationships/theme" Target="../theme/theme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8.png"/><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1.xml"/><Relationship Id="rId8" Type="http://schemas.openxmlformats.org/officeDocument/2006/relationships/slideLayout" Target="../slideLayouts/slideLayout40.xml"/><Relationship Id="rId7" Type="http://schemas.openxmlformats.org/officeDocument/2006/relationships/slideLayout" Target="../slideLayouts/slideLayout39.xml"/><Relationship Id="rId6" Type="http://schemas.openxmlformats.org/officeDocument/2006/relationships/slideLayout" Target="../slideLayouts/slideLayout38.xml"/><Relationship Id="rId5" Type="http://schemas.openxmlformats.org/officeDocument/2006/relationships/slideLayout" Target="../slideLayouts/slideLayout37.xml"/><Relationship Id="rId4" Type="http://schemas.openxmlformats.org/officeDocument/2006/relationships/slideLayout" Target="../slideLayouts/slideLayout36.xml"/><Relationship Id="rId3" Type="http://schemas.openxmlformats.org/officeDocument/2006/relationships/slideLayout" Target="../slideLayouts/slideLayout35.xml"/><Relationship Id="rId2" Type="http://schemas.openxmlformats.org/officeDocument/2006/relationships/slideLayout" Target="../slideLayouts/slideLayout34.xml"/><Relationship Id="rId15" Type="http://schemas.openxmlformats.org/officeDocument/2006/relationships/theme" Target="../theme/theme4.xml"/><Relationship Id="rId14" Type="http://schemas.openxmlformats.org/officeDocument/2006/relationships/tags" Target="../tags/tag5.xml"/><Relationship Id="rId13" Type="http://schemas.openxmlformats.org/officeDocument/2006/relationships/tags" Target="../tags/tag4.xml"/><Relationship Id="rId12" Type="http://schemas.openxmlformats.org/officeDocument/2006/relationships/tags" Target="../tags/tag3.xml"/><Relationship Id="rId11" Type="http://schemas.openxmlformats.org/officeDocument/2006/relationships/slideLayout" Target="../slideLayouts/slideLayout43.xml"/><Relationship Id="rId10" Type="http://schemas.openxmlformats.org/officeDocument/2006/relationships/slideLayout" Target="../slideLayouts/slideLayout42.xml"/><Relationship Id="rId1"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4098" name="图片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88" y="0"/>
            <a:ext cx="12188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图片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096000" y="0"/>
            <a:ext cx="6096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itchFamily="2"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itchFamily="2"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itchFamily="2"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itchFamily="2"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5122" name="图片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88" y="0"/>
            <a:ext cx="12188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图片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8" y="0"/>
            <a:ext cx="12188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图片 3"/>
          <p:cNvPicPr>
            <a:picLocks noChangeAspect="1" noChangeArrowheads="1"/>
          </p:cNvPicPr>
          <p:nvPr/>
        </p:nvPicPr>
        <p:blipFill>
          <a:blip r:embed="rId12">
            <a:extLst>
              <a:ext uri="{28A0092B-C50C-407E-A947-70E740481C1C}">
                <a14:useLocalDpi xmlns:a14="http://schemas.microsoft.com/office/drawing/2010/main" val="0"/>
              </a:ext>
            </a:extLst>
          </a:blip>
          <a:srcRect t="26666" b="36667"/>
          <a:stretch>
            <a:fillRect/>
          </a:stretch>
        </p:blipFill>
        <p:spPr bwMode="auto">
          <a:xfrm>
            <a:off x="1588" y="2171700"/>
            <a:ext cx="12188825"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a:spLocks noChangeArrowheads="1"/>
          </p:cNvSpPr>
          <p:nvPr userDrawn="1"/>
        </p:nvSpPr>
        <p:spPr bwMode="auto">
          <a:xfrm>
            <a:off x="274786" y="371231"/>
            <a:ext cx="216000" cy="402166"/>
          </a:xfrm>
          <a:prstGeom prst="rect">
            <a:avLst/>
          </a:prstGeom>
          <a:solidFill>
            <a:schemeClr val="bg1">
              <a:lumMod val="75000"/>
            </a:schemeClr>
          </a:solidFill>
          <a:ln>
            <a:noFill/>
          </a:ln>
          <a:effectLst/>
        </p:spPr>
        <p:txBody>
          <a:bodyPr wrap="none" anchor="ctr"/>
          <a:lstStyle/>
          <a:p>
            <a:endParaRPr lang="zh-CN" altLang="en-US">
              <a:solidFill>
                <a:prstClr val="black"/>
              </a:solidFill>
              <a:cs typeface="+mn-ea"/>
              <a:sym typeface="+mn-lt"/>
            </a:endParaRPr>
          </a:p>
        </p:txBody>
      </p:sp>
      <p:sp>
        <p:nvSpPr>
          <p:cNvPr id="7" name="Rectangle 2"/>
          <p:cNvSpPr>
            <a:spLocks noChangeArrowheads="1"/>
          </p:cNvSpPr>
          <p:nvPr userDrawn="1"/>
        </p:nvSpPr>
        <p:spPr bwMode="auto">
          <a:xfrm>
            <a:off x="0" y="371231"/>
            <a:ext cx="216000" cy="402166"/>
          </a:xfrm>
          <a:prstGeom prst="rect">
            <a:avLst/>
          </a:prstGeom>
          <a:solidFill>
            <a:schemeClr val="tx1">
              <a:lumMod val="75000"/>
              <a:lumOff val="25000"/>
            </a:schemeClr>
          </a:solidFill>
          <a:ln>
            <a:noFill/>
          </a:ln>
          <a:effectLst/>
        </p:spPr>
        <p:txBody>
          <a:bodyPr wrap="none" anchor="ctr"/>
          <a:lstStyle/>
          <a:p>
            <a:endParaRPr lang="zh-CN" altLang="en-US">
              <a:solidFill>
                <a:prstClr val="black"/>
              </a:solidFill>
              <a:cs typeface="+mn-ea"/>
              <a:sym typeface="+mn-lt"/>
            </a:endParaRPr>
          </a:p>
        </p:txBody>
      </p:sp>
      <p:sp>
        <p:nvSpPr>
          <p:cNvPr id="8" name="Rectangle 2"/>
          <p:cNvSpPr>
            <a:spLocks noChangeArrowheads="1"/>
          </p:cNvSpPr>
          <p:nvPr userDrawn="1"/>
        </p:nvSpPr>
        <p:spPr bwMode="auto">
          <a:xfrm>
            <a:off x="538833" y="371231"/>
            <a:ext cx="402166" cy="402166"/>
          </a:xfrm>
          <a:prstGeom prst="rect">
            <a:avLst/>
          </a:prstGeom>
          <a:solidFill>
            <a:srgbClr val="0070C0"/>
          </a:solidFill>
          <a:ln>
            <a:noFill/>
          </a:ln>
          <a:effectLst/>
        </p:spPr>
        <p:txBody>
          <a:bodyPr wrap="none" anchor="ctr"/>
          <a:lstStyle/>
          <a:p>
            <a:endParaRPr lang="zh-CN" altLang="en-US">
              <a:solidFill>
                <a:prstClr val="black"/>
              </a:solidFill>
              <a:cs typeface="+mn-ea"/>
              <a:sym typeface="+mn-lt"/>
            </a:endParaRPr>
          </a:p>
        </p:txBody>
      </p:sp>
      <p:sp>
        <p:nvSpPr>
          <p:cNvPr id="9" name="Rectangle 2"/>
          <p:cNvSpPr>
            <a:spLocks noChangeArrowheads="1"/>
          </p:cNvSpPr>
          <p:nvPr userDrawn="1"/>
        </p:nvSpPr>
        <p:spPr bwMode="auto">
          <a:xfrm>
            <a:off x="6384471" y="371231"/>
            <a:ext cx="4348716" cy="402166"/>
          </a:xfrm>
          <a:prstGeom prst="rect">
            <a:avLst/>
          </a:prstGeom>
          <a:solidFill>
            <a:schemeClr val="tx1">
              <a:lumMod val="75000"/>
              <a:lumOff val="25000"/>
            </a:schemeClr>
          </a:solidFill>
          <a:ln>
            <a:noFill/>
          </a:ln>
          <a:effectLst/>
        </p:spPr>
        <p:txBody>
          <a:bodyPr wrap="none" anchor="ctr"/>
          <a:lstStyle/>
          <a:p>
            <a:endParaRPr lang="zh-CN" altLang="en-US">
              <a:solidFill>
                <a:prstClr val="black"/>
              </a:solidFill>
              <a:cs typeface="+mn-ea"/>
              <a:sym typeface="+mn-lt"/>
            </a:endParaRPr>
          </a:p>
        </p:txBody>
      </p:sp>
      <p:pic>
        <p:nvPicPr>
          <p:cNvPr id="10" name="图片 9"/>
          <p:cNvPicPr>
            <a:picLocks noChangeAspect="1"/>
          </p:cNvPicPr>
          <p:nvPr userDrawn="1"/>
        </p:nvPicPr>
        <p:blipFill>
          <a:blip r:embed="rId14">
            <a:clrChange>
              <a:clrFrom>
                <a:srgbClr val="FFFFFF"/>
              </a:clrFrom>
              <a:clrTo>
                <a:srgbClr val="FFFFFF">
                  <a:alpha val="0"/>
                </a:srgbClr>
              </a:clrTo>
            </a:clrChange>
          </a:blip>
          <a:stretch>
            <a:fillRect/>
          </a:stretch>
        </p:blipFill>
        <p:spPr>
          <a:xfrm>
            <a:off x="10828696" y="392272"/>
            <a:ext cx="1295267" cy="364797"/>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2"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2"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2"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2"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itchFamily="2"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itchFamily="2"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itchFamily="2"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itchFamily="2"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t="-3000" b="-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5797F1-E760-4DF4-A7A3-E635E8D373C4}"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25DAEE-876B-4B4D-8AF4-85D66E2F423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编辑文本</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DD7636-5BE1-44BC-BB5F-15739D9E18E1}"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7C0E1D-24C4-406F-9615-DBDA8D2D1F93}" type="slidenum">
              <a:rPr lang="zh-CN" altLang="en-US" smtClean="0"/>
            </a:fld>
            <a:endParaRPr lang="zh-CN" altLang="en-US"/>
          </a:p>
        </p:txBody>
      </p:sp>
      <p:sp>
        <p:nvSpPr>
          <p:cNvPr id="7"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9.xml"/><Relationship Id="rId1" Type="http://schemas.openxmlformats.org/officeDocument/2006/relationships/tags" Target="../tags/tag6.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39.xml"/><Relationship Id="rId2" Type="http://schemas.openxmlformats.org/officeDocument/2006/relationships/tags" Target="../tags/tag12.xml"/><Relationship Id="rId1" Type="http://schemas.openxmlformats.org/officeDocument/2006/relationships/image" Target="../media/image18.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39.xml"/><Relationship Id="rId2" Type="http://schemas.openxmlformats.org/officeDocument/2006/relationships/tags" Target="../tags/tag13.xml"/><Relationship Id="rId1" Type="http://schemas.openxmlformats.org/officeDocument/2006/relationships/image" Target="../media/image19.jpe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39.xml"/><Relationship Id="rId2" Type="http://schemas.openxmlformats.org/officeDocument/2006/relationships/tags" Target="../tags/tag14.xml"/><Relationship Id="rId1" Type="http://schemas.openxmlformats.org/officeDocument/2006/relationships/image" Target="../media/image20.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39.xml"/><Relationship Id="rId2" Type="http://schemas.openxmlformats.org/officeDocument/2006/relationships/tags" Target="../tags/tag15.xml"/><Relationship Id="rId1" Type="http://schemas.openxmlformats.org/officeDocument/2006/relationships/image" Target="../media/image21.png"/></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39.xml"/><Relationship Id="rId6" Type="http://schemas.openxmlformats.org/officeDocument/2006/relationships/tags" Target="../tags/tag16.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39.xml"/><Relationship Id="rId3" Type="http://schemas.openxmlformats.org/officeDocument/2006/relationships/tags" Target="../tags/tag17.xml"/><Relationship Id="rId2" Type="http://schemas.openxmlformats.org/officeDocument/2006/relationships/image" Target="../media/image23.png"/><Relationship Id="rId1" Type="http://schemas.openxmlformats.org/officeDocument/2006/relationships/image" Target="../media/image22.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39.xml"/><Relationship Id="rId2" Type="http://schemas.openxmlformats.org/officeDocument/2006/relationships/tags" Target="../tags/tag18.xml"/><Relationship Id="rId1" Type="http://schemas.openxmlformats.org/officeDocument/2006/relationships/image" Target="../media/image24.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39.xml"/><Relationship Id="rId2" Type="http://schemas.openxmlformats.org/officeDocument/2006/relationships/tags" Target="../tags/tag19.xml"/><Relationship Id="rId1" Type="http://schemas.openxmlformats.org/officeDocument/2006/relationships/image" Target="../media/image25.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39.xml"/><Relationship Id="rId3" Type="http://schemas.openxmlformats.org/officeDocument/2006/relationships/tags" Target="../tags/tag20.xml"/><Relationship Id="rId2" Type="http://schemas.openxmlformats.org/officeDocument/2006/relationships/image" Target="../media/image26.png"/><Relationship Id="rId1" Type="http://schemas.openxmlformats.org/officeDocument/2006/relationships/image" Target="../media/image24.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39.xml"/><Relationship Id="rId2" Type="http://schemas.openxmlformats.org/officeDocument/2006/relationships/tags" Target="../tags/tag21.xml"/><Relationship Id="rId1"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39.xml"/><Relationship Id="rId3" Type="http://schemas.openxmlformats.org/officeDocument/2006/relationships/tags" Target="../tags/tag22.xml"/><Relationship Id="rId2" Type="http://schemas.openxmlformats.org/officeDocument/2006/relationships/image" Target="../media/image28.jpeg"/><Relationship Id="rId1" Type="http://schemas.openxmlformats.org/officeDocument/2006/relationships/image" Target="../media/image27.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39.xml"/><Relationship Id="rId3" Type="http://schemas.openxmlformats.org/officeDocument/2006/relationships/tags" Target="../tags/tag23.xml"/><Relationship Id="rId2" Type="http://schemas.openxmlformats.org/officeDocument/2006/relationships/image" Target="../media/image29.jpeg"/><Relationship Id="rId1" Type="http://schemas.openxmlformats.org/officeDocument/2006/relationships/image" Target="../media/image27.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39.xml"/><Relationship Id="rId3" Type="http://schemas.openxmlformats.org/officeDocument/2006/relationships/tags" Target="../tags/tag24.xml"/><Relationship Id="rId2" Type="http://schemas.openxmlformats.org/officeDocument/2006/relationships/image" Target="../media/image31.jpeg"/><Relationship Id="rId1"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9.xml"/><Relationship Id="rId1" Type="http://schemas.openxmlformats.org/officeDocument/2006/relationships/tags" Target="../tags/tag25.xml"/></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39.xml"/><Relationship Id="rId3" Type="http://schemas.openxmlformats.org/officeDocument/2006/relationships/tags" Target="../tags/tag26.xml"/><Relationship Id="rId2" Type="http://schemas.openxmlformats.org/officeDocument/2006/relationships/image" Target="../media/image17.jpeg"/><Relationship Id="rId1"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9.xml"/><Relationship Id="rId1" Type="http://schemas.openxmlformats.org/officeDocument/2006/relationships/tags" Target="../tags/tag27.xml"/></Relationships>
</file>

<file path=ppt/slides/_rels/slide26.xml.rels><?xml version="1.0" encoding="UTF-8" standalone="yes"?>
<Relationships xmlns="http://schemas.openxmlformats.org/package/2006/relationships"><Relationship Id="rId7" Type="http://schemas.openxmlformats.org/officeDocument/2006/relationships/notesSlide" Target="../notesSlides/notesSlide25.xml"/><Relationship Id="rId6" Type="http://schemas.openxmlformats.org/officeDocument/2006/relationships/slideLayout" Target="../slideLayouts/slideLayout39.xml"/><Relationship Id="rId5" Type="http://schemas.openxmlformats.org/officeDocument/2006/relationships/tags" Target="../tags/tag28.xml"/><Relationship Id="rId4" Type="http://schemas.openxmlformats.org/officeDocument/2006/relationships/image" Target="../media/image34.png"/><Relationship Id="rId3" Type="http://schemas.openxmlformats.org/officeDocument/2006/relationships/image" Target="../media/image17.jpeg"/><Relationship Id="rId2" Type="http://schemas.openxmlformats.org/officeDocument/2006/relationships/image" Target="../media/image33.png"/><Relationship Id="rId1" Type="http://schemas.openxmlformats.org/officeDocument/2006/relationships/image" Target="../media/image32.png"/></Relationships>
</file>

<file path=ppt/slides/_rels/slide27.xml.rels><?xml version="1.0" encoding="UTF-8" standalone="yes"?>
<Relationships xmlns="http://schemas.openxmlformats.org/package/2006/relationships"><Relationship Id="rId6" Type="http://schemas.openxmlformats.org/officeDocument/2006/relationships/notesSlide" Target="../notesSlides/notesSlide26.xml"/><Relationship Id="rId5" Type="http://schemas.openxmlformats.org/officeDocument/2006/relationships/slideLayout" Target="../slideLayouts/slideLayout39.xml"/><Relationship Id="rId4" Type="http://schemas.openxmlformats.org/officeDocument/2006/relationships/tags" Target="../tags/tag29.xml"/><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35.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8.xml"/><Relationship Id="rId1" Type="http://schemas.openxmlformats.org/officeDocument/2006/relationships/image" Target="../media/image13.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39.xml"/><Relationship Id="rId2" Type="http://schemas.openxmlformats.org/officeDocument/2006/relationships/tags" Target="../tags/tag30.xml"/><Relationship Id="rId1" Type="http://schemas.openxmlformats.org/officeDocument/2006/relationships/image" Target="../media/image38.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8.xml"/><Relationship Id="rId1" Type="http://schemas.openxmlformats.org/officeDocument/2006/relationships/image" Target="../media/image13.pn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39.xml"/><Relationship Id="rId2" Type="http://schemas.openxmlformats.org/officeDocument/2006/relationships/tags" Target="../tags/tag31.xml"/><Relationship Id="rId1" Type="http://schemas.openxmlformats.org/officeDocument/2006/relationships/image" Target="../media/image39.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39.xml"/><Relationship Id="rId2" Type="http://schemas.openxmlformats.org/officeDocument/2006/relationships/tags" Target="../tags/tag32.xml"/><Relationship Id="rId1" Type="http://schemas.openxmlformats.org/officeDocument/2006/relationships/image" Target="../media/image14.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3.png"/></Relationships>
</file>

<file path=ppt/slides/_rels/slide33.xml.rels><?xml version="1.0" encoding="UTF-8" standalone="yes"?>
<Relationships xmlns="http://schemas.openxmlformats.org/package/2006/relationships"><Relationship Id="rId8" Type="http://schemas.openxmlformats.org/officeDocument/2006/relationships/notesSlide" Target="../notesSlides/notesSlide31.xml"/><Relationship Id="rId7" Type="http://schemas.openxmlformats.org/officeDocument/2006/relationships/slideLayout" Target="../slideLayouts/slideLayout39.xml"/><Relationship Id="rId6" Type="http://schemas.openxmlformats.org/officeDocument/2006/relationships/tags" Target="../tags/tag33.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39.xml"/><Relationship Id="rId2" Type="http://schemas.openxmlformats.org/officeDocument/2006/relationships/tags" Target="../tags/tag34.xml"/><Relationship Id="rId1" Type="http://schemas.openxmlformats.org/officeDocument/2006/relationships/image" Target="../media/image40.jpe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3.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39.xml"/><Relationship Id="rId1" Type="http://schemas.openxmlformats.org/officeDocument/2006/relationships/tags" Target="../tags/tag35.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43.xml"/><Relationship Id="rId1" Type="http://schemas.openxmlformats.org/officeDocument/2006/relationships/tags" Target="../tags/tag36.xml"/></Relationships>
</file>

<file path=ppt/slides/_rels/slide38.xml.rels><?xml version="1.0" encoding="UTF-8" standalone="yes"?>
<Relationships xmlns="http://schemas.openxmlformats.org/package/2006/relationships"><Relationship Id="rId6" Type="http://schemas.openxmlformats.org/officeDocument/2006/relationships/notesSlide" Target="../notesSlides/notesSlide34.xml"/><Relationship Id="rId5" Type="http://schemas.openxmlformats.org/officeDocument/2006/relationships/slideLayout" Target="../slideLayouts/slideLayout39.xml"/><Relationship Id="rId4" Type="http://schemas.openxmlformats.org/officeDocument/2006/relationships/tags" Target="../tags/tag37.xml"/><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image" Target="../media/image41.png"/></Relationships>
</file>

<file path=ppt/slides/_rels/slide39.xml.rels><?xml version="1.0" encoding="UTF-8" standalone="yes"?>
<Relationships xmlns="http://schemas.openxmlformats.org/package/2006/relationships"><Relationship Id="rId9" Type="http://schemas.openxmlformats.org/officeDocument/2006/relationships/notesSlide" Target="../notesSlides/notesSlide35.xml"/><Relationship Id="rId8" Type="http://schemas.openxmlformats.org/officeDocument/2006/relationships/slideLayout" Target="../slideLayouts/slideLayout33.xml"/><Relationship Id="rId7" Type="http://schemas.openxmlformats.org/officeDocument/2006/relationships/tags" Target="../tags/tag38.xml"/><Relationship Id="rId6" Type="http://schemas.openxmlformats.org/officeDocument/2006/relationships/image" Target="../media/image44.jpeg"/><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9.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39.xml"/><Relationship Id="rId7" Type="http://schemas.openxmlformats.org/officeDocument/2006/relationships/tags" Target="../tags/tag8.xml"/><Relationship Id="rId6" Type="http://schemas.openxmlformats.org/officeDocument/2006/relationships/image" Target="../media/image14.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8.xml"/><Relationship Id="rId1" Type="http://schemas.openxmlformats.org/officeDocument/2006/relationships/image" Target="../media/image13.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39.xml"/><Relationship Id="rId2" Type="http://schemas.openxmlformats.org/officeDocument/2006/relationships/tags" Target="../tags/tag9.xml"/><Relationship Id="rId1" Type="http://schemas.openxmlformats.org/officeDocument/2006/relationships/image" Target="../media/image15.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39.xml"/><Relationship Id="rId2" Type="http://schemas.openxmlformats.org/officeDocument/2006/relationships/tags" Target="../tags/tag10.xml"/><Relationship Id="rId1" Type="http://schemas.openxmlformats.org/officeDocument/2006/relationships/image" Target="../media/image16.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39.xml"/><Relationship Id="rId2" Type="http://schemas.openxmlformats.org/officeDocument/2006/relationships/tags" Target="../tags/tag11.xml"/><Relationship Id="rId1"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 y="1623539"/>
            <a:ext cx="12191999" cy="2745263"/>
          </a:xfrm>
          <a:prstGeom prst="rect">
            <a:avLst/>
          </a:prstGeom>
          <a:solidFill>
            <a:srgbClr val="0070C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 name="矩形 5"/>
          <p:cNvSpPr/>
          <p:nvPr/>
        </p:nvSpPr>
        <p:spPr>
          <a:xfrm>
            <a:off x="1752504" y="2140629"/>
            <a:ext cx="8821646" cy="646331"/>
          </a:xfrm>
          <a:prstGeom prst="rect">
            <a:avLst/>
          </a:prstGeom>
        </p:spPr>
        <p:txBody>
          <a:bodyPr wrap="none">
            <a:spAutoFit/>
          </a:bodyPr>
          <a:lstStyle/>
          <a:p>
            <a:r>
              <a:rPr lang="zh-CN" altLang="en-US" sz="3600" b="1" dirty="0">
                <a:solidFill>
                  <a:schemeClr val="bg1"/>
                </a:solidFill>
                <a:latin typeface="Segoe UI" panose="020B0502040204020203" pitchFamily="34" charset="0"/>
                <a:ea typeface="微软雅黑" panose="020B0503020204020204" pitchFamily="34" charset="-122"/>
              </a:rPr>
              <a:t>“互联网</a:t>
            </a:r>
            <a:r>
              <a:rPr lang="en-US" altLang="zh-CN" sz="3600" b="1" dirty="0">
                <a:solidFill>
                  <a:schemeClr val="bg1"/>
                </a:solidFill>
                <a:latin typeface="Segoe UI" panose="020B0502040204020203" pitchFamily="34" charset="0"/>
                <a:ea typeface="微软雅黑" panose="020B0503020204020204" pitchFamily="34" charset="-122"/>
              </a:rPr>
              <a:t>+</a:t>
            </a:r>
            <a:r>
              <a:rPr lang="zh-CN" altLang="en-US" sz="3600" b="1" dirty="0">
                <a:solidFill>
                  <a:schemeClr val="bg1"/>
                </a:solidFill>
                <a:latin typeface="Segoe UI" panose="020B0502040204020203" pitchFamily="34" charset="0"/>
                <a:ea typeface="微软雅黑" panose="020B0503020204020204" pitchFamily="34" charset="-122"/>
              </a:rPr>
              <a:t>医院”业务安全与数据安全探讨</a:t>
            </a:r>
            <a:endParaRPr lang="zh-CN" altLang="en-US" sz="3600" b="1" dirty="0">
              <a:solidFill>
                <a:schemeClr val="bg1"/>
              </a:solidFill>
              <a:latin typeface="Segoe UI" panose="020B0502040204020203" pitchFamily="34" charset="0"/>
              <a:ea typeface="微软雅黑" panose="020B0503020204020204" pitchFamily="34" charset="-122"/>
            </a:endParaRPr>
          </a:p>
        </p:txBody>
      </p:sp>
      <p:cxnSp>
        <p:nvCxnSpPr>
          <p:cNvPr id="7" name="直接连接符 6"/>
          <p:cNvCxnSpPr/>
          <p:nvPr/>
        </p:nvCxnSpPr>
        <p:spPr>
          <a:xfrm>
            <a:off x="1255579" y="1841407"/>
            <a:ext cx="9759576"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1255579" y="1803307"/>
            <a:ext cx="398" cy="2302497"/>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1255579" y="4072450"/>
            <a:ext cx="2803314"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1015155" y="1803307"/>
            <a:ext cx="0" cy="226279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8133109" y="4066100"/>
            <a:ext cx="2882046"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2" name="组合 11"/>
          <p:cNvGrpSpPr/>
          <p:nvPr/>
        </p:nvGrpSpPr>
        <p:grpSpPr>
          <a:xfrm>
            <a:off x="4177069" y="4066100"/>
            <a:ext cx="3854316" cy="0"/>
            <a:chOff x="4177069" y="4066100"/>
            <a:chExt cx="3854316" cy="0"/>
          </a:xfrm>
        </p:grpSpPr>
        <p:cxnSp>
          <p:nvCxnSpPr>
            <p:cNvPr id="13" name="直接连接符 12"/>
            <p:cNvCxnSpPr/>
            <p:nvPr/>
          </p:nvCxnSpPr>
          <p:spPr>
            <a:xfrm>
              <a:off x="4177069" y="4066100"/>
              <a:ext cx="4965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7534856" y="4066100"/>
              <a:ext cx="496529"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Tree>
    <p:custDataLst>
      <p:tags r:id="rId1"/>
    </p:custData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par>
                          <p:cTn id="8" fill="hold">
                            <p:stCondLst>
                              <p:cond delay="1000"/>
                            </p:stCondLst>
                            <p:childTnLst>
                              <p:par>
                                <p:cTn id="9" presetID="22" presetClass="entr" presetSubtype="4"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750"/>
                                        <p:tgtEl>
                                          <p:spTgt spid="8"/>
                                        </p:tgtEl>
                                      </p:cBhvr>
                                    </p:animEffect>
                                  </p:childTnLst>
                                </p:cTn>
                              </p:par>
                              <p:par>
                                <p:cTn id="12" presetID="22" presetClass="entr" presetSubtype="8"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750"/>
                                        <p:tgtEl>
                                          <p:spTgt spid="7"/>
                                        </p:tgtEl>
                                      </p:cBhvr>
                                    </p:animEffect>
                                  </p:childTnLst>
                                </p:cTn>
                              </p:par>
                              <p:par>
                                <p:cTn id="15" presetID="22" presetClass="entr" presetSubtype="4"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750"/>
                                        <p:tgtEl>
                                          <p:spTgt spid="10"/>
                                        </p:tgtEl>
                                      </p:cBhvr>
                                    </p:animEffect>
                                  </p:childTnLst>
                                </p:cTn>
                              </p:par>
                              <p:par>
                                <p:cTn id="18" presetID="22" presetClass="entr" presetSubtype="8"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750"/>
                                        <p:tgtEl>
                                          <p:spTgt spid="9"/>
                                        </p:tgtEl>
                                      </p:cBhvr>
                                    </p:animEffect>
                                  </p:childTnLst>
                                </p:cTn>
                              </p:par>
                              <p:par>
                                <p:cTn id="21" presetID="22" presetClass="entr" presetSubtype="2"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right)">
                                      <p:cBhvr>
                                        <p:cTn id="23" dur="750"/>
                                        <p:tgtEl>
                                          <p:spTgt spid="11"/>
                                        </p:tgtEl>
                                      </p:cBhvr>
                                    </p:animEffect>
                                  </p:childTnLst>
                                </p:cTn>
                              </p:par>
                            </p:childTnLst>
                          </p:cTn>
                        </p:par>
                        <p:par>
                          <p:cTn id="24" fill="hold">
                            <p:stCondLst>
                              <p:cond delay="2000"/>
                            </p:stCondLst>
                            <p:childTnLst>
                              <p:par>
                                <p:cTn id="25" presetID="10" presetClass="entr" presetSubtype="0" fill="hold" grpId="0" nodeType="afterEffect">
                                  <p:stCondLst>
                                    <p:cond delay="500"/>
                                  </p:stCondLst>
                                  <p:iterate type="lt">
                                    <p:tmPct val="10000"/>
                                  </p:iterate>
                                  <p:childTnLst>
                                    <p:set>
                                      <p:cBhvr>
                                        <p:cTn id="26" dur="1" fill="hold">
                                          <p:stCondLst>
                                            <p:cond delay="0"/>
                                          </p:stCondLst>
                                        </p:cTn>
                                        <p:tgtEl>
                                          <p:spTgt spid="6"/>
                                        </p:tgtEl>
                                        <p:attrNameLst>
                                          <p:attrName>style.visibility</p:attrName>
                                        </p:attrNameLst>
                                      </p:cBhvr>
                                      <p:to>
                                        <p:strVal val="visible"/>
                                      </p:to>
                                    </p:set>
                                    <p:animEffect transition="in" filter="fade">
                                      <p:cBhvr>
                                        <p:cTn id="27" dur="1500"/>
                                        <p:tgtEl>
                                          <p:spTgt spid="6"/>
                                        </p:tgtEl>
                                      </p:cBhvr>
                                    </p:animEffect>
                                  </p:childTnLst>
                                </p:cTn>
                              </p:par>
                            </p:childTnLst>
                          </p:cTn>
                        </p:par>
                        <p:par>
                          <p:cTn id="28" fill="hold">
                            <p:stCondLst>
                              <p:cond delay="5449"/>
                            </p:stCondLst>
                            <p:childTnLst>
                              <p:par>
                                <p:cTn id="29" presetID="16" presetClass="entr" presetSubtype="21" fill="hold" nodeType="afterEffect">
                                  <p:stCondLst>
                                    <p:cond delay="250"/>
                                  </p:stCondLst>
                                  <p:childTnLst>
                                    <p:set>
                                      <p:cBhvr>
                                        <p:cTn id="30" dur="1" fill="hold">
                                          <p:stCondLst>
                                            <p:cond delay="0"/>
                                          </p:stCondLst>
                                        </p:cTn>
                                        <p:tgtEl>
                                          <p:spTgt spid="12"/>
                                        </p:tgtEl>
                                        <p:attrNameLst>
                                          <p:attrName>style.visibility</p:attrName>
                                        </p:attrNameLst>
                                      </p:cBhvr>
                                      <p:to>
                                        <p:strVal val="visible"/>
                                      </p:to>
                                    </p:set>
                                    <p:animEffect transition="in" filter="barn(inVertical)">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a:spLocks noChangeArrowheads="1"/>
          </p:cNvSpPr>
          <p:nvPr/>
        </p:nvSpPr>
        <p:spPr bwMode="auto">
          <a:xfrm>
            <a:off x="1013608" y="383722"/>
            <a:ext cx="363112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dirty="0" smtClean="0">
                <a:latin typeface="微软雅黑" panose="020B0503020204020204" pitchFamily="34" charset="-122"/>
                <a:ea typeface="微软雅黑" panose="020B0503020204020204" pitchFamily="34" charset="-122"/>
              </a:rPr>
              <a:t>渗透测试重要对象</a:t>
            </a:r>
            <a:r>
              <a:rPr lang="en-US" altLang="zh-CN" sz="2000" b="1" dirty="0" smtClean="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第三方平台</a:t>
            </a:r>
            <a:endParaRPr lang="zh-CN" altLang="en-US" sz="2000" b="1" dirty="0">
              <a:latin typeface="微软雅黑" panose="020B0503020204020204" pitchFamily="34" charset="-122"/>
              <a:ea typeface="微软雅黑" panose="020B0503020204020204" pitchFamily="34" charset="-122"/>
            </a:endParaRPr>
          </a:p>
        </p:txBody>
      </p:sp>
      <p:sp>
        <p:nvSpPr>
          <p:cNvPr id="4" name="矩形 3"/>
          <p:cNvSpPr/>
          <p:nvPr/>
        </p:nvSpPr>
        <p:spPr>
          <a:xfrm>
            <a:off x="1850694" y="3813135"/>
            <a:ext cx="3518594" cy="1938992"/>
          </a:xfrm>
          <a:prstGeom prst="rect">
            <a:avLst/>
          </a:prstGeom>
        </p:spPr>
        <p:txBody>
          <a:bodyPr wrap="square">
            <a:spAutoFit/>
          </a:bodyPr>
          <a:lstStyle/>
          <a:p>
            <a:r>
              <a:rPr lang="en-US" altLang="zh-CN" sz="2000" dirty="0"/>
              <a:t>Web</a:t>
            </a:r>
            <a:r>
              <a:rPr lang="zh-CN" altLang="en-US" sz="2000" dirty="0"/>
              <a:t>攻击：</a:t>
            </a:r>
            <a:endParaRPr lang="en-US" altLang="zh-CN" sz="2000" dirty="0"/>
          </a:p>
          <a:p>
            <a:r>
              <a:rPr lang="en-US" altLang="zh-CN" sz="2000" dirty="0"/>
              <a:t>1.SQL</a:t>
            </a:r>
            <a:r>
              <a:rPr lang="zh-CN" altLang="en-US" sz="2000" dirty="0"/>
              <a:t>注入</a:t>
            </a:r>
            <a:r>
              <a:rPr lang="zh-CN" altLang="en-US" sz="2000" dirty="0" smtClean="0"/>
              <a:t>攻击</a:t>
            </a:r>
            <a:endParaRPr lang="en-US" altLang="zh-CN" sz="2000" dirty="0"/>
          </a:p>
          <a:p>
            <a:r>
              <a:rPr lang="en-US" altLang="zh-CN" sz="2000" dirty="0"/>
              <a:t>2.</a:t>
            </a:r>
            <a:r>
              <a:rPr lang="zh-CN" altLang="en-US" sz="2000" dirty="0"/>
              <a:t>越权访问</a:t>
            </a:r>
            <a:r>
              <a:rPr lang="zh-CN" altLang="en-US" sz="2000" dirty="0" smtClean="0"/>
              <a:t>（敏感接口）</a:t>
            </a:r>
            <a:endParaRPr lang="en-US" altLang="zh-CN" sz="2000" dirty="0"/>
          </a:p>
          <a:p>
            <a:r>
              <a:rPr lang="en-US" altLang="zh-CN" sz="2000" dirty="0"/>
              <a:t>3.Struts2</a:t>
            </a:r>
            <a:r>
              <a:rPr lang="zh-CN" altLang="en-US" sz="2000" dirty="0"/>
              <a:t>命令</a:t>
            </a:r>
            <a:r>
              <a:rPr lang="zh-CN" altLang="en-US" sz="2000" dirty="0" smtClean="0"/>
              <a:t>执行</a:t>
            </a:r>
            <a:endParaRPr lang="en-US" altLang="zh-CN" sz="2000" dirty="0" smtClean="0"/>
          </a:p>
          <a:p>
            <a:r>
              <a:rPr lang="en-US" altLang="zh-CN" sz="2000" dirty="0" smtClean="0"/>
              <a:t>4.</a:t>
            </a:r>
            <a:r>
              <a:rPr lang="zh-CN" altLang="en-US" sz="2000" dirty="0"/>
              <a:t>支付漏洞</a:t>
            </a:r>
            <a:r>
              <a:rPr lang="zh-CN" altLang="en-US" sz="2000" dirty="0" smtClean="0"/>
              <a:t>测试</a:t>
            </a:r>
            <a:endParaRPr lang="en-US" altLang="zh-CN" sz="2000" dirty="0"/>
          </a:p>
          <a:p>
            <a:r>
              <a:rPr lang="en-US" altLang="zh-CN" sz="2000" dirty="0"/>
              <a:t>…</a:t>
            </a:r>
            <a:endParaRPr lang="en-US" altLang="zh-CN" sz="2000" dirty="0"/>
          </a:p>
        </p:txBody>
      </p:sp>
      <p:sp>
        <p:nvSpPr>
          <p:cNvPr id="5" name="矩形 4"/>
          <p:cNvSpPr/>
          <p:nvPr/>
        </p:nvSpPr>
        <p:spPr>
          <a:xfrm>
            <a:off x="6563190" y="3784107"/>
            <a:ext cx="3524238" cy="1938992"/>
          </a:xfrm>
          <a:prstGeom prst="rect">
            <a:avLst/>
          </a:prstGeom>
        </p:spPr>
        <p:txBody>
          <a:bodyPr wrap="square">
            <a:spAutoFit/>
          </a:bodyPr>
          <a:lstStyle/>
          <a:p>
            <a:r>
              <a:rPr lang="zh-CN" altLang="en-US" sz="2000" dirty="0"/>
              <a:t>中间件（</a:t>
            </a:r>
            <a:r>
              <a:rPr lang="en-US" altLang="zh-CN" sz="2000" dirty="0"/>
              <a:t>tomcat</a:t>
            </a:r>
            <a:r>
              <a:rPr lang="zh-CN" altLang="en-US" sz="2000" dirty="0"/>
              <a:t>、</a:t>
            </a:r>
            <a:r>
              <a:rPr lang="en-US" altLang="zh-CN" sz="2000" dirty="0"/>
              <a:t>IIS</a:t>
            </a:r>
            <a:r>
              <a:rPr lang="zh-CN" altLang="en-US" sz="2000" dirty="0"/>
              <a:t>）攻击：</a:t>
            </a:r>
            <a:endParaRPr lang="en-US" altLang="zh-CN" sz="2000" dirty="0"/>
          </a:p>
          <a:p>
            <a:r>
              <a:rPr lang="en-US" altLang="zh-CN" sz="2000" dirty="0"/>
              <a:t>1.Tomcat</a:t>
            </a:r>
            <a:r>
              <a:rPr lang="zh-CN" altLang="en-US" sz="2000" dirty="0"/>
              <a:t>、</a:t>
            </a:r>
            <a:r>
              <a:rPr lang="en-US" altLang="zh-CN" sz="2000" dirty="0" err="1"/>
              <a:t>Jboss</a:t>
            </a:r>
            <a:r>
              <a:rPr lang="zh-CN" altLang="en-US" sz="2000" dirty="0"/>
              <a:t>、</a:t>
            </a:r>
            <a:r>
              <a:rPr lang="en-US" altLang="zh-CN" sz="2000" dirty="0" err="1"/>
              <a:t>Weblogic</a:t>
            </a:r>
            <a:r>
              <a:rPr lang="zh-CN" altLang="en-US" sz="2000" dirty="0"/>
              <a:t>管理员弱口令爆破</a:t>
            </a:r>
            <a:endParaRPr lang="en-US" altLang="zh-CN" sz="2000" dirty="0"/>
          </a:p>
          <a:p>
            <a:r>
              <a:rPr lang="en-US" altLang="zh-CN" sz="2000" dirty="0"/>
              <a:t>2.Java</a:t>
            </a:r>
            <a:r>
              <a:rPr lang="zh-CN" altLang="en-US" sz="2000" dirty="0"/>
              <a:t>反序列化命令执行漏洞</a:t>
            </a:r>
            <a:endParaRPr lang="en-US" altLang="zh-CN" sz="2000" dirty="0"/>
          </a:p>
          <a:p>
            <a:r>
              <a:rPr lang="en-US" altLang="zh-CN" sz="2000" dirty="0"/>
              <a:t>3.IIS6.0 </a:t>
            </a:r>
            <a:r>
              <a:rPr lang="zh-CN" altLang="en-US" sz="2000" dirty="0"/>
              <a:t>溢出漏洞</a:t>
            </a:r>
            <a:endParaRPr lang="en-US" altLang="zh-CN" sz="2000" dirty="0"/>
          </a:p>
          <a:p>
            <a:r>
              <a:rPr lang="en-US" altLang="zh-CN" sz="2000" dirty="0"/>
              <a:t>…</a:t>
            </a:r>
            <a:endParaRPr lang="zh-CN" altLang="en-US" sz="2000" dirty="0"/>
          </a:p>
        </p:txBody>
      </p:sp>
      <p:pic>
        <p:nvPicPr>
          <p:cNvPr id="2051"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62731" y="1126392"/>
            <a:ext cx="6735441" cy="2322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2"/>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a:spLocks noChangeArrowheads="1"/>
          </p:cNvSpPr>
          <p:nvPr/>
        </p:nvSpPr>
        <p:spPr bwMode="auto">
          <a:xfrm>
            <a:off x="1013608" y="383722"/>
            <a:ext cx="465704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dirty="0" smtClean="0">
                <a:latin typeface="微软雅黑" panose="020B0503020204020204" pitchFamily="34" charset="-122"/>
                <a:ea typeface="微软雅黑" panose="020B0503020204020204" pitchFamily="34" charset="-122"/>
              </a:rPr>
              <a:t>渗透测试重要对象</a:t>
            </a:r>
            <a:r>
              <a:rPr lang="en-US" altLang="zh-CN" sz="2000" b="1" dirty="0" smtClean="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第三方平台结果展现</a:t>
            </a:r>
            <a:endParaRPr lang="zh-CN" altLang="en-US" sz="2000" b="1" dirty="0">
              <a:latin typeface="微软雅黑" panose="020B0503020204020204" pitchFamily="34" charset="-122"/>
              <a:ea typeface="微软雅黑" panose="020B0503020204020204" pitchFamily="34" charset="-122"/>
            </a:endParaRPr>
          </a:p>
        </p:txBody>
      </p:sp>
      <p:pic>
        <p:nvPicPr>
          <p:cNvPr id="2050" name="Picture 2" descr="C:\Users\Lff\Desktop\2017医疗会议\素材\金蝶\QQ图片20170526154207.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11086" y="980168"/>
            <a:ext cx="9071428" cy="5369528"/>
          </a:xfrm>
          <a:prstGeom prst="rect">
            <a:avLst/>
          </a:prstGeom>
          <a:noFill/>
          <a:extLst>
            <a:ext uri="{909E8E84-426E-40DD-AFC4-6F175D3DCCD1}">
              <a14:hiddenFill xmlns:a14="http://schemas.microsoft.com/office/drawing/2010/main">
                <a:solidFill>
                  <a:srgbClr val="FFFFFF"/>
                </a:solidFill>
              </a14:hiddenFill>
            </a:ext>
          </a:extLst>
        </p:spPr>
      </p:pic>
    </p:spTree>
    <p:custDataLst>
      <p:tags r:id="rId2"/>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a:spLocks noChangeArrowheads="1"/>
          </p:cNvSpPr>
          <p:nvPr/>
        </p:nvSpPr>
        <p:spPr bwMode="auto">
          <a:xfrm>
            <a:off x="1013608" y="383722"/>
            <a:ext cx="35301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dirty="0" smtClean="0">
                <a:latin typeface="微软雅黑" panose="020B0503020204020204" pitchFamily="34" charset="-122"/>
                <a:ea typeface="微软雅黑" panose="020B0503020204020204" pitchFamily="34" charset="-122"/>
              </a:rPr>
              <a:t>渗透测试</a:t>
            </a:r>
            <a:r>
              <a:rPr lang="zh-CN" altLang="en-US" sz="2000" b="1" dirty="0">
                <a:latin typeface="微软雅黑" panose="020B0503020204020204" pitchFamily="34" charset="-122"/>
                <a:ea typeface="微软雅黑" panose="020B0503020204020204" pitchFamily="34" charset="-122"/>
              </a:rPr>
              <a:t>重要</a:t>
            </a:r>
            <a:r>
              <a:rPr lang="zh-CN" altLang="en-US" sz="2000" b="1" dirty="0" smtClean="0">
                <a:latin typeface="微软雅黑" panose="020B0503020204020204" pitchFamily="34" charset="-122"/>
                <a:ea typeface="微软雅黑" panose="020B0503020204020204" pitchFamily="34" charset="-122"/>
              </a:rPr>
              <a:t>对象</a:t>
            </a:r>
            <a:r>
              <a:rPr lang="en-US" altLang="zh-CN" sz="2000" b="1" dirty="0" smtClean="0">
                <a:latin typeface="微软雅黑" panose="020B0503020204020204" pitchFamily="34" charset="-122"/>
                <a:ea typeface="微软雅黑" panose="020B0503020204020204" pitchFamily="34" charset="-122"/>
              </a:rPr>
              <a:t>-His</a:t>
            </a:r>
            <a:r>
              <a:rPr lang="zh-CN" altLang="en-US" sz="2000" b="1" dirty="0" smtClean="0">
                <a:latin typeface="微软雅黑" panose="020B0503020204020204" pitchFamily="34" charset="-122"/>
                <a:ea typeface="微软雅黑" panose="020B0503020204020204" pitchFamily="34" charset="-122"/>
              </a:rPr>
              <a:t>数据库</a:t>
            </a:r>
            <a:endParaRPr lang="zh-CN" altLang="en-US" sz="2000" b="1" dirty="0">
              <a:latin typeface="微软雅黑" panose="020B0503020204020204" pitchFamily="34" charset="-122"/>
              <a:ea typeface="微软雅黑" panose="020B0503020204020204" pitchFamily="34" charset="-122"/>
            </a:endParaRPr>
          </a:p>
        </p:txBody>
      </p:sp>
      <p:sp>
        <p:nvSpPr>
          <p:cNvPr id="4" name="矩形 3"/>
          <p:cNvSpPr/>
          <p:nvPr/>
        </p:nvSpPr>
        <p:spPr>
          <a:xfrm>
            <a:off x="456081" y="3807939"/>
            <a:ext cx="3518594" cy="1938992"/>
          </a:xfrm>
          <a:prstGeom prst="rect">
            <a:avLst/>
          </a:prstGeom>
        </p:spPr>
        <p:txBody>
          <a:bodyPr wrap="square">
            <a:spAutoFit/>
          </a:bodyPr>
          <a:lstStyle/>
          <a:p>
            <a:r>
              <a:rPr lang="zh-CN" altLang="en-US" sz="2000" dirty="0" smtClean="0"/>
              <a:t>前置机信息泄漏：</a:t>
            </a:r>
            <a:endParaRPr lang="en-US" altLang="zh-CN" sz="2000" dirty="0"/>
          </a:p>
          <a:p>
            <a:r>
              <a:rPr lang="en-US" altLang="zh-CN" sz="2000" dirty="0" smtClean="0"/>
              <a:t>1.</a:t>
            </a:r>
            <a:r>
              <a:rPr lang="zh-CN" altLang="en-US" sz="2000" dirty="0" smtClean="0"/>
              <a:t>前置机配置文件泄漏数据库敏感信息</a:t>
            </a:r>
            <a:endParaRPr lang="en-US" altLang="zh-CN" sz="2000" dirty="0"/>
          </a:p>
          <a:p>
            <a:r>
              <a:rPr lang="en-US" altLang="zh-CN" sz="2000" dirty="0" smtClean="0"/>
              <a:t>2.</a:t>
            </a:r>
            <a:r>
              <a:rPr lang="zh-CN" altLang="en-US" sz="2000" dirty="0" smtClean="0"/>
              <a:t>前置机程序调试遗留文件泄漏数据库内容或配置信息等</a:t>
            </a:r>
            <a:endParaRPr lang="en-US" altLang="zh-CN" sz="2000" dirty="0"/>
          </a:p>
          <a:p>
            <a:r>
              <a:rPr lang="en-US" altLang="zh-CN" sz="2000" dirty="0"/>
              <a:t>…</a:t>
            </a:r>
            <a:endParaRPr lang="en-US" altLang="zh-CN" sz="2000" dirty="0"/>
          </a:p>
        </p:txBody>
      </p:sp>
      <p:sp>
        <p:nvSpPr>
          <p:cNvPr id="5" name="矩形 4"/>
          <p:cNvSpPr/>
          <p:nvPr/>
        </p:nvSpPr>
        <p:spPr>
          <a:xfrm>
            <a:off x="4168333" y="3807939"/>
            <a:ext cx="3524238" cy="1323439"/>
          </a:xfrm>
          <a:prstGeom prst="rect">
            <a:avLst/>
          </a:prstGeom>
        </p:spPr>
        <p:txBody>
          <a:bodyPr wrap="square">
            <a:spAutoFit/>
          </a:bodyPr>
          <a:lstStyle/>
          <a:p>
            <a:r>
              <a:rPr lang="zh-CN" altLang="en-US" sz="2000" dirty="0" smtClean="0"/>
              <a:t>网络窃听：</a:t>
            </a:r>
            <a:endParaRPr lang="en-US" altLang="zh-CN" sz="2000" dirty="0"/>
          </a:p>
          <a:p>
            <a:r>
              <a:rPr lang="en-US" altLang="zh-CN" sz="2000" dirty="0" smtClean="0"/>
              <a:t>1.</a:t>
            </a:r>
            <a:r>
              <a:rPr lang="zh-CN" altLang="en-US" sz="2000" dirty="0" smtClean="0"/>
              <a:t>通过前置机进行网络</a:t>
            </a:r>
            <a:r>
              <a:rPr lang="en-US" altLang="zh-CN" sz="2000" dirty="0" smtClean="0"/>
              <a:t>ARP</a:t>
            </a:r>
            <a:r>
              <a:rPr lang="zh-CN" altLang="en-US" sz="2000" dirty="0" smtClean="0"/>
              <a:t>欺骗后进行敏感数据的窃听。</a:t>
            </a:r>
            <a:endParaRPr lang="en-US" altLang="zh-CN" sz="2000" dirty="0" smtClean="0"/>
          </a:p>
          <a:p>
            <a:r>
              <a:rPr lang="en-US" altLang="zh-CN" sz="2000" dirty="0" smtClean="0"/>
              <a:t>…</a:t>
            </a:r>
            <a:endParaRPr lang="zh-CN" altLang="en-US" sz="2000" dirty="0"/>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92018" y="1146628"/>
            <a:ext cx="8676867" cy="216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p:cNvSpPr/>
          <p:nvPr/>
        </p:nvSpPr>
        <p:spPr>
          <a:xfrm>
            <a:off x="7808685" y="3807939"/>
            <a:ext cx="4122058" cy="1631216"/>
          </a:xfrm>
          <a:prstGeom prst="rect">
            <a:avLst/>
          </a:prstGeom>
        </p:spPr>
        <p:txBody>
          <a:bodyPr wrap="square">
            <a:spAutoFit/>
          </a:bodyPr>
          <a:lstStyle/>
          <a:p>
            <a:r>
              <a:rPr lang="zh-CN" altLang="en-US" sz="2000" dirty="0"/>
              <a:t>系统层攻击：</a:t>
            </a:r>
            <a:endParaRPr lang="en-US" altLang="zh-CN" sz="2000" dirty="0"/>
          </a:p>
          <a:p>
            <a:r>
              <a:rPr lang="en-US" altLang="zh-CN" sz="2000" dirty="0" smtClean="0"/>
              <a:t>1.Oracle</a:t>
            </a:r>
            <a:r>
              <a:rPr lang="zh-CN" altLang="en-US" sz="2000" dirty="0" smtClean="0"/>
              <a:t>、</a:t>
            </a:r>
            <a:r>
              <a:rPr lang="en-US" altLang="zh-CN" sz="2000" dirty="0" err="1" smtClean="0"/>
              <a:t>Ssh</a:t>
            </a:r>
            <a:r>
              <a:rPr lang="zh-CN" altLang="en-US" sz="2000" dirty="0" smtClean="0"/>
              <a:t>、</a:t>
            </a:r>
            <a:r>
              <a:rPr lang="en-US" altLang="zh-CN" sz="2000" dirty="0" smtClean="0"/>
              <a:t>telnet</a:t>
            </a:r>
            <a:r>
              <a:rPr lang="zh-CN" altLang="en-US" sz="2000" dirty="0" smtClean="0"/>
              <a:t>的</a:t>
            </a:r>
            <a:r>
              <a:rPr lang="zh-CN" altLang="en-US" sz="2000" dirty="0"/>
              <a:t>暴力破解</a:t>
            </a:r>
            <a:endParaRPr lang="en-US" altLang="zh-CN" sz="2000" dirty="0"/>
          </a:p>
          <a:p>
            <a:r>
              <a:rPr lang="en-US" altLang="zh-CN" sz="2000" dirty="0"/>
              <a:t>2</a:t>
            </a:r>
            <a:r>
              <a:rPr lang="en-US" altLang="zh-CN" sz="2000" dirty="0" smtClean="0"/>
              <a:t>.</a:t>
            </a:r>
            <a:r>
              <a:rPr lang="en-US" altLang="zh-CN" sz="2000" dirty="0"/>
              <a:t> </a:t>
            </a:r>
            <a:r>
              <a:rPr lang="en-US" altLang="zh-CN" sz="2000" dirty="0" smtClean="0"/>
              <a:t>Samba</a:t>
            </a:r>
            <a:r>
              <a:rPr lang="zh-CN" altLang="en-US" sz="2000" dirty="0" smtClean="0"/>
              <a:t>、</a:t>
            </a:r>
            <a:r>
              <a:rPr lang="en-US" altLang="zh-CN" sz="2000" dirty="0" smtClean="0"/>
              <a:t>oracle</a:t>
            </a:r>
            <a:r>
              <a:rPr lang="zh-CN" altLang="en-US" sz="2000" dirty="0" smtClean="0"/>
              <a:t>等溢出</a:t>
            </a:r>
            <a:r>
              <a:rPr lang="zh-CN" altLang="en-US" sz="2000" dirty="0"/>
              <a:t>攻击</a:t>
            </a:r>
            <a:endParaRPr lang="en-US" altLang="zh-CN" sz="2000" dirty="0"/>
          </a:p>
          <a:p>
            <a:r>
              <a:rPr lang="en-US" altLang="zh-CN" sz="2000" dirty="0"/>
              <a:t>3.</a:t>
            </a:r>
            <a:r>
              <a:rPr lang="zh-CN" altLang="en-US" sz="2000" dirty="0"/>
              <a:t>其他常见服务漏洞（</a:t>
            </a:r>
            <a:r>
              <a:rPr lang="en-US" altLang="zh-CN" sz="2000" dirty="0"/>
              <a:t>FTP</a:t>
            </a:r>
            <a:r>
              <a:rPr lang="zh-CN" altLang="en-US" sz="2000" dirty="0"/>
              <a:t>匿名等）</a:t>
            </a:r>
            <a:endParaRPr lang="en-US" altLang="zh-CN" sz="2000" dirty="0"/>
          </a:p>
          <a:p>
            <a:r>
              <a:rPr lang="en-US" altLang="zh-CN" sz="2000" dirty="0"/>
              <a:t>…</a:t>
            </a:r>
            <a:endParaRPr lang="en-US" altLang="zh-CN" sz="2000" dirty="0"/>
          </a:p>
        </p:txBody>
      </p:sp>
    </p:spTree>
    <p:custDataLst>
      <p:tags r:id="rId2"/>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a:spLocks noChangeArrowheads="1"/>
          </p:cNvSpPr>
          <p:nvPr/>
        </p:nvSpPr>
        <p:spPr bwMode="auto">
          <a:xfrm>
            <a:off x="1013608" y="383722"/>
            <a:ext cx="455605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dirty="0" smtClean="0">
                <a:latin typeface="微软雅黑" panose="020B0503020204020204" pitchFamily="34" charset="-122"/>
                <a:ea typeface="微软雅黑" panose="020B0503020204020204" pitchFamily="34" charset="-122"/>
              </a:rPr>
              <a:t>渗透测试</a:t>
            </a:r>
            <a:r>
              <a:rPr lang="zh-CN" altLang="en-US" sz="2000" b="1" dirty="0">
                <a:latin typeface="微软雅黑" panose="020B0503020204020204" pitchFamily="34" charset="-122"/>
                <a:ea typeface="微软雅黑" panose="020B0503020204020204" pitchFamily="34" charset="-122"/>
              </a:rPr>
              <a:t>重要</a:t>
            </a:r>
            <a:r>
              <a:rPr lang="zh-CN" altLang="en-US" sz="2000" b="1" dirty="0" smtClean="0">
                <a:latin typeface="微软雅黑" panose="020B0503020204020204" pitchFamily="34" charset="-122"/>
                <a:ea typeface="微软雅黑" panose="020B0503020204020204" pitchFamily="34" charset="-122"/>
              </a:rPr>
              <a:t>对象</a:t>
            </a:r>
            <a:r>
              <a:rPr lang="en-US" altLang="zh-CN" sz="2000" b="1" dirty="0" smtClean="0">
                <a:latin typeface="微软雅黑" panose="020B0503020204020204" pitchFamily="34" charset="-122"/>
                <a:ea typeface="微软雅黑" panose="020B0503020204020204" pitchFamily="34" charset="-122"/>
              </a:rPr>
              <a:t>-His</a:t>
            </a:r>
            <a:r>
              <a:rPr lang="zh-CN" altLang="en-US" sz="2000" b="1" dirty="0" smtClean="0">
                <a:latin typeface="微软雅黑" panose="020B0503020204020204" pitchFamily="34" charset="-122"/>
                <a:ea typeface="微软雅黑" panose="020B0503020204020204" pitchFamily="34" charset="-122"/>
              </a:rPr>
              <a:t>数据库结果展现</a:t>
            </a:r>
            <a:endParaRPr lang="zh-CN" altLang="en-US" sz="2000" b="1" dirty="0">
              <a:latin typeface="微软雅黑" panose="020B0503020204020204" pitchFamily="34" charset="-122"/>
              <a:ea typeface="微软雅黑" panose="020B0503020204020204" pitchFamily="34" charset="-122"/>
            </a:endParaRPr>
          </a:p>
        </p:txBody>
      </p:sp>
      <p:pic>
        <p:nvPicPr>
          <p:cNvPr id="1026" name="Picture 2" descr="C:\Users\Lff\Desktop\2017医疗会议\素材\1111.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52463" y="979488"/>
            <a:ext cx="10887075" cy="489902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2"/>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a:spLocks noChangeArrowheads="1"/>
          </p:cNvSpPr>
          <p:nvPr/>
        </p:nvSpPr>
        <p:spPr bwMode="auto">
          <a:xfrm>
            <a:off x="1013608" y="383722"/>
            <a:ext cx="32624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dirty="0" smtClean="0">
                <a:latin typeface="微软雅黑" panose="020B0503020204020204" pitchFamily="34" charset="-122"/>
                <a:ea typeface="微软雅黑" panose="020B0503020204020204" pitchFamily="34" charset="-122"/>
              </a:rPr>
              <a:t>重点风险的测试思路与方法</a:t>
            </a:r>
            <a:endParaRPr lang="zh-CN" altLang="en-US" sz="2000" b="1" dirty="0">
              <a:latin typeface="微软雅黑" panose="020B0503020204020204" pitchFamily="34" charset="-122"/>
              <a:ea typeface="微软雅黑" panose="020B0503020204020204" pitchFamily="34" charset="-122"/>
            </a:endParaRPr>
          </a:p>
        </p:txBody>
      </p:sp>
      <p:graphicFrame>
        <p:nvGraphicFramePr>
          <p:cNvPr id="4" name="图示 3"/>
          <p:cNvGraphicFramePr/>
          <p:nvPr/>
        </p:nvGraphicFramePr>
        <p:xfrm>
          <a:off x="5626100" y="1552182"/>
          <a:ext cx="6261100" cy="418253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7" name="矩形 6"/>
          <p:cNvSpPr/>
          <p:nvPr/>
        </p:nvSpPr>
        <p:spPr>
          <a:xfrm>
            <a:off x="673100" y="1739900"/>
            <a:ext cx="5702300" cy="3416320"/>
          </a:xfrm>
          <a:prstGeom prst="rect">
            <a:avLst/>
          </a:prstGeom>
        </p:spPr>
        <p:txBody>
          <a:bodyPr wrap="square">
            <a:spAutoFit/>
          </a:bodyPr>
          <a:lstStyle/>
          <a:p>
            <a:r>
              <a:rPr lang="en-US" altLang="zh-CN" sz="2400" dirty="0"/>
              <a:t>1</a:t>
            </a:r>
            <a:r>
              <a:rPr lang="zh-CN" altLang="en-US" sz="2400" dirty="0"/>
              <a:t>、第三方平台的</a:t>
            </a:r>
            <a:r>
              <a:rPr lang="zh-CN" altLang="en-US" sz="2400" b="1" dirty="0">
                <a:solidFill>
                  <a:srgbClr val="FF0000"/>
                </a:solidFill>
              </a:rPr>
              <a:t>诊金支付漏洞</a:t>
            </a:r>
            <a:r>
              <a:rPr lang="zh-CN" altLang="en-US" sz="2400" dirty="0"/>
              <a:t>测试与过程展示</a:t>
            </a:r>
            <a:r>
              <a:rPr lang="zh-CN" altLang="en-US" sz="2400" dirty="0" smtClean="0"/>
              <a:t>；</a:t>
            </a:r>
            <a:endParaRPr lang="en-US" altLang="zh-CN" sz="2400" dirty="0" smtClean="0"/>
          </a:p>
          <a:p>
            <a:r>
              <a:rPr lang="en-US" altLang="zh-CN" sz="2400" dirty="0" smtClean="0"/>
              <a:t>2</a:t>
            </a:r>
            <a:r>
              <a:rPr lang="zh-CN" altLang="en-US" sz="2400" dirty="0" smtClean="0"/>
              <a:t>、医院内部前置机</a:t>
            </a:r>
            <a:r>
              <a:rPr lang="en-US" altLang="zh-CN" sz="2400" b="1" dirty="0">
                <a:solidFill>
                  <a:srgbClr val="FF0000"/>
                </a:solidFill>
              </a:rPr>
              <a:t>Web service</a:t>
            </a:r>
            <a:r>
              <a:rPr lang="zh-CN" altLang="en-US" sz="2400" b="1" dirty="0" smtClean="0">
                <a:solidFill>
                  <a:srgbClr val="FF0000"/>
                </a:solidFill>
              </a:rPr>
              <a:t>接口</a:t>
            </a:r>
            <a:r>
              <a:rPr lang="en-US" altLang="zh-CN" sz="2400" b="1" dirty="0" err="1" smtClean="0">
                <a:solidFill>
                  <a:srgbClr val="FF0000"/>
                </a:solidFill>
              </a:rPr>
              <a:t>Sql</a:t>
            </a:r>
            <a:r>
              <a:rPr lang="zh-CN" altLang="en-US" sz="2400" b="1" dirty="0" smtClean="0">
                <a:solidFill>
                  <a:srgbClr val="FF0000"/>
                </a:solidFill>
              </a:rPr>
              <a:t>注入漏洞</a:t>
            </a:r>
            <a:r>
              <a:rPr lang="zh-CN" altLang="en-US" sz="2400" dirty="0" smtClean="0"/>
              <a:t>导致的医院</a:t>
            </a:r>
            <a:r>
              <a:rPr lang="en-US" altLang="zh-CN" sz="2400" dirty="0" smtClean="0">
                <a:solidFill>
                  <a:srgbClr val="FF0000"/>
                </a:solidFill>
              </a:rPr>
              <a:t>His</a:t>
            </a:r>
            <a:r>
              <a:rPr lang="zh-CN" altLang="en-US" sz="2400" dirty="0" smtClean="0">
                <a:solidFill>
                  <a:srgbClr val="FF0000"/>
                </a:solidFill>
              </a:rPr>
              <a:t>数据库敏感数据泄漏</a:t>
            </a:r>
            <a:r>
              <a:rPr lang="zh-CN" altLang="en-US" sz="2400" dirty="0" smtClean="0"/>
              <a:t>测试</a:t>
            </a:r>
            <a:r>
              <a:rPr lang="zh-CN" altLang="en-US" sz="2400" dirty="0"/>
              <a:t>与过程展示</a:t>
            </a:r>
            <a:r>
              <a:rPr lang="zh-CN" altLang="en-US" sz="2400" dirty="0" smtClean="0"/>
              <a:t>；</a:t>
            </a:r>
            <a:endParaRPr lang="en-US" altLang="zh-CN" sz="2400" dirty="0"/>
          </a:p>
          <a:p>
            <a:r>
              <a:rPr lang="en-US" altLang="zh-CN" sz="2400" dirty="0" smtClean="0"/>
              <a:t>3</a:t>
            </a:r>
            <a:r>
              <a:rPr lang="zh-CN" altLang="en-US" sz="2400" dirty="0" smtClean="0"/>
              <a:t>、</a:t>
            </a:r>
            <a:r>
              <a:rPr lang="zh-CN" altLang="en-US" sz="2400" dirty="0"/>
              <a:t>医院内部</a:t>
            </a:r>
            <a:r>
              <a:rPr lang="zh-CN" altLang="en-US" sz="2400" b="1" dirty="0">
                <a:solidFill>
                  <a:srgbClr val="FF0000"/>
                </a:solidFill>
              </a:rPr>
              <a:t>前置机命令执行漏洞</a:t>
            </a:r>
            <a:r>
              <a:rPr lang="zh-CN" altLang="en-US" sz="2400" dirty="0"/>
              <a:t>导致的服务器</a:t>
            </a:r>
            <a:r>
              <a:rPr lang="zh-CN" altLang="en-US" sz="2400" dirty="0">
                <a:solidFill>
                  <a:srgbClr val="FF0000"/>
                </a:solidFill>
              </a:rPr>
              <a:t>被远程控制</a:t>
            </a:r>
            <a:r>
              <a:rPr lang="zh-CN" altLang="en-US" sz="2400" dirty="0"/>
              <a:t>测试与过程</a:t>
            </a:r>
            <a:r>
              <a:rPr lang="zh-CN" altLang="en-US" sz="2400" dirty="0" smtClean="0"/>
              <a:t>展示，前置机配置文件的内部</a:t>
            </a:r>
            <a:r>
              <a:rPr lang="zh-CN" altLang="en-US" sz="2400" dirty="0"/>
              <a:t>数据库帐号密码等</a:t>
            </a:r>
            <a:r>
              <a:rPr lang="zh-CN" altLang="en-US" sz="2400" b="1" dirty="0">
                <a:solidFill>
                  <a:srgbClr val="FF0000"/>
                </a:solidFill>
              </a:rPr>
              <a:t>敏感信息泄漏</a:t>
            </a:r>
            <a:r>
              <a:rPr lang="zh-CN" altLang="en-US" sz="2400" dirty="0" smtClean="0"/>
              <a:t>导致</a:t>
            </a:r>
            <a:r>
              <a:rPr lang="en-US" altLang="zh-CN" sz="2400" dirty="0" smtClean="0">
                <a:solidFill>
                  <a:srgbClr val="FF0000"/>
                </a:solidFill>
              </a:rPr>
              <a:t>His</a:t>
            </a:r>
            <a:r>
              <a:rPr lang="zh-CN" altLang="en-US" sz="2400" dirty="0" smtClean="0">
                <a:solidFill>
                  <a:srgbClr val="FF0000"/>
                </a:solidFill>
              </a:rPr>
              <a:t>数据库沦陷。</a:t>
            </a:r>
            <a:endParaRPr lang="zh-CN" altLang="en-US" sz="2400" dirty="0"/>
          </a:p>
        </p:txBody>
      </p:sp>
    </p:spTree>
    <p:custDataLst>
      <p:tags r:id="rId6"/>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文本框 2"/>
          <p:cNvSpPr txBox="1">
            <a:spLocks noChangeArrowheads="1"/>
          </p:cNvSpPr>
          <p:nvPr/>
        </p:nvSpPr>
        <p:spPr bwMode="auto">
          <a:xfrm>
            <a:off x="1008288" y="386699"/>
            <a:ext cx="25074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dirty="0" smtClean="0">
                <a:latin typeface="微软雅黑" panose="020B0503020204020204" pitchFamily="34" charset="-122"/>
                <a:ea typeface="微软雅黑" panose="020B0503020204020204" pitchFamily="34" charset="-122"/>
              </a:rPr>
              <a:t>重要风险</a:t>
            </a:r>
            <a:r>
              <a:rPr lang="en-US" altLang="zh-CN" sz="2000" b="1" dirty="0" smtClean="0">
                <a:latin typeface="微软雅黑" panose="020B0503020204020204" pitchFamily="34" charset="-122"/>
                <a:ea typeface="微软雅黑" panose="020B0503020204020204" pitchFamily="34" charset="-122"/>
              </a:rPr>
              <a:t>1-</a:t>
            </a:r>
            <a:r>
              <a:rPr lang="zh-CN" altLang="en-US" sz="2000" b="1" dirty="0" smtClean="0">
                <a:latin typeface="微软雅黑" panose="020B0503020204020204" pitchFamily="34" charset="-122"/>
                <a:ea typeface="微软雅黑" panose="020B0503020204020204" pitchFamily="34" charset="-122"/>
              </a:rPr>
              <a:t>支付风险</a:t>
            </a:r>
            <a:endParaRPr lang="zh-CN" altLang="en-US" sz="2000" b="1" dirty="0">
              <a:latin typeface="微软雅黑" panose="020B0503020204020204" pitchFamily="34" charset="-122"/>
              <a:ea typeface="微软雅黑" panose="020B0503020204020204" pitchFamily="34" charset="-122"/>
            </a:endParaRPr>
          </a:p>
        </p:txBody>
      </p:sp>
      <p:sp>
        <p:nvSpPr>
          <p:cNvPr id="28" name="直角三角形 55"/>
          <p:cNvSpPr>
            <a:spLocks noChangeArrowheads="1"/>
          </p:cNvSpPr>
          <p:nvPr/>
        </p:nvSpPr>
        <p:spPr bwMode="auto">
          <a:xfrm rot="5400000">
            <a:off x="10416711" y="5452043"/>
            <a:ext cx="248083" cy="220681"/>
          </a:xfrm>
          <a:prstGeom prst="rtTriangle">
            <a:avLst/>
          </a:prstGeom>
          <a:gradFill rotWithShape="1">
            <a:gsLst>
              <a:gs pos="0">
                <a:srgbClr val="7F7F7F"/>
              </a:gs>
              <a:gs pos="50000">
                <a:srgbClr val="7F7F7F"/>
              </a:gs>
              <a:gs pos="100000">
                <a:srgbClr val="7F7F7F"/>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a typeface="微软雅黑" panose="020B0503020204020204" pitchFamily="34" charset="-122"/>
            </a:endParaRPr>
          </a:p>
        </p:txBody>
      </p:sp>
      <p:sp>
        <p:nvSpPr>
          <p:cNvPr id="29" name="直角三角形 56"/>
          <p:cNvSpPr>
            <a:spLocks noChangeArrowheads="1"/>
          </p:cNvSpPr>
          <p:nvPr/>
        </p:nvSpPr>
        <p:spPr bwMode="auto">
          <a:xfrm rot="16200000" flipH="1">
            <a:off x="8818100" y="5452042"/>
            <a:ext cx="248083" cy="220683"/>
          </a:xfrm>
          <a:prstGeom prst="rtTriangle">
            <a:avLst/>
          </a:prstGeom>
          <a:gradFill rotWithShape="1">
            <a:gsLst>
              <a:gs pos="0">
                <a:srgbClr val="7F7F7F"/>
              </a:gs>
              <a:gs pos="50000">
                <a:srgbClr val="7F7F7F"/>
              </a:gs>
              <a:gs pos="100000">
                <a:srgbClr val="7F7F7F"/>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a typeface="微软雅黑" panose="020B0503020204020204" pitchFamily="34" charset="-122"/>
            </a:endParaRPr>
          </a:p>
        </p:txBody>
      </p:sp>
      <p:sp>
        <p:nvSpPr>
          <p:cNvPr id="30" name="矩形 57"/>
          <p:cNvSpPr>
            <a:spLocks noChangeArrowheads="1"/>
          </p:cNvSpPr>
          <p:nvPr/>
        </p:nvSpPr>
        <p:spPr bwMode="auto">
          <a:xfrm>
            <a:off x="8955625" y="1231392"/>
            <a:ext cx="1833933" cy="4962141"/>
          </a:xfrm>
          <a:prstGeom prst="rect">
            <a:avLst/>
          </a:prstGeom>
          <a:solidFill>
            <a:srgbClr val="09416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dirty="0" smtClean="0">
                <a:solidFill>
                  <a:srgbClr val="FFFFFF"/>
                </a:solidFill>
                <a:ea typeface="微软雅黑" panose="020B0503020204020204" pitchFamily="34" charset="-122"/>
              </a:rPr>
              <a:t>诊金缴费支付漏洞</a:t>
            </a:r>
            <a:endParaRPr lang="zh-CN" altLang="en-US" dirty="0">
              <a:solidFill>
                <a:srgbClr val="FFFFFF"/>
              </a:solidFill>
              <a:ea typeface="微软雅黑" panose="020B0503020204020204" pitchFamily="34" charset="-122"/>
            </a:endParaRPr>
          </a:p>
        </p:txBody>
      </p:sp>
      <p:sp>
        <p:nvSpPr>
          <p:cNvPr id="51" name="矩形 58"/>
          <p:cNvSpPr>
            <a:spLocks noChangeArrowheads="1"/>
          </p:cNvSpPr>
          <p:nvPr/>
        </p:nvSpPr>
        <p:spPr bwMode="auto">
          <a:xfrm>
            <a:off x="8831800" y="1756724"/>
            <a:ext cx="2128807" cy="3747138"/>
          </a:xfrm>
          <a:prstGeom prst="rect">
            <a:avLst/>
          </a:prstGeom>
          <a:gradFill rotWithShape="1">
            <a:gsLst>
              <a:gs pos="0">
                <a:srgbClr val="959595"/>
              </a:gs>
              <a:gs pos="2000">
                <a:srgbClr val="D6D6D6"/>
              </a:gs>
              <a:gs pos="21001">
                <a:srgbClr val="FFFFFF"/>
              </a:gs>
              <a:gs pos="85001">
                <a:srgbClr val="FCFCFC"/>
              </a:gs>
              <a:gs pos="96001">
                <a:srgbClr val="D8D8D8"/>
              </a:gs>
              <a:gs pos="99001">
                <a:srgbClr val="B2B2B2"/>
              </a:gs>
              <a:gs pos="100000">
                <a:srgbClr val="B2B2B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30000"/>
              </a:lnSpc>
              <a:buFont typeface="Arial" panose="020B0604020202020204" pitchFamily="34" charset="0"/>
              <a:buNone/>
            </a:pPr>
            <a:r>
              <a:rPr lang="zh-CN" altLang="en-US" dirty="0" smtClean="0">
                <a:solidFill>
                  <a:srgbClr val="7F7F7F"/>
                </a:solidFill>
                <a:latin typeface="微软雅黑" panose="020B0503020204020204" pitchFamily="34" charset="-122"/>
                <a:ea typeface="微软雅黑" panose="020B0503020204020204" pitchFamily="34" charset="-122"/>
              </a:rPr>
              <a:t>通过程序开发中的逻辑判断漏洞，实现了</a:t>
            </a:r>
            <a:r>
              <a:rPr lang="en-US" altLang="zh-CN" dirty="0" smtClean="0">
                <a:solidFill>
                  <a:srgbClr val="7F7F7F"/>
                </a:solidFill>
                <a:latin typeface="微软雅黑" panose="020B0503020204020204" pitchFamily="34" charset="-122"/>
                <a:ea typeface="微软雅黑" panose="020B0503020204020204" pitchFamily="34" charset="-122"/>
              </a:rPr>
              <a:t>1</a:t>
            </a:r>
            <a:r>
              <a:rPr lang="zh-CN" altLang="en-US" dirty="0" smtClean="0">
                <a:solidFill>
                  <a:srgbClr val="7F7F7F"/>
                </a:solidFill>
                <a:latin typeface="微软雅黑" panose="020B0503020204020204" pitchFamily="34" charset="-122"/>
                <a:ea typeface="微软雅黑" panose="020B0503020204020204" pitchFamily="34" charset="-122"/>
              </a:rPr>
              <a:t>元甚至</a:t>
            </a:r>
            <a:r>
              <a:rPr lang="en-US" altLang="zh-CN" dirty="0" smtClean="0">
                <a:solidFill>
                  <a:srgbClr val="7F7F7F"/>
                </a:solidFill>
                <a:latin typeface="微软雅黑" panose="020B0503020204020204" pitchFamily="34" charset="-122"/>
                <a:ea typeface="微软雅黑" panose="020B0503020204020204" pitchFamily="34" charset="-122"/>
              </a:rPr>
              <a:t>0.01</a:t>
            </a:r>
            <a:r>
              <a:rPr lang="zh-CN" altLang="en-US" dirty="0" smtClean="0">
                <a:solidFill>
                  <a:srgbClr val="7F7F7F"/>
                </a:solidFill>
                <a:latin typeface="微软雅黑" panose="020B0503020204020204" pitchFamily="34" charset="-122"/>
                <a:ea typeface="微软雅黑" panose="020B0503020204020204" pitchFamily="34" charset="-122"/>
              </a:rPr>
              <a:t>元进行任意金额的支付</a:t>
            </a:r>
            <a:endParaRPr lang="en-US" altLang="zh-CN" dirty="0">
              <a:solidFill>
                <a:srgbClr val="7F7F7F"/>
              </a:solidFill>
              <a:latin typeface="微软雅黑" panose="020B0503020204020204" pitchFamily="34" charset="-122"/>
              <a:ea typeface="微软雅黑" panose="020B0503020204020204" pitchFamily="34" charset="-122"/>
            </a:endParaRPr>
          </a:p>
        </p:txBody>
      </p:sp>
      <p:pic>
        <p:nvPicPr>
          <p:cNvPr id="2050" name="Picture 2" descr="C:\Users\Lff\Desktop\2017医疗会议\素材\图片1.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383315" y="877824"/>
            <a:ext cx="3249613" cy="57785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Lff\Desktop\2017医疗会议\素材\图片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589" y="877824"/>
            <a:ext cx="3260725" cy="57912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3"/>
    </p:custData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文本框 2"/>
          <p:cNvSpPr txBox="1">
            <a:spLocks noChangeArrowheads="1"/>
          </p:cNvSpPr>
          <p:nvPr/>
        </p:nvSpPr>
        <p:spPr bwMode="auto">
          <a:xfrm>
            <a:off x="995081" y="386699"/>
            <a:ext cx="380424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dirty="0">
                <a:latin typeface="微软雅黑" panose="020B0503020204020204" pitchFamily="34" charset="-122"/>
                <a:ea typeface="微软雅黑" panose="020B0503020204020204" pitchFamily="34" charset="-122"/>
              </a:rPr>
              <a:t>重要风险</a:t>
            </a:r>
            <a:r>
              <a:rPr lang="en-US" altLang="zh-CN" sz="2000" b="1"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支付</a:t>
            </a:r>
            <a:r>
              <a:rPr lang="zh-CN" altLang="en-US" sz="2000" b="1" dirty="0" smtClean="0">
                <a:latin typeface="微软雅黑" panose="020B0503020204020204" pitchFamily="34" charset="-122"/>
                <a:ea typeface="微软雅黑" panose="020B0503020204020204" pitchFamily="34" charset="-122"/>
              </a:rPr>
              <a:t>风险</a:t>
            </a:r>
            <a:r>
              <a:rPr lang="en-US" altLang="zh-CN" sz="2000" b="1" dirty="0" smtClean="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测试</a:t>
            </a:r>
            <a:r>
              <a:rPr lang="zh-CN" altLang="en-US" sz="2000" b="1" dirty="0" smtClean="0">
                <a:latin typeface="微软雅黑" panose="020B0503020204020204" pitchFamily="34" charset="-122"/>
                <a:ea typeface="微软雅黑" panose="020B0503020204020204" pitchFamily="34" charset="-122"/>
              </a:rPr>
              <a:t>过程</a:t>
            </a:r>
            <a:r>
              <a:rPr lang="en-US" altLang="zh-CN" sz="2000" b="1" dirty="0" smtClean="0">
                <a:latin typeface="微软雅黑" panose="020B0503020204020204" pitchFamily="34" charset="-122"/>
                <a:ea typeface="微软雅黑" panose="020B0503020204020204" pitchFamily="34" charset="-122"/>
              </a:rPr>
              <a:t>1</a:t>
            </a:r>
            <a:endParaRPr lang="zh-CN" altLang="en-US" sz="2000" b="1" dirty="0">
              <a:latin typeface="微软雅黑" panose="020B0503020204020204" pitchFamily="34" charset="-122"/>
              <a:ea typeface="微软雅黑" panose="020B0503020204020204" pitchFamily="34" charset="-122"/>
            </a:endParaRPr>
          </a:p>
        </p:txBody>
      </p:sp>
      <p:pic>
        <p:nvPicPr>
          <p:cNvPr id="3"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05038" y="1881188"/>
            <a:ext cx="7781925" cy="309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6388609" y="5144947"/>
            <a:ext cx="2950464" cy="923330"/>
          </a:xfrm>
          <a:prstGeom prst="rect">
            <a:avLst/>
          </a:prstGeom>
        </p:spPr>
        <p:txBody>
          <a:bodyPr wrap="square">
            <a:spAutoFit/>
          </a:bodyPr>
          <a:lstStyle/>
          <a:p>
            <a:r>
              <a:rPr lang="zh-CN" altLang="en-US" dirty="0"/>
              <a:t>第一步：</a:t>
            </a:r>
            <a:r>
              <a:rPr lang="en-US" altLang="zh-CN" dirty="0"/>
              <a:t>PC</a:t>
            </a:r>
            <a:r>
              <a:rPr lang="zh-CN" altLang="en-US" dirty="0"/>
              <a:t>终端部署网络代理环境，并通过</a:t>
            </a:r>
            <a:r>
              <a:rPr lang="en-US" altLang="zh-CN" dirty="0"/>
              <a:t>Burp</a:t>
            </a:r>
            <a:r>
              <a:rPr lang="zh-CN" altLang="en-US" dirty="0"/>
              <a:t>工具进行网络</a:t>
            </a:r>
            <a:r>
              <a:rPr lang="en-US" altLang="zh-CN" dirty="0"/>
              <a:t>http</a:t>
            </a:r>
            <a:r>
              <a:rPr lang="zh-CN" altLang="en-US" dirty="0"/>
              <a:t>流量的截取</a:t>
            </a:r>
            <a:endParaRPr lang="zh-CN" altLang="en-US" dirty="0"/>
          </a:p>
        </p:txBody>
      </p:sp>
    </p:spTree>
    <p:custDataLst>
      <p:tags r:id="rId2"/>
    </p:custData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文本框 2"/>
          <p:cNvSpPr txBox="1">
            <a:spLocks noChangeArrowheads="1"/>
          </p:cNvSpPr>
          <p:nvPr/>
        </p:nvSpPr>
        <p:spPr bwMode="auto">
          <a:xfrm>
            <a:off x="995081" y="386699"/>
            <a:ext cx="380424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dirty="0">
                <a:latin typeface="微软雅黑" panose="020B0503020204020204" pitchFamily="34" charset="-122"/>
                <a:ea typeface="微软雅黑" panose="020B0503020204020204" pitchFamily="34" charset="-122"/>
              </a:rPr>
              <a:t>重要风险</a:t>
            </a:r>
            <a:r>
              <a:rPr lang="en-US" altLang="zh-CN" sz="2000" b="1"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支付</a:t>
            </a:r>
            <a:r>
              <a:rPr lang="zh-CN" altLang="en-US" sz="2000" b="1" dirty="0" smtClean="0">
                <a:latin typeface="微软雅黑" panose="020B0503020204020204" pitchFamily="34" charset="-122"/>
                <a:ea typeface="微软雅黑" panose="020B0503020204020204" pitchFamily="34" charset="-122"/>
              </a:rPr>
              <a:t>风险</a:t>
            </a:r>
            <a:r>
              <a:rPr lang="en-US" altLang="zh-CN" sz="2000" b="1" dirty="0" smtClean="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测试</a:t>
            </a:r>
            <a:r>
              <a:rPr lang="zh-CN" altLang="en-US" sz="2000" b="1" dirty="0" smtClean="0">
                <a:latin typeface="微软雅黑" panose="020B0503020204020204" pitchFamily="34" charset="-122"/>
                <a:ea typeface="微软雅黑" panose="020B0503020204020204" pitchFamily="34" charset="-122"/>
              </a:rPr>
              <a:t>过程</a:t>
            </a:r>
            <a:r>
              <a:rPr lang="en-US" altLang="zh-CN" sz="2000" b="1" dirty="0" smtClean="0">
                <a:latin typeface="微软雅黑" panose="020B0503020204020204" pitchFamily="34" charset="-122"/>
                <a:ea typeface="微软雅黑" panose="020B0503020204020204" pitchFamily="34" charset="-122"/>
              </a:rPr>
              <a:t>1</a:t>
            </a:r>
            <a:endParaRPr lang="zh-CN" altLang="en-US" sz="2000" b="1" dirty="0">
              <a:latin typeface="微软雅黑" panose="020B0503020204020204" pitchFamily="34" charset="-122"/>
              <a:ea typeface="微软雅黑" panose="020B0503020204020204" pitchFamily="34" charset="-122"/>
            </a:endParaRPr>
          </a:p>
        </p:txBody>
      </p:sp>
      <p:pic>
        <p:nvPicPr>
          <p:cNvPr id="1029"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68350" y="955421"/>
            <a:ext cx="9718001" cy="5720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2"/>
    </p:custData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9"/>
                                        </p:tgtEl>
                                        <p:attrNameLst>
                                          <p:attrName>style.visibility</p:attrName>
                                        </p:attrNameLst>
                                      </p:cBhvr>
                                      <p:to>
                                        <p:strVal val="visible"/>
                                      </p:to>
                                    </p:set>
                                    <p:animEffect transition="in" filter="fade">
                                      <p:cBhvr>
                                        <p:cTn id="7" dur="500"/>
                                        <p:tgtEl>
                                          <p:spTgt spid="1029"/>
                                        </p:tgtEl>
                                      </p:cBhvr>
                                    </p:animEffect>
                                  </p:childTnLst>
                                  <p:subTnLst>
                                    <p:set>
                                      <p:cBhvr override="childStyle">
                                        <p:cTn dur="1" fill="hold" display="0" masterRel="nextClick" afterEffect="1"/>
                                        <p:tgtEl>
                                          <p:spTgt spid="102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文本框 2"/>
          <p:cNvSpPr txBox="1">
            <a:spLocks noChangeArrowheads="1"/>
          </p:cNvSpPr>
          <p:nvPr/>
        </p:nvSpPr>
        <p:spPr bwMode="auto">
          <a:xfrm>
            <a:off x="995081" y="386699"/>
            <a:ext cx="380424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dirty="0">
                <a:latin typeface="微软雅黑" panose="020B0503020204020204" pitchFamily="34" charset="-122"/>
                <a:ea typeface="微软雅黑" panose="020B0503020204020204" pitchFamily="34" charset="-122"/>
              </a:rPr>
              <a:t>重要风险</a:t>
            </a:r>
            <a:r>
              <a:rPr lang="en-US" altLang="zh-CN" sz="2000" b="1"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支付</a:t>
            </a:r>
            <a:r>
              <a:rPr lang="zh-CN" altLang="en-US" sz="2000" b="1" dirty="0" smtClean="0">
                <a:latin typeface="微软雅黑" panose="020B0503020204020204" pitchFamily="34" charset="-122"/>
                <a:ea typeface="微软雅黑" panose="020B0503020204020204" pitchFamily="34" charset="-122"/>
              </a:rPr>
              <a:t>风险</a:t>
            </a:r>
            <a:r>
              <a:rPr lang="en-US" altLang="zh-CN" sz="2000" b="1" dirty="0" smtClean="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测试</a:t>
            </a:r>
            <a:r>
              <a:rPr lang="zh-CN" altLang="en-US" sz="2000" b="1" dirty="0" smtClean="0">
                <a:latin typeface="微软雅黑" panose="020B0503020204020204" pitchFamily="34" charset="-122"/>
                <a:ea typeface="微软雅黑" panose="020B0503020204020204" pitchFamily="34" charset="-122"/>
              </a:rPr>
              <a:t>过程</a:t>
            </a:r>
            <a:r>
              <a:rPr lang="en-US" altLang="zh-CN" sz="2000" b="1" dirty="0">
                <a:latin typeface="微软雅黑" panose="020B0503020204020204" pitchFamily="34" charset="-122"/>
                <a:ea typeface="微软雅黑" panose="020B0503020204020204" pitchFamily="34" charset="-122"/>
              </a:rPr>
              <a:t>2</a:t>
            </a:r>
            <a:endParaRPr lang="zh-CN" altLang="en-US" sz="2000" b="1" dirty="0">
              <a:latin typeface="微软雅黑" panose="020B0503020204020204" pitchFamily="34" charset="-122"/>
              <a:ea typeface="微软雅黑" panose="020B0503020204020204" pitchFamily="34" charset="-122"/>
            </a:endParaRPr>
          </a:p>
        </p:txBody>
      </p:sp>
      <p:pic>
        <p:nvPicPr>
          <p:cNvPr id="3"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37521" y="1257072"/>
            <a:ext cx="7781925" cy="309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437521" y="4497408"/>
            <a:ext cx="3015813" cy="1200329"/>
          </a:xfrm>
          <a:prstGeom prst="rect">
            <a:avLst/>
          </a:prstGeom>
        </p:spPr>
        <p:txBody>
          <a:bodyPr wrap="square">
            <a:spAutoFit/>
          </a:bodyPr>
          <a:lstStyle/>
          <a:p>
            <a:r>
              <a:rPr lang="zh-CN" altLang="en-US" dirty="0" smtClean="0"/>
              <a:t>第二步：手机终端连接</a:t>
            </a:r>
            <a:r>
              <a:rPr lang="en-US" altLang="zh-CN" dirty="0" smtClean="0"/>
              <a:t>PC</a:t>
            </a:r>
            <a:r>
              <a:rPr lang="zh-CN" altLang="en-US" dirty="0" smtClean="0"/>
              <a:t>终端部署的代理地址，手机终端所有的</a:t>
            </a:r>
            <a:r>
              <a:rPr lang="en-US" altLang="zh-CN" dirty="0" smtClean="0"/>
              <a:t>http</a:t>
            </a:r>
            <a:r>
              <a:rPr lang="zh-CN" altLang="en-US" dirty="0" smtClean="0"/>
              <a:t>操作将发送到</a:t>
            </a:r>
            <a:r>
              <a:rPr lang="en-US" altLang="zh-CN" dirty="0" smtClean="0"/>
              <a:t>PC</a:t>
            </a:r>
            <a:r>
              <a:rPr lang="zh-CN" altLang="en-US" dirty="0" smtClean="0"/>
              <a:t>终端并且被</a:t>
            </a:r>
            <a:r>
              <a:rPr lang="en-US" altLang="zh-CN" dirty="0" smtClean="0"/>
              <a:t>Burp</a:t>
            </a:r>
            <a:r>
              <a:rPr lang="zh-CN" altLang="en-US" dirty="0" smtClean="0"/>
              <a:t>工具截取</a:t>
            </a:r>
            <a:endParaRPr lang="zh-CN" altLang="en-US" dirty="0"/>
          </a:p>
        </p:txBody>
      </p:sp>
      <p:pic>
        <p:nvPicPr>
          <p:cNvPr id="103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3251" y="905122"/>
            <a:ext cx="3311232" cy="5894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3"/>
    </p:custData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30"/>
                                        </p:tgtEl>
                                        <p:attrNameLst>
                                          <p:attrName>style.visibility</p:attrName>
                                        </p:attrNameLst>
                                      </p:cBhvr>
                                      <p:to>
                                        <p:strVal val="visible"/>
                                      </p:to>
                                    </p:set>
                                    <p:animEffect transition="in" filter="fade">
                                      <p:cBhvr>
                                        <p:cTn id="12" dur="500"/>
                                        <p:tgtEl>
                                          <p:spTgt spid="1030"/>
                                        </p:tgtEl>
                                      </p:cBhvr>
                                    </p:animEffect>
                                  </p:childTnLst>
                                  <p:subTnLst>
                                    <p:set>
                                      <p:cBhvr override="childStyle">
                                        <p:cTn dur="1" fill="hold" display="0" masterRel="nextClick" afterEffect="1"/>
                                        <p:tgtEl>
                                          <p:spTgt spid="103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文本框 2"/>
          <p:cNvSpPr txBox="1">
            <a:spLocks noChangeArrowheads="1"/>
          </p:cNvSpPr>
          <p:nvPr/>
        </p:nvSpPr>
        <p:spPr bwMode="auto">
          <a:xfrm>
            <a:off x="995081" y="386699"/>
            <a:ext cx="380424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dirty="0">
                <a:latin typeface="微软雅黑" panose="020B0503020204020204" pitchFamily="34" charset="-122"/>
                <a:ea typeface="微软雅黑" panose="020B0503020204020204" pitchFamily="34" charset="-122"/>
              </a:rPr>
              <a:t>重要风险</a:t>
            </a:r>
            <a:r>
              <a:rPr lang="en-US" altLang="zh-CN" sz="2000" b="1"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支付</a:t>
            </a:r>
            <a:r>
              <a:rPr lang="zh-CN" altLang="en-US" sz="2000" b="1" dirty="0" smtClean="0">
                <a:latin typeface="微软雅黑" panose="020B0503020204020204" pitchFamily="34" charset="-122"/>
                <a:ea typeface="微软雅黑" panose="020B0503020204020204" pitchFamily="34" charset="-122"/>
              </a:rPr>
              <a:t>风险</a:t>
            </a:r>
            <a:r>
              <a:rPr lang="en-US" altLang="zh-CN" sz="2000" b="1" dirty="0" smtClean="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测试</a:t>
            </a:r>
            <a:r>
              <a:rPr lang="zh-CN" altLang="en-US" sz="2000" b="1" dirty="0" smtClean="0">
                <a:latin typeface="微软雅黑" panose="020B0503020204020204" pitchFamily="34" charset="-122"/>
                <a:ea typeface="微软雅黑" panose="020B0503020204020204" pitchFamily="34" charset="-122"/>
              </a:rPr>
              <a:t>过程</a:t>
            </a:r>
            <a:r>
              <a:rPr lang="en-US" altLang="zh-CN" sz="2000" b="1" dirty="0" smtClean="0">
                <a:latin typeface="微软雅黑" panose="020B0503020204020204" pitchFamily="34" charset="-122"/>
                <a:ea typeface="微软雅黑" panose="020B0503020204020204" pitchFamily="34" charset="-122"/>
              </a:rPr>
              <a:t>3</a:t>
            </a:r>
            <a:endParaRPr lang="zh-CN" altLang="en-US" sz="2000" b="1" dirty="0">
              <a:latin typeface="微软雅黑" panose="020B0503020204020204" pitchFamily="34" charset="-122"/>
              <a:ea typeface="微软雅黑" panose="020B0503020204020204" pitchFamily="34" charset="-122"/>
            </a:endParaRPr>
          </a:p>
        </p:txBody>
      </p:sp>
      <p:pic>
        <p:nvPicPr>
          <p:cNvPr id="3"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05038" y="1881188"/>
            <a:ext cx="7781925" cy="309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8667004" y="2828835"/>
            <a:ext cx="2670048" cy="1200329"/>
          </a:xfrm>
          <a:prstGeom prst="rect">
            <a:avLst/>
          </a:prstGeom>
        </p:spPr>
        <p:txBody>
          <a:bodyPr wrap="square">
            <a:spAutoFit/>
          </a:bodyPr>
          <a:lstStyle/>
          <a:p>
            <a:r>
              <a:rPr lang="zh-CN" altLang="en-US" dirty="0"/>
              <a:t>第三步：</a:t>
            </a:r>
            <a:r>
              <a:rPr lang="en-US" altLang="zh-CN" dirty="0"/>
              <a:t>PC</a:t>
            </a:r>
            <a:r>
              <a:rPr lang="zh-CN" altLang="en-US" dirty="0"/>
              <a:t>终端中</a:t>
            </a:r>
            <a:r>
              <a:rPr lang="en-US" altLang="zh-CN" dirty="0"/>
              <a:t>Burp</a:t>
            </a:r>
            <a:r>
              <a:rPr lang="zh-CN" altLang="en-US" dirty="0"/>
              <a:t>工具截取下的请求包，根据实际情况进行改包测试</a:t>
            </a:r>
            <a:endParaRPr lang="zh-CN" altLang="en-US" dirty="0"/>
          </a:p>
        </p:txBody>
      </p:sp>
    </p:spTree>
    <p:custDataLst>
      <p:tags r:id="rId2"/>
    </p:custData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文本框 8"/>
          <p:cNvSpPr txBox="1">
            <a:spLocks noChangeArrowheads="1"/>
          </p:cNvSpPr>
          <p:nvPr/>
        </p:nvSpPr>
        <p:spPr bwMode="auto">
          <a:xfrm>
            <a:off x="2514600" y="-1179513"/>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29699" name="文本框 9"/>
          <p:cNvSpPr txBox="1">
            <a:spLocks noChangeArrowheads="1"/>
          </p:cNvSpPr>
          <p:nvPr/>
        </p:nvSpPr>
        <p:spPr bwMode="auto">
          <a:xfrm>
            <a:off x="1365250" y="2705100"/>
            <a:ext cx="2970213"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4400" b="1">
                <a:solidFill>
                  <a:schemeClr val="bg1"/>
                </a:solidFill>
                <a:latin typeface="微软雅黑" panose="020B0503020204020204" pitchFamily="34" charset="-122"/>
                <a:ea typeface="微软雅黑" panose="020B0503020204020204" pitchFamily="34" charset="-122"/>
              </a:rPr>
              <a:t>目录</a:t>
            </a:r>
            <a:endParaRPr lang="en-US" altLang="zh-CN" sz="4400" b="1">
              <a:solidFill>
                <a:schemeClr val="bg1"/>
              </a:solidFill>
              <a:latin typeface="微软雅黑" panose="020B0503020204020204" pitchFamily="34" charset="-122"/>
              <a:ea typeface="微软雅黑" panose="020B0503020204020204" pitchFamily="34" charset="-122"/>
            </a:endParaRPr>
          </a:p>
          <a:p>
            <a:pPr algn="ctr" eaLnBrk="1" hangingPunct="1">
              <a:buFont typeface="Arial" panose="020B0604020202020204" pitchFamily="34" charset="0"/>
              <a:buNone/>
            </a:pPr>
            <a:r>
              <a:rPr lang="en-US" altLang="zh-CN" sz="4400">
                <a:solidFill>
                  <a:schemeClr val="bg1"/>
                </a:solidFill>
                <a:latin typeface="Segoe UI" panose="020B0502040204020203" pitchFamily="34" charset="0"/>
                <a:cs typeface="Segoe UI" panose="020B0502040204020203" pitchFamily="34" charset="0"/>
              </a:rPr>
              <a:t>CONTENTS</a:t>
            </a:r>
            <a:endParaRPr lang="zh-CN" altLang="en-US" sz="4400">
              <a:solidFill>
                <a:schemeClr val="bg1"/>
              </a:solidFill>
              <a:latin typeface="Segoe UI" panose="020B0502040204020203" pitchFamily="34" charset="0"/>
              <a:ea typeface="微软雅黑" panose="020B0503020204020204" pitchFamily="34" charset="-122"/>
            </a:endParaRPr>
          </a:p>
        </p:txBody>
      </p:sp>
      <p:sp>
        <p:nvSpPr>
          <p:cNvPr id="29704" name="等腰三角形 17"/>
          <p:cNvSpPr>
            <a:spLocks noChangeArrowheads="1"/>
          </p:cNvSpPr>
          <p:nvPr/>
        </p:nvSpPr>
        <p:spPr bwMode="auto">
          <a:xfrm rot="5400000">
            <a:off x="5968206" y="3250407"/>
            <a:ext cx="574675" cy="357188"/>
          </a:xfrm>
          <a:prstGeom prst="triangle">
            <a:avLst>
              <a:gd name="adj" fmla="val 50000"/>
            </a:avLst>
          </a:prstGeom>
          <a:solidFill>
            <a:srgbClr val="09405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2" name="矩形 1"/>
          <p:cNvSpPr/>
          <p:nvPr/>
        </p:nvSpPr>
        <p:spPr>
          <a:xfrm>
            <a:off x="6713538" y="1397547"/>
            <a:ext cx="6096000" cy="4154984"/>
          </a:xfrm>
          <a:prstGeom prst="rect">
            <a:avLst/>
          </a:prstGeom>
        </p:spPr>
        <p:txBody>
          <a:bodyPr>
            <a:spAutoFit/>
          </a:bodyPr>
          <a:lstStyle/>
          <a:p>
            <a:r>
              <a:rPr lang="en-US" altLang="zh-CN" sz="2400" dirty="0" smtClean="0">
                <a:latin typeface="微软雅黑" panose="020B0503020204020204" pitchFamily="34" charset="-122"/>
                <a:ea typeface="微软雅黑" panose="020B0503020204020204" pitchFamily="34" charset="-122"/>
              </a:rPr>
              <a:t>1</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互联网</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医院”数据流及架构</a:t>
            </a:r>
            <a:r>
              <a:rPr lang="zh-CN" altLang="en-US" sz="2400" dirty="0" smtClean="0">
                <a:latin typeface="微软雅黑" panose="020B0503020204020204" pitchFamily="34" charset="-122"/>
                <a:ea typeface="微软雅黑" panose="020B0503020204020204" pitchFamily="34" charset="-122"/>
              </a:rPr>
              <a:t>分析</a:t>
            </a:r>
            <a:endParaRPr lang="en-US" altLang="zh-CN" sz="2400" dirty="0" smtClean="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a:t>
            </a:r>
            <a:r>
              <a:rPr lang="zh-CN" altLang="en-US" sz="2400" dirty="0" smtClean="0">
                <a:latin typeface="微软雅黑" panose="020B0503020204020204" pitchFamily="34" charset="-122"/>
                <a:ea typeface="微软雅黑" panose="020B0503020204020204" pitchFamily="34" charset="-122"/>
              </a:rPr>
              <a:t>、渗透</a:t>
            </a:r>
            <a:r>
              <a:rPr lang="zh-CN" altLang="en-US" sz="2400" dirty="0">
                <a:latin typeface="微软雅黑" panose="020B0503020204020204" pitchFamily="34" charset="-122"/>
                <a:ea typeface="微软雅黑" panose="020B0503020204020204" pitchFamily="34" charset="-122"/>
              </a:rPr>
              <a:t>测试过程与重要风险点</a:t>
            </a:r>
            <a:r>
              <a:rPr lang="zh-CN" altLang="en-US" sz="2400" dirty="0" smtClean="0">
                <a:latin typeface="微软雅黑" panose="020B0503020204020204" pitchFamily="34" charset="-122"/>
                <a:ea typeface="微软雅黑" panose="020B0503020204020204" pitchFamily="34" charset="-122"/>
              </a:rPr>
              <a:t>分享</a:t>
            </a:r>
            <a:endParaRPr lang="en-US" altLang="zh-CN" sz="2400" dirty="0" smtClean="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3</a:t>
            </a:r>
            <a:r>
              <a:rPr lang="zh-CN" altLang="en-US" sz="2400" dirty="0" smtClean="0">
                <a:latin typeface="微软雅黑" panose="020B0503020204020204" pitchFamily="34" charset="-122"/>
                <a:ea typeface="微软雅黑" panose="020B0503020204020204" pitchFamily="34" charset="-122"/>
              </a:rPr>
              <a:t>、现有</a:t>
            </a:r>
            <a:r>
              <a:rPr lang="zh-CN" altLang="en-US" sz="2400" dirty="0">
                <a:latin typeface="微软雅黑" panose="020B0503020204020204" pitchFamily="34" charset="-122"/>
                <a:ea typeface="微软雅黑" panose="020B0503020204020204" pitchFamily="34" charset="-122"/>
              </a:rPr>
              <a:t>安全防护措施深入</a:t>
            </a:r>
            <a:r>
              <a:rPr lang="zh-CN" altLang="en-US" sz="2400" dirty="0" smtClean="0">
                <a:latin typeface="微软雅黑" panose="020B0503020204020204" pitchFamily="34" charset="-122"/>
                <a:ea typeface="微软雅黑" panose="020B0503020204020204" pitchFamily="34" charset="-122"/>
              </a:rPr>
              <a:t>分析</a:t>
            </a:r>
            <a:endParaRPr lang="en-US" altLang="zh-CN" sz="2400" dirty="0" smtClean="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4</a:t>
            </a:r>
            <a:r>
              <a:rPr lang="zh-CN" altLang="en-US" sz="2400" dirty="0" smtClean="0">
                <a:latin typeface="微软雅黑" panose="020B0503020204020204" pitchFamily="34" charset="-122"/>
                <a:ea typeface="微软雅黑" panose="020B0503020204020204" pitchFamily="34" charset="-122"/>
              </a:rPr>
              <a:t>、安全</a:t>
            </a:r>
            <a:r>
              <a:rPr lang="zh-CN" altLang="en-US" sz="2400" dirty="0">
                <a:latin typeface="微软雅黑" panose="020B0503020204020204" pitchFamily="34" charset="-122"/>
                <a:ea typeface="微软雅黑" panose="020B0503020204020204" pitchFamily="34" charset="-122"/>
              </a:rPr>
              <a:t>防护措施</a:t>
            </a:r>
            <a:r>
              <a:rPr lang="zh-CN" altLang="en-US" sz="2400" dirty="0" smtClean="0">
                <a:latin typeface="微软雅黑" panose="020B0503020204020204" pitchFamily="34" charset="-122"/>
                <a:ea typeface="微软雅黑" panose="020B0503020204020204" pitchFamily="34" charset="-122"/>
              </a:rPr>
              <a:t>探讨</a:t>
            </a:r>
            <a:endParaRPr lang="en-US" altLang="zh-CN" sz="2400" dirty="0" smtClean="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5</a:t>
            </a:r>
            <a:r>
              <a:rPr lang="zh-CN" altLang="en-US" sz="2400" dirty="0" smtClean="0">
                <a:latin typeface="微软雅黑" panose="020B0503020204020204" pitchFamily="34" charset="-122"/>
                <a:ea typeface="微软雅黑" panose="020B0503020204020204" pitchFamily="34" charset="-122"/>
              </a:rPr>
              <a:t>、医院信息数据</a:t>
            </a:r>
            <a:r>
              <a:rPr lang="zh-CN" altLang="en-US" sz="2400" dirty="0">
                <a:latin typeface="微软雅黑" panose="020B0503020204020204" pitchFamily="34" charset="-122"/>
                <a:ea typeface="微软雅黑" panose="020B0503020204020204" pitchFamily="34" charset="-122"/>
              </a:rPr>
              <a:t>风险</a:t>
            </a:r>
            <a:r>
              <a:rPr lang="zh-CN" altLang="en-US" sz="2400" dirty="0" smtClean="0">
                <a:latin typeface="微软雅黑" panose="020B0503020204020204" pitchFamily="34" charset="-122"/>
                <a:ea typeface="微软雅黑" panose="020B0503020204020204" pitchFamily="34" charset="-122"/>
              </a:rPr>
              <a:t>的一些思考</a:t>
            </a:r>
            <a:endParaRPr lang="en-US" altLang="zh-CN" sz="2400" dirty="0" smtClean="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6</a:t>
            </a:r>
            <a:r>
              <a:rPr lang="zh-CN" altLang="en-US" sz="2400" dirty="0" smtClean="0">
                <a:latin typeface="微软雅黑" panose="020B0503020204020204" pitchFamily="34" charset="-122"/>
                <a:ea typeface="微软雅黑" panose="020B0503020204020204" pitchFamily="34" charset="-122"/>
              </a:rPr>
              <a:t>、关于</a:t>
            </a:r>
            <a:r>
              <a:rPr lang="zh-CN" altLang="en-US" sz="2400" dirty="0">
                <a:latin typeface="微软雅黑" panose="020B0503020204020204" pitchFamily="34" charset="-122"/>
                <a:ea typeface="微软雅黑" panose="020B0503020204020204" pitchFamily="34" charset="-122"/>
              </a:rPr>
              <a:t>网安科技</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文本框 2"/>
          <p:cNvSpPr txBox="1">
            <a:spLocks noChangeArrowheads="1"/>
          </p:cNvSpPr>
          <p:nvPr/>
        </p:nvSpPr>
        <p:spPr bwMode="auto">
          <a:xfrm>
            <a:off x="995081" y="386699"/>
            <a:ext cx="380424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dirty="0">
                <a:latin typeface="微软雅黑" panose="020B0503020204020204" pitchFamily="34" charset="-122"/>
                <a:ea typeface="微软雅黑" panose="020B0503020204020204" pitchFamily="34" charset="-122"/>
              </a:rPr>
              <a:t>重要风险</a:t>
            </a:r>
            <a:r>
              <a:rPr lang="en-US" altLang="zh-CN" sz="2000" b="1"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支付</a:t>
            </a:r>
            <a:r>
              <a:rPr lang="zh-CN" altLang="en-US" sz="2000" b="1" dirty="0" smtClean="0">
                <a:latin typeface="微软雅黑" panose="020B0503020204020204" pitchFamily="34" charset="-122"/>
                <a:ea typeface="微软雅黑" panose="020B0503020204020204" pitchFamily="34" charset="-122"/>
              </a:rPr>
              <a:t>风险</a:t>
            </a:r>
            <a:r>
              <a:rPr lang="en-US" altLang="zh-CN" sz="2000" b="1" dirty="0" smtClean="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测试</a:t>
            </a:r>
            <a:r>
              <a:rPr lang="zh-CN" altLang="en-US" sz="2000" b="1" dirty="0" smtClean="0">
                <a:latin typeface="微软雅黑" panose="020B0503020204020204" pitchFamily="34" charset="-122"/>
                <a:ea typeface="微软雅黑" panose="020B0503020204020204" pitchFamily="34" charset="-122"/>
              </a:rPr>
              <a:t>过程</a:t>
            </a:r>
            <a:r>
              <a:rPr lang="en-US" altLang="zh-CN" sz="2000" b="1" dirty="0" smtClean="0">
                <a:latin typeface="微软雅黑" panose="020B0503020204020204" pitchFamily="34" charset="-122"/>
                <a:ea typeface="微软雅黑" panose="020B0503020204020204" pitchFamily="34" charset="-122"/>
              </a:rPr>
              <a:t>3</a:t>
            </a:r>
            <a:endParaRPr lang="zh-CN" altLang="en-US" sz="2000" b="1" dirty="0">
              <a:latin typeface="微软雅黑" panose="020B0503020204020204" pitchFamily="34" charset="-122"/>
              <a:ea typeface="微软雅黑" panose="020B0503020204020204" pitchFamily="34" charset="-122"/>
            </a:endParaRPr>
          </a:p>
        </p:txBody>
      </p:sp>
      <p:pic>
        <p:nvPicPr>
          <p:cNvPr id="1031" name="Picture 7" descr="C:\Users\Lff\Desktop\2017医疗会议\素材\QQ图片20170522164024.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155227" y="1134867"/>
            <a:ext cx="7660369" cy="464181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Lff\Desktop\2017医疗会议\素材\微信图片_2017052216584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706" y="779041"/>
            <a:ext cx="3408664" cy="6068277"/>
          </a:xfrm>
          <a:prstGeom prst="rect">
            <a:avLst/>
          </a:prstGeom>
          <a:noFill/>
          <a:extLst>
            <a:ext uri="{909E8E84-426E-40DD-AFC4-6F175D3DCCD1}">
              <a14:hiddenFill xmlns:a14="http://schemas.microsoft.com/office/drawing/2010/main">
                <a:solidFill>
                  <a:srgbClr val="FFFFFF"/>
                </a:solidFill>
              </a14:hiddenFill>
            </a:ext>
          </a:extLst>
        </p:spPr>
      </p:pic>
    </p:spTree>
    <p:custDataLst>
      <p:tags r:id="rId3"/>
    </p:custData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subTnLst>
                                    <p:set>
                                      <p:cBhvr override="childStyle">
                                        <p:cTn dur="1" fill="hold" display="0" masterRel="nextClick" afterEffect="1"/>
                                        <p:tgtEl>
                                          <p:spTgt spid="1026"/>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31"/>
                                        </p:tgtEl>
                                        <p:attrNameLst>
                                          <p:attrName>style.visibility</p:attrName>
                                        </p:attrNameLst>
                                      </p:cBhvr>
                                      <p:to>
                                        <p:strVal val="visible"/>
                                      </p:to>
                                    </p:set>
                                    <p:animEffect transition="in" filter="fade">
                                      <p:cBhvr>
                                        <p:cTn id="12" dur="500"/>
                                        <p:tgtEl>
                                          <p:spTgt spid="10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文本框 2"/>
          <p:cNvSpPr txBox="1">
            <a:spLocks noChangeArrowheads="1"/>
          </p:cNvSpPr>
          <p:nvPr/>
        </p:nvSpPr>
        <p:spPr bwMode="auto">
          <a:xfrm>
            <a:off x="995081" y="386699"/>
            <a:ext cx="380424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dirty="0">
                <a:latin typeface="微软雅黑" panose="020B0503020204020204" pitchFamily="34" charset="-122"/>
                <a:ea typeface="微软雅黑" panose="020B0503020204020204" pitchFamily="34" charset="-122"/>
              </a:rPr>
              <a:t>重要风险</a:t>
            </a:r>
            <a:r>
              <a:rPr lang="en-US" altLang="zh-CN" sz="2000" b="1"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支付</a:t>
            </a:r>
            <a:r>
              <a:rPr lang="zh-CN" altLang="en-US" sz="2000" b="1" dirty="0" smtClean="0">
                <a:latin typeface="微软雅黑" panose="020B0503020204020204" pitchFamily="34" charset="-122"/>
                <a:ea typeface="微软雅黑" panose="020B0503020204020204" pitchFamily="34" charset="-122"/>
              </a:rPr>
              <a:t>风险</a:t>
            </a:r>
            <a:r>
              <a:rPr lang="en-US" altLang="zh-CN" sz="2000" b="1" dirty="0" smtClean="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测试</a:t>
            </a:r>
            <a:r>
              <a:rPr lang="zh-CN" altLang="en-US" sz="2000" b="1" dirty="0" smtClean="0">
                <a:latin typeface="微软雅黑" panose="020B0503020204020204" pitchFamily="34" charset="-122"/>
                <a:ea typeface="微软雅黑" panose="020B0503020204020204" pitchFamily="34" charset="-122"/>
              </a:rPr>
              <a:t>过程</a:t>
            </a:r>
            <a:r>
              <a:rPr lang="en-US" altLang="zh-CN" sz="2000" b="1" dirty="0" smtClean="0">
                <a:latin typeface="微软雅黑" panose="020B0503020204020204" pitchFamily="34" charset="-122"/>
                <a:ea typeface="微软雅黑" panose="020B0503020204020204" pitchFamily="34" charset="-122"/>
              </a:rPr>
              <a:t>3</a:t>
            </a:r>
            <a:endParaRPr lang="zh-CN" altLang="en-US" sz="2000" b="1" dirty="0">
              <a:latin typeface="微软雅黑" panose="020B0503020204020204" pitchFamily="34" charset="-122"/>
              <a:ea typeface="微软雅黑" panose="020B0503020204020204" pitchFamily="34" charset="-122"/>
            </a:endParaRPr>
          </a:p>
        </p:txBody>
      </p:sp>
      <p:pic>
        <p:nvPicPr>
          <p:cNvPr id="1031" name="Picture 7" descr="C:\Users\Lff\Desktop\2017医疗会议\素材\QQ图片20170522164024.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155227" y="1134867"/>
            <a:ext cx="7660369" cy="4641819"/>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Lff\Desktop\2017医疗会议\素材\微信图片_2017052216524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494" y="786809"/>
            <a:ext cx="3292654" cy="5861747"/>
          </a:xfrm>
          <a:prstGeom prst="rect">
            <a:avLst/>
          </a:prstGeom>
          <a:noFill/>
          <a:extLst>
            <a:ext uri="{909E8E84-426E-40DD-AFC4-6F175D3DCCD1}">
              <a14:hiddenFill xmlns:a14="http://schemas.microsoft.com/office/drawing/2010/main">
                <a:solidFill>
                  <a:srgbClr val="FFFFFF"/>
                </a:solidFill>
              </a14:hiddenFill>
            </a:ext>
          </a:extLst>
        </p:spPr>
      </p:pic>
    </p:spTree>
    <p:custDataLst>
      <p:tags r:id="rId3"/>
    </p:custData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1"/>
                                        </p:tgtEl>
                                        <p:attrNameLst>
                                          <p:attrName>style.visibility</p:attrName>
                                        </p:attrNameLst>
                                      </p:cBhvr>
                                      <p:to>
                                        <p:strVal val="visible"/>
                                      </p:to>
                                    </p:set>
                                    <p:animEffect transition="in" filter="fade">
                                      <p:cBhvr>
                                        <p:cTn id="7" dur="500"/>
                                        <p:tgtEl>
                                          <p:spTgt spid="10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Effect transition="in" filter="fade">
                                      <p:cBhvr>
                                        <p:cTn id="12"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文本框 2"/>
          <p:cNvSpPr txBox="1">
            <a:spLocks noChangeArrowheads="1"/>
          </p:cNvSpPr>
          <p:nvPr/>
        </p:nvSpPr>
        <p:spPr bwMode="auto">
          <a:xfrm>
            <a:off x="1008290" y="385308"/>
            <a:ext cx="30123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dirty="0">
                <a:latin typeface="微软雅黑" panose="020B0503020204020204" pitchFamily="34" charset="-122"/>
                <a:ea typeface="微软雅黑" panose="020B0503020204020204" pitchFamily="34" charset="-122"/>
              </a:rPr>
              <a:t>重要</a:t>
            </a:r>
            <a:r>
              <a:rPr lang="zh-CN" altLang="en-US" sz="2000" b="1" dirty="0" smtClean="0">
                <a:latin typeface="微软雅黑" panose="020B0503020204020204" pitchFamily="34" charset="-122"/>
                <a:ea typeface="微软雅黑" panose="020B0503020204020204" pitchFamily="34" charset="-122"/>
              </a:rPr>
              <a:t>风险</a:t>
            </a:r>
            <a:r>
              <a:rPr lang="en-US" altLang="zh-CN" sz="2000" b="1" dirty="0" smtClean="0">
                <a:latin typeface="微软雅黑" panose="020B0503020204020204" pitchFamily="34" charset="-122"/>
                <a:ea typeface="微软雅黑" panose="020B0503020204020204" pitchFamily="34" charset="-122"/>
              </a:rPr>
              <a:t>2-SQL</a:t>
            </a:r>
            <a:r>
              <a:rPr lang="zh-CN" altLang="en-US" sz="2000" b="1" dirty="0" smtClean="0">
                <a:latin typeface="微软雅黑" panose="020B0503020204020204" pitchFamily="34" charset="-122"/>
                <a:ea typeface="微软雅黑" panose="020B0503020204020204" pitchFamily="34" charset="-122"/>
              </a:rPr>
              <a:t>注入风险</a:t>
            </a:r>
            <a:endParaRPr lang="zh-CN" altLang="en-US" sz="2000" b="1" dirty="0">
              <a:latin typeface="微软雅黑" panose="020B0503020204020204" pitchFamily="34" charset="-122"/>
              <a:ea typeface="微软雅黑" panose="020B0503020204020204" pitchFamily="34" charset="-122"/>
            </a:endParaRPr>
          </a:p>
        </p:txBody>
      </p:sp>
      <p:sp>
        <p:nvSpPr>
          <p:cNvPr id="6" name="AutoShape 2" descr="C:\Users\Lff\Desktop\2017%E5%8C%BB%E7%96%97%E4%BC%9A%E8%AE%AE\%E7%B4%A0%E6%9D%90\%E4%B8%9C%E8%8E%9E%E5%8E%9A%E8%A1%97%E5%8C%BB%E9%99%A2\index_files\928796ca-1115-4560-9a92-9e84a607ba95.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 name="AutoShape 4" descr="C:\Users\Lff\Desktop\2017%E5%8C%BB%E7%96%97%E4%BC%9A%E8%AE%AE\%E7%B4%A0%E6%9D%90\%E4%B8%9C%E8%8E%9E%E5%8E%9A%E8%A1%97%E5%8C%BB%E9%99%A2\index_files\928796ca-1115-4560-9a92-9e84a607ba95.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AutoShape 6" descr="C:\Users\Lff\Desktop\2017%E5%8C%BB%E7%96%97%E4%BC%9A%E8%AE%AE\%E7%B4%A0%E6%9D%90\%E4%B8%9C%E8%8E%9E%E5%8E%9A%E8%A1%97%E5%8C%BB%E9%99%A2\index_files\928796ca-1115-4560-9a92-9e84a607ba95.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4104" name="Picture 8" descr="C:\Users\Lff\Desktop\2017医疗会议\素材\前置机存在注入漏洞.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47459" y="1019224"/>
            <a:ext cx="4358370" cy="5513782"/>
          </a:xfrm>
          <a:prstGeom prst="rect">
            <a:avLst/>
          </a:prstGeom>
          <a:noFill/>
          <a:extLst>
            <a:ext uri="{909E8E84-426E-40DD-AFC4-6F175D3DCCD1}">
              <a14:hiddenFill xmlns:a14="http://schemas.microsoft.com/office/drawing/2010/main">
                <a:solidFill>
                  <a:srgbClr val="FFFFFF"/>
                </a:solidFill>
              </a14:hiddenFill>
            </a:ext>
          </a:extLst>
        </p:spPr>
      </p:pic>
      <p:pic>
        <p:nvPicPr>
          <p:cNvPr id="4105" name="Picture 9" descr="C:\Users\Lff\Desktop\2017医疗会议\素材\网站存在注入。.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4171" y="935768"/>
            <a:ext cx="6154061" cy="3084689"/>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5312232" y="4210969"/>
            <a:ext cx="6096000" cy="2308324"/>
          </a:xfrm>
          <a:prstGeom prst="rect">
            <a:avLst/>
          </a:prstGeom>
        </p:spPr>
        <p:txBody>
          <a:bodyPr>
            <a:spAutoFit/>
          </a:bodyPr>
          <a:lstStyle/>
          <a:p>
            <a:r>
              <a:rPr lang="en-US" altLang="zh-CN" sz="1600" dirty="0" smtClean="0"/>
              <a:t>SQL</a:t>
            </a:r>
            <a:r>
              <a:rPr lang="zh-CN" altLang="en-US" sz="1600" dirty="0"/>
              <a:t>注入漏洞危害包括但不局限于：</a:t>
            </a:r>
            <a:endParaRPr lang="zh-CN" altLang="en-US" sz="1600" dirty="0"/>
          </a:p>
          <a:p>
            <a:r>
              <a:rPr lang="en-US" altLang="zh-CN" sz="1600" dirty="0"/>
              <a:t>1.</a:t>
            </a:r>
            <a:r>
              <a:rPr lang="zh-CN" altLang="en-US" sz="1600" dirty="0"/>
              <a:t>数据库信息泄漏：数据库中存放的用户的隐私信息的泄露。</a:t>
            </a:r>
            <a:endParaRPr lang="zh-CN" altLang="en-US" sz="1600" dirty="0"/>
          </a:p>
          <a:p>
            <a:r>
              <a:rPr lang="en-US" altLang="zh-CN" sz="1600" dirty="0"/>
              <a:t>2.</a:t>
            </a:r>
            <a:r>
              <a:rPr lang="zh-CN" altLang="en-US" sz="1600" dirty="0"/>
              <a:t>关键数据被篡改：通过操作数据库对特定数据进行篡改。</a:t>
            </a:r>
            <a:endParaRPr lang="zh-CN" altLang="en-US" sz="1600" dirty="0"/>
          </a:p>
          <a:p>
            <a:r>
              <a:rPr lang="en-US" altLang="zh-CN" sz="1600" dirty="0"/>
              <a:t>3.</a:t>
            </a:r>
            <a:r>
              <a:rPr lang="zh-CN" altLang="en-US" sz="1600" dirty="0"/>
              <a:t>公众号被挂马，传播恶意软件或恶意信息：修改数据库一些字段的值，嵌入网马链接，进行挂马攻击。</a:t>
            </a:r>
            <a:endParaRPr lang="zh-CN" altLang="en-US" sz="1600" dirty="0"/>
          </a:p>
          <a:p>
            <a:r>
              <a:rPr lang="en-US" altLang="zh-CN" sz="1600" dirty="0"/>
              <a:t>4.</a:t>
            </a:r>
            <a:r>
              <a:rPr lang="zh-CN" altLang="en-US" sz="1600" dirty="0"/>
              <a:t>数据库被恶意操作：数据库服务器被攻击，数据库的系统管理员帐户被窜改。</a:t>
            </a:r>
            <a:endParaRPr lang="zh-CN" altLang="en-US" sz="1600" dirty="0"/>
          </a:p>
          <a:p>
            <a:r>
              <a:rPr lang="en-US" altLang="zh-CN" sz="1600" dirty="0"/>
              <a:t>5.</a:t>
            </a:r>
            <a:r>
              <a:rPr lang="zh-CN" altLang="en-US" sz="1600" dirty="0"/>
              <a:t>数据库服务器被远程控制，被安装后门。经由数据库服务器提供的操作系统支持，让黑客得以修改或控制操作系统。</a:t>
            </a:r>
            <a:endParaRPr lang="zh-CN" altLang="en-US" sz="1600" dirty="0"/>
          </a:p>
        </p:txBody>
      </p:sp>
      <p:pic>
        <p:nvPicPr>
          <p:cNvPr id="10" name="Picture 9" descr="C:\Users\Lff\Desktop\2017医疗会议\素材\网站存在注入。.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2232" y="862743"/>
            <a:ext cx="6154061" cy="3084689"/>
          </a:xfrm>
          <a:prstGeom prst="rect">
            <a:avLst/>
          </a:prstGeom>
          <a:noFill/>
          <a:extLst>
            <a:ext uri="{909E8E84-426E-40DD-AFC4-6F175D3DCCD1}">
              <a14:hiddenFill xmlns:a14="http://schemas.microsoft.com/office/drawing/2010/main">
                <a:solidFill>
                  <a:srgbClr val="FFFFFF"/>
                </a:solidFill>
              </a14:hiddenFill>
            </a:ext>
          </a:extLst>
        </p:spPr>
      </p:pic>
    </p:spTree>
    <p:custDataLst>
      <p:tags r:id="rId3"/>
    </p:custData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04"/>
                                        </p:tgtEl>
                                        <p:attrNameLst>
                                          <p:attrName>style.visibility</p:attrName>
                                        </p:attrNameLst>
                                      </p:cBhvr>
                                      <p:to>
                                        <p:strVal val="visible"/>
                                      </p:to>
                                    </p:set>
                                    <p:animEffect transition="in" filter="fade">
                                      <p:cBhvr>
                                        <p:cTn id="7" dur="500"/>
                                        <p:tgtEl>
                                          <p:spTgt spid="4104"/>
                                        </p:tgtEl>
                                      </p:cBhvr>
                                    </p:animEffect>
                                  </p:childTnLst>
                                  <p:subTnLst>
                                    <p:set>
                                      <p:cBhvr override="childStyle">
                                        <p:cTn dur="1" fill="hold" display="0" masterRel="nextClick" afterEffect="1"/>
                                        <p:tgtEl>
                                          <p:spTgt spid="4104"/>
                                        </p:tgtEl>
                                        <p:attrNameLst>
                                          <p:attrName>style.visibility</p:attrName>
                                        </p:attrNameLst>
                                      </p:cBhvr>
                                      <p:to>
                                        <p:strVal val="hidden"/>
                                      </p:to>
                                    </p:set>
                                  </p:subTnLst>
                                </p:cTn>
                              </p:par>
                              <p:par>
                                <p:cTn id="8" presetID="10" presetClass="entr" presetSubtype="0" fill="hold" nodeType="withEffect">
                                  <p:stCondLst>
                                    <p:cond delay="0"/>
                                  </p:stCondLst>
                                  <p:childTnLst>
                                    <p:set>
                                      <p:cBhvr>
                                        <p:cTn id="9" dur="1" fill="hold">
                                          <p:stCondLst>
                                            <p:cond delay="0"/>
                                          </p:stCondLst>
                                        </p:cTn>
                                        <p:tgtEl>
                                          <p:spTgt spid="4105"/>
                                        </p:tgtEl>
                                        <p:attrNameLst>
                                          <p:attrName>style.visibility</p:attrName>
                                        </p:attrNameLst>
                                      </p:cBhvr>
                                      <p:to>
                                        <p:strVal val="visible"/>
                                      </p:to>
                                    </p:set>
                                    <p:animEffect transition="in" filter="fade">
                                      <p:cBhvr>
                                        <p:cTn id="10" dur="500"/>
                                        <p:tgtEl>
                                          <p:spTgt spid="4105"/>
                                        </p:tgtEl>
                                      </p:cBhvr>
                                    </p:animEffect>
                                  </p:childTnLst>
                                  <p:subTnLst>
                                    <p:set>
                                      <p:cBhvr override="childStyle">
                                        <p:cTn dur="1" fill="hold" display="0" masterRel="nextClick" afterEffect="1"/>
                                        <p:tgtEl>
                                          <p:spTgt spid="4105"/>
                                        </p:tgtEl>
                                        <p:attrNameLst>
                                          <p:attrName>style.visibility</p:attrName>
                                        </p:attrNameLst>
                                      </p:cBhvr>
                                      <p:to>
                                        <p:strVal val="hidden"/>
                                      </p:to>
                                    </p:set>
                                  </p:sub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文本框 2"/>
          <p:cNvSpPr txBox="1">
            <a:spLocks noChangeArrowheads="1"/>
          </p:cNvSpPr>
          <p:nvPr/>
        </p:nvSpPr>
        <p:spPr bwMode="auto">
          <a:xfrm>
            <a:off x="1009024" y="386699"/>
            <a:ext cx="30123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dirty="0">
                <a:latin typeface="微软雅黑" panose="020B0503020204020204" pitchFamily="34" charset="-122"/>
                <a:ea typeface="微软雅黑" panose="020B0503020204020204" pitchFamily="34" charset="-122"/>
              </a:rPr>
              <a:t>重要风险</a:t>
            </a:r>
            <a:r>
              <a:rPr lang="en-US" altLang="zh-CN" sz="2000" b="1" dirty="0">
                <a:latin typeface="微软雅黑" panose="020B0503020204020204" pitchFamily="34" charset="-122"/>
                <a:ea typeface="微软雅黑" panose="020B0503020204020204" pitchFamily="34" charset="-122"/>
              </a:rPr>
              <a:t>2-SQL</a:t>
            </a:r>
            <a:r>
              <a:rPr lang="zh-CN" altLang="en-US" sz="2000" b="1" dirty="0">
                <a:latin typeface="微软雅黑" panose="020B0503020204020204" pitchFamily="34" charset="-122"/>
                <a:ea typeface="微软雅黑" panose="020B0503020204020204" pitchFamily="34" charset="-122"/>
              </a:rPr>
              <a:t>注入风险</a:t>
            </a:r>
            <a:endParaRPr lang="zh-CN" altLang="en-US" sz="2000" b="1" dirty="0">
              <a:latin typeface="微软雅黑" panose="020B0503020204020204" pitchFamily="34" charset="-122"/>
              <a:ea typeface="微软雅黑" panose="020B0503020204020204" pitchFamily="34" charset="-122"/>
            </a:endParaRPr>
          </a:p>
        </p:txBody>
      </p:sp>
      <p:sp>
        <p:nvSpPr>
          <p:cNvPr id="2" name="矩形 1"/>
          <p:cNvSpPr/>
          <p:nvPr/>
        </p:nvSpPr>
        <p:spPr>
          <a:xfrm>
            <a:off x="1306286" y="1578161"/>
            <a:ext cx="9927772" cy="2308324"/>
          </a:xfrm>
          <a:prstGeom prst="rect">
            <a:avLst/>
          </a:prstGeom>
        </p:spPr>
        <p:txBody>
          <a:bodyPr wrap="square">
            <a:spAutoFit/>
          </a:bodyPr>
          <a:lstStyle/>
          <a:p>
            <a:r>
              <a:rPr lang="en-US" altLang="zh-CN" sz="2400" dirty="0"/>
              <a:t>SQL</a:t>
            </a:r>
            <a:r>
              <a:rPr lang="zh-CN" altLang="en-US" sz="2400" dirty="0"/>
              <a:t>注入攻击是黑客对数据库进行攻击的常用手段之一。随着</a:t>
            </a:r>
            <a:r>
              <a:rPr lang="en-US" altLang="zh-CN" sz="2400" dirty="0"/>
              <a:t>B/S</a:t>
            </a:r>
            <a:r>
              <a:rPr lang="zh-CN" altLang="en-US" sz="2400" dirty="0"/>
              <a:t>模式应用开发的发展，使用这种模式编写应用程序的程序员也越来越多。但是由于程序员的水平及经验也参差不齐，相当大一部分程序员在编写代码的时候，没有对用户输入数据的合法性进行判断，使应用程序存在安全隐患。用户可以提交一段数据库查询代码，根据程序返回的结果，获得某些他想得知的数据，这就是所谓的</a:t>
            </a:r>
            <a:r>
              <a:rPr lang="en-US" altLang="zh-CN" sz="2400" dirty="0"/>
              <a:t>SQL Injection</a:t>
            </a:r>
            <a:r>
              <a:rPr lang="zh-CN" altLang="en-US" sz="2400" dirty="0"/>
              <a:t>，即</a:t>
            </a:r>
            <a:r>
              <a:rPr lang="en-US" altLang="zh-CN" sz="2400" dirty="0"/>
              <a:t>SQL</a:t>
            </a:r>
            <a:r>
              <a:rPr lang="zh-CN" altLang="en-US" sz="2400" dirty="0"/>
              <a:t>注入。</a:t>
            </a:r>
            <a:endParaRPr lang="zh-CN" altLang="en-US" sz="2400" dirty="0"/>
          </a:p>
        </p:txBody>
      </p:sp>
      <p:sp>
        <p:nvSpPr>
          <p:cNvPr id="3" name="矩形 2"/>
          <p:cNvSpPr/>
          <p:nvPr/>
        </p:nvSpPr>
        <p:spPr>
          <a:xfrm>
            <a:off x="790575" y="991779"/>
            <a:ext cx="3124573" cy="461665"/>
          </a:xfrm>
          <a:prstGeom prst="rect">
            <a:avLst/>
          </a:prstGeom>
        </p:spPr>
        <p:txBody>
          <a:bodyPr wrap="none">
            <a:spAutoFit/>
          </a:bodyPr>
          <a:lstStyle/>
          <a:p>
            <a:r>
              <a:rPr lang="zh-CN" altLang="en-US" sz="2400" dirty="0" smtClean="0"/>
              <a:t>什么是</a:t>
            </a:r>
            <a:r>
              <a:rPr lang="en-US" altLang="zh-CN" sz="2400" dirty="0" smtClean="0"/>
              <a:t>SQL</a:t>
            </a:r>
            <a:r>
              <a:rPr lang="zh-CN" altLang="en-US" sz="2400" dirty="0"/>
              <a:t>注入</a:t>
            </a:r>
            <a:r>
              <a:rPr lang="zh-CN" altLang="en-US" sz="2400" dirty="0" smtClean="0"/>
              <a:t>攻击？</a:t>
            </a:r>
            <a:endParaRPr lang="zh-CN" altLang="en-US" sz="2400" dirty="0"/>
          </a:p>
        </p:txBody>
      </p:sp>
      <p:sp>
        <p:nvSpPr>
          <p:cNvPr id="4" name="矩形 3"/>
          <p:cNvSpPr/>
          <p:nvPr/>
        </p:nvSpPr>
        <p:spPr>
          <a:xfrm>
            <a:off x="6452534" y="4115309"/>
            <a:ext cx="4162999" cy="461665"/>
          </a:xfrm>
          <a:prstGeom prst="rect">
            <a:avLst/>
          </a:prstGeom>
        </p:spPr>
        <p:txBody>
          <a:bodyPr wrap="none">
            <a:spAutoFit/>
          </a:bodyPr>
          <a:lstStyle/>
          <a:p>
            <a:r>
              <a:rPr lang="en-US" altLang="zh-CN" sz="2400" dirty="0" smtClean="0"/>
              <a:t>Select * from news where id = 1</a:t>
            </a:r>
            <a:endParaRPr lang="zh-CN" altLang="en-US" sz="2400" dirty="0"/>
          </a:p>
        </p:txBody>
      </p:sp>
      <p:sp>
        <p:nvSpPr>
          <p:cNvPr id="5" name="矩形 4"/>
          <p:cNvSpPr/>
          <p:nvPr/>
        </p:nvSpPr>
        <p:spPr>
          <a:xfrm>
            <a:off x="790575" y="4115309"/>
            <a:ext cx="4206408" cy="461665"/>
          </a:xfrm>
          <a:prstGeom prst="rect">
            <a:avLst/>
          </a:prstGeom>
        </p:spPr>
        <p:txBody>
          <a:bodyPr wrap="none">
            <a:spAutoFit/>
          </a:bodyPr>
          <a:lstStyle/>
          <a:p>
            <a:r>
              <a:rPr lang="en-US" altLang="zh-CN" sz="2400" dirty="0"/>
              <a:t>http://127.0.0.1/news.php?id=1</a:t>
            </a:r>
            <a:endParaRPr lang="en-US" altLang="zh-CN" sz="2400" dirty="0"/>
          </a:p>
        </p:txBody>
      </p:sp>
      <p:sp>
        <p:nvSpPr>
          <p:cNvPr id="18" name="矩形 17"/>
          <p:cNvSpPr/>
          <p:nvPr/>
        </p:nvSpPr>
        <p:spPr>
          <a:xfrm>
            <a:off x="6655730" y="4829299"/>
            <a:ext cx="5237011" cy="461665"/>
          </a:xfrm>
          <a:prstGeom prst="rect">
            <a:avLst/>
          </a:prstGeom>
        </p:spPr>
        <p:txBody>
          <a:bodyPr wrap="none">
            <a:spAutoFit/>
          </a:bodyPr>
          <a:lstStyle/>
          <a:p>
            <a:r>
              <a:rPr lang="en-US" altLang="zh-CN" sz="2400" dirty="0" smtClean="0"/>
              <a:t>Select * from news where id = 1 and 1=1</a:t>
            </a:r>
            <a:endParaRPr lang="zh-CN" altLang="en-US" sz="2400" dirty="0"/>
          </a:p>
        </p:txBody>
      </p:sp>
      <p:sp>
        <p:nvSpPr>
          <p:cNvPr id="19" name="矩形 18"/>
          <p:cNvSpPr/>
          <p:nvPr/>
        </p:nvSpPr>
        <p:spPr>
          <a:xfrm>
            <a:off x="790575" y="4829299"/>
            <a:ext cx="5280420" cy="461665"/>
          </a:xfrm>
          <a:prstGeom prst="rect">
            <a:avLst/>
          </a:prstGeom>
        </p:spPr>
        <p:txBody>
          <a:bodyPr wrap="none">
            <a:spAutoFit/>
          </a:bodyPr>
          <a:lstStyle/>
          <a:p>
            <a:r>
              <a:rPr lang="en-US" altLang="zh-CN" sz="2400" dirty="0"/>
              <a:t>http://</a:t>
            </a:r>
            <a:r>
              <a:rPr lang="en-US" altLang="zh-CN" sz="2400" dirty="0" smtClean="0"/>
              <a:t>127.0.0.1/news.php?id=1 and 1=1</a:t>
            </a:r>
            <a:endParaRPr lang="en-US" altLang="zh-CN" sz="2400" dirty="0"/>
          </a:p>
        </p:txBody>
      </p:sp>
      <p:cxnSp>
        <p:nvCxnSpPr>
          <p:cNvPr id="20" name="直接箭头连接符 19"/>
          <p:cNvCxnSpPr/>
          <p:nvPr/>
        </p:nvCxnSpPr>
        <p:spPr bwMode="auto">
          <a:xfrm>
            <a:off x="6176763" y="5060131"/>
            <a:ext cx="392882"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1" name="矩形 30"/>
          <p:cNvSpPr/>
          <p:nvPr/>
        </p:nvSpPr>
        <p:spPr>
          <a:xfrm>
            <a:off x="6655730" y="5484404"/>
            <a:ext cx="4672176" cy="830997"/>
          </a:xfrm>
          <a:prstGeom prst="rect">
            <a:avLst/>
          </a:prstGeom>
        </p:spPr>
        <p:txBody>
          <a:bodyPr wrap="none">
            <a:spAutoFit/>
          </a:bodyPr>
          <a:lstStyle/>
          <a:p>
            <a:r>
              <a:rPr lang="en-US" altLang="zh-CN" sz="2400" dirty="0" smtClean="0"/>
              <a:t>Select * from news where id = 1;</a:t>
            </a:r>
            <a:endParaRPr lang="en-US" altLang="zh-CN" sz="2400" dirty="0" smtClean="0"/>
          </a:p>
          <a:p>
            <a:r>
              <a:rPr lang="en-US" altLang="zh-CN" sz="2400" dirty="0" smtClean="0"/>
              <a:t>exec_master</a:t>
            </a:r>
            <a:r>
              <a:rPr lang="en-US" altLang="zh-CN" sz="2400" dirty="0"/>
              <a:t>..</a:t>
            </a:r>
            <a:r>
              <a:rPr lang="en-US" altLang="zh-CN" sz="2400" dirty="0" err="1"/>
              <a:t>xp_cmdshell</a:t>
            </a:r>
            <a:r>
              <a:rPr lang="en-US" altLang="zh-CN" sz="2400" dirty="0"/>
              <a:t> </a:t>
            </a:r>
            <a:r>
              <a:rPr lang="en-US" altLang="zh-CN" sz="2400" dirty="0" smtClean="0"/>
              <a:t>‘</a:t>
            </a:r>
            <a:r>
              <a:rPr lang="en-US" altLang="zh-CN" sz="2400" dirty="0" err="1" smtClean="0"/>
              <a:t>whoami</a:t>
            </a:r>
            <a:r>
              <a:rPr lang="en-US" altLang="zh-CN" sz="2400" dirty="0" smtClean="0"/>
              <a:t>'</a:t>
            </a:r>
            <a:endParaRPr lang="en-US" altLang="zh-CN" sz="2400" dirty="0" smtClean="0"/>
          </a:p>
        </p:txBody>
      </p:sp>
      <p:sp>
        <p:nvSpPr>
          <p:cNvPr id="32" name="矩形 31"/>
          <p:cNvSpPr/>
          <p:nvPr/>
        </p:nvSpPr>
        <p:spPr>
          <a:xfrm>
            <a:off x="790575" y="5484404"/>
            <a:ext cx="4672176" cy="830997"/>
          </a:xfrm>
          <a:prstGeom prst="rect">
            <a:avLst/>
          </a:prstGeom>
        </p:spPr>
        <p:txBody>
          <a:bodyPr wrap="none">
            <a:spAutoFit/>
          </a:bodyPr>
          <a:lstStyle/>
          <a:p>
            <a:r>
              <a:rPr lang="en-US" altLang="zh-CN" sz="2400" dirty="0"/>
              <a:t>http://</a:t>
            </a:r>
            <a:r>
              <a:rPr lang="en-US" altLang="zh-CN" sz="2400" dirty="0" smtClean="0"/>
              <a:t>127.0.0.1/news.php?id=1;</a:t>
            </a:r>
            <a:r>
              <a:rPr lang="en-US" altLang="zh-CN" sz="2400" dirty="0"/>
              <a:t> </a:t>
            </a:r>
            <a:endParaRPr lang="en-US" altLang="zh-CN" sz="2400" dirty="0" smtClean="0"/>
          </a:p>
          <a:p>
            <a:r>
              <a:rPr lang="en-US" altLang="zh-CN" sz="2400" dirty="0" smtClean="0"/>
              <a:t>exec_master</a:t>
            </a:r>
            <a:r>
              <a:rPr lang="en-US" altLang="zh-CN" sz="2400" dirty="0"/>
              <a:t>..</a:t>
            </a:r>
            <a:r>
              <a:rPr lang="en-US" altLang="zh-CN" sz="2400" dirty="0" err="1"/>
              <a:t>xp_cmdshell</a:t>
            </a:r>
            <a:r>
              <a:rPr lang="en-US" altLang="zh-CN" sz="2400" dirty="0"/>
              <a:t> ‘</a:t>
            </a:r>
            <a:r>
              <a:rPr lang="en-US" altLang="zh-CN" sz="2400" dirty="0" err="1"/>
              <a:t>whoami</a:t>
            </a:r>
            <a:r>
              <a:rPr lang="en-US" altLang="zh-CN" sz="2400" dirty="0" smtClean="0"/>
              <a:t>'</a:t>
            </a:r>
            <a:endParaRPr lang="en-US" altLang="zh-CN" sz="2400" dirty="0"/>
          </a:p>
        </p:txBody>
      </p:sp>
      <p:cxnSp>
        <p:nvCxnSpPr>
          <p:cNvPr id="33" name="直接箭头连接符 32"/>
          <p:cNvCxnSpPr/>
          <p:nvPr/>
        </p:nvCxnSpPr>
        <p:spPr bwMode="auto">
          <a:xfrm>
            <a:off x="5783881" y="5899902"/>
            <a:ext cx="392882"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4" name="直接箭头连接符 13"/>
          <p:cNvCxnSpPr/>
          <p:nvPr/>
        </p:nvCxnSpPr>
        <p:spPr bwMode="auto">
          <a:xfrm>
            <a:off x="5462751" y="4351672"/>
            <a:ext cx="392882"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ustDataLst>
      <p:tags r:id="rId1"/>
    </p:custData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文本框 2"/>
          <p:cNvSpPr txBox="1">
            <a:spLocks noChangeArrowheads="1"/>
          </p:cNvSpPr>
          <p:nvPr/>
        </p:nvSpPr>
        <p:spPr bwMode="auto">
          <a:xfrm>
            <a:off x="1008285" y="383608"/>
            <a:ext cx="35333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dirty="0">
                <a:latin typeface="微软雅黑" panose="020B0503020204020204" pitchFamily="34" charset="-122"/>
                <a:ea typeface="微软雅黑" panose="020B0503020204020204" pitchFamily="34" charset="-122"/>
              </a:rPr>
              <a:t>重要</a:t>
            </a:r>
            <a:r>
              <a:rPr lang="zh-CN" altLang="en-US" sz="2000" b="1" dirty="0" smtClean="0">
                <a:latin typeface="微软雅黑" panose="020B0503020204020204" pitchFamily="34" charset="-122"/>
                <a:ea typeface="微软雅黑" panose="020B0503020204020204" pitchFamily="34" charset="-122"/>
              </a:rPr>
              <a:t>风险</a:t>
            </a:r>
            <a:r>
              <a:rPr lang="en-US" altLang="zh-CN" sz="2000" b="1" dirty="0" smtClean="0">
                <a:latin typeface="微软雅黑" panose="020B0503020204020204" pitchFamily="34" charset="-122"/>
                <a:ea typeface="微软雅黑" panose="020B0503020204020204" pitchFamily="34" charset="-122"/>
              </a:rPr>
              <a:t>3-</a:t>
            </a:r>
            <a:r>
              <a:rPr lang="zh-CN" altLang="en-US" sz="2000" b="1" dirty="0" smtClean="0">
                <a:latin typeface="微软雅黑" panose="020B0503020204020204" pitchFamily="34" charset="-122"/>
                <a:ea typeface="微软雅黑" panose="020B0503020204020204" pitchFamily="34" charset="-122"/>
              </a:rPr>
              <a:t>任意命令执行风险</a:t>
            </a:r>
            <a:endParaRPr lang="zh-CN" altLang="en-US" sz="2000" b="1" dirty="0">
              <a:latin typeface="微软雅黑" panose="020B0503020204020204" pitchFamily="34" charset="-122"/>
              <a:ea typeface="微软雅黑" panose="020B0503020204020204" pitchFamily="34" charset="-122"/>
            </a:endParaRPr>
          </a:p>
        </p:txBody>
      </p:sp>
      <p:pic>
        <p:nvPicPr>
          <p:cNvPr id="6146" name="Picture 2" descr="C:\Users\Lff\Desktop\2017医疗会议\素材\58b4efde-7b21-4a69-9771-ecd3b17a19d1.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6836" y="783718"/>
            <a:ext cx="5774741" cy="2966111"/>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C:\Users\Lff\Desktop\2017医疗会议\素材\3ca7db93-fcfb-4f22-85e8-291fcc9ad4d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837" y="3616746"/>
            <a:ext cx="5983855" cy="3241254"/>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6720114" y="1497658"/>
            <a:ext cx="5167086" cy="4832092"/>
          </a:xfrm>
          <a:prstGeom prst="rect">
            <a:avLst/>
          </a:prstGeom>
        </p:spPr>
        <p:txBody>
          <a:bodyPr wrap="square">
            <a:spAutoFit/>
          </a:bodyPr>
          <a:lstStyle/>
          <a:p>
            <a:r>
              <a:rPr lang="zh-CN" altLang="en-US" sz="2800" dirty="0"/>
              <a:t>在我们发现的“互联网</a:t>
            </a:r>
            <a:r>
              <a:rPr lang="en-US" altLang="zh-CN" sz="2800" dirty="0"/>
              <a:t>+</a:t>
            </a:r>
            <a:r>
              <a:rPr lang="zh-CN" altLang="en-US" sz="2800" dirty="0"/>
              <a:t>医院”的命令执行漏洞危害包括但不局限于：</a:t>
            </a:r>
            <a:endParaRPr lang="zh-CN" altLang="en-US" sz="2800" dirty="0"/>
          </a:p>
          <a:p>
            <a:r>
              <a:rPr lang="en-US" altLang="zh-CN" sz="2800" dirty="0"/>
              <a:t>1.</a:t>
            </a:r>
            <a:r>
              <a:rPr lang="zh-CN" altLang="en-US" sz="2800" dirty="0"/>
              <a:t>以</a:t>
            </a:r>
            <a:r>
              <a:rPr lang="en-US" altLang="zh-CN" sz="2800" dirty="0"/>
              <a:t>system</a:t>
            </a:r>
            <a:r>
              <a:rPr lang="zh-CN" altLang="en-US" sz="2800" dirty="0"/>
              <a:t>、</a:t>
            </a:r>
            <a:r>
              <a:rPr lang="en-US" altLang="zh-CN" sz="2800" dirty="0"/>
              <a:t>root</a:t>
            </a:r>
            <a:r>
              <a:rPr lang="zh-CN" altLang="en-US" sz="2800" dirty="0"/>
              <a:t>等最高权限执行命令，如：</a:t>
            </a:r>
            <a:r>
              <a:rPr lang="en-US" altLang="zh-CN" sz="2800" dirty="0"/>
              <a:t>net user test </a:t>
            </a:r>
            <a:r>
              <a:rPr lang="en-US" altLang="zh-CN" sz="2800" dirty="0" err="1"/>
              <a:t>test</a:t>
            </a:r>
            <a:r>
              <a:rPr lang="en-US" altLang="zh-CN" sz="2800" dirty="0"/>
              <a:t> /add</a:t>
            </a:r>
            <a:r>
              <a:rPr lang="zh-CN" altLang="en-US" sz="2800" dirty="0"/>
              <a:t>、</a:t>
            </a:r>
            <a:r>
              <a:rPr lang="en-US" altLang="zh-CN" sz="2800" dirty="0"/>
              <a:t>cat /</a:t>
            </a:r>
            <a:r>
              <a:rPr lang="en-US" altLang="zh-CN" sz="2800" dirty="0" err="1"/>
              <a:t>etc</a:t>
            </a:r>
            <a:r>
              <a:rPr lang="en-US" altLang="zh-CN" sz="2800" dirty="0"/>
              <a:t>/shadow</a:t>
            </a:r>
            <a:r>
              <a:rPr lang="zh-CN" altLang="en-US" sz="2800" dirty="0"/>
              <a:t>等。</a:t>
            </a:r>
            <a:endParaRPr lang="zh-CN" altLang="en-US" sz="2800" dirty="0"/>
          </a:p>
          <a:p>
            <a:r>
              <a:rPr lang="en-US" altLang="zh-CN" sz="2800" dirty="0"/>
              <a:t>2.</a:t>
            </a:r>
            <a:r>
              <a:rPr lang="zh-CN" altLang="en-US" sz="2800" dirty="0"/>
              <a:t>上传任意文件到服务器内，如：上传远程控制木马、蠕虫病毒、脚本后门等。</a:t>
            </a:r>
            <a:endParaRPr lang="zh-CN" altLang="en-US" sz="2800" dirty="0"/>
          </a:p>
          <a:p>
            <a:r>
              <a:rPr lang="en-US" altLang="zh-CN" sz="2800" dirty="0"/>
              <a:t>3.</a:t>
            </a:r>
            <a:r>
              <a:rPr lang="zh-CN" altLang="en-US" sz="2800" dirty="0"/>
              <a:t>查看、下载服务器所有敏感文件、配置文件等。</a:t>
            </a:r>
            <a:endParaRPr lang="zh-CN" altLang="en-US" sz="2800" dirty="0"/>
          </a:p>
        </p:txBody>
      </p:sp>
    </p:spTree>
    <p:custDataLst>
      <p:tags r:id="rId3"/>
    </p:custData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500"/>
                                        <p:tgtEl>
                                          <p:spTgt spid="6146"/>
                                        </p:tgtEl>
                                      </p:cBhvr>
                                    </p:animEffect>
                                  </p:childTnLst>
                                </p:cTn>
                              </p:par>
                              <p:par>
                                <p:cTn id="8" presetID="10" presetClass="entr" presetSubtype="0" fill="hold" nodeType="withEffect">
                                  <p:stCondLst>
                                    <p:cond delay="0"/>
                                  </p:stCondLst>
                                  <p:childTnLst>
                                    <p:set>
                                      <p:cBhvr>
                                        <p:cTn id="9" dur="1" fill="hold">
                                          <p:stCondLst>
                                            <p:cond delay="0"/>
                                          </p:stCondLst>
                                        </p:cTn>
                                        <p:tgtEl>
                                          <p:spTgt spid="6148"/>
                                        </p:tgtEl>
                                        <p:attrNameLst>
                                          <p:attrName>style.visibility</p:attrName>
                                        </p:attrNameLst>
                                      </p:cBhvr>
                                      <p:to>
                                        <p:strVal val="visible"/>
                                      </p:to>
                                    </p:set>
                                    <p:animEffect transition="in" filter="fade">
                                      <p:cBhvr>
                                        <p:cTn id="10" dur="500"/>
                                        <p:tgtEl>
                                          <p:spTgt spid="614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62589" y="1072609"/>
            <a:ext cx="11263085" cy="5632311"/>
          </a:xfrm>
          <a:prstGeom prst="rect">
            <a:avLst/>
          </a:prstGeom>
        </p:spPr>
        <p:txBody>
          <a:bodyPr wrap="square">
            <a:spAutoFit/>
          </a:bodyPr>
          <a:lstStyle/>
          <a:p>
            <a:pPr>
              <a:lnSpc>
                <a:spcPct val="150000"/>
              </a:lnSpc>
            </a:pPr>
            <a:r>
              <a:rPr lang="en-US" altLang="zh-CN" sz="2400" dirty="0"/>
              <a:t>[+]10 S2-045  CVE-2017-5638   </a:t>
            </a:r>
            <a:r>
              <a:rPr lang="zh-CN" altLang="en-US" sz="2400" dirty="0"/>
              <a:t>支持执行</a:t>
            </a:r>
            <a:r>
              <a:rPr lang="en-US" altLang="zh-CN" sz="2400" dirty="0"/>
              <a:t>CMD</a:t>
            </a:r>
            <a:r>
              <a:rPr lang="zh-CN" altLang="en-US" sz="2400" dirty="0"/>
              <a:t>命令</a:t>
            </a:r>
            <a:br>
              <a:rPr lang="zh-CN" altLang="en-US" sz="2400" dirty="0"/>
            </a:br>
            <a:r>
              <a:rPr lang="en-US" altLang="zh-CN" sz="2400" dirty="0"/>
              <a:t>[+]9 </a:t>
            </a:r>
            <a:r>
              <a:rPr lang="en-US" altLang="zh-CN" sz="2400" dirty="0" err="1"/>
              <a:t>devMode</a:t>
            </a:r>
            <a:r>
              <a:rPr lang="en-US" altLang="zh-CN" sz="2400" dirty="0"/>
              <a:t> CVE-</a:t>
            </a:r>
            <a:r>
              <a:rPr lang="en-US" altLang="zh-CN" sz="2400" dirty="0" err="1"/>
              <a:t>xxxx</a:t>
            </a:r>
            <a:r>
              <a:rPr lang="en-US" altLang="zh-CN" sz="2400" dirty="0"/>
              <a:t>-</a:t>
            </a:r>
            <a:r>
              <a:rPr lang="en-US" altLang="zh-CN" sz="2400" dirty="0" err="1"/>
              <a:t>xxxx</a:t>
            </a:r>
            <a:r>
              <a:rPr lang="en-US" altLang="zh-CN" sz="2400" dirty="0"/>
              <a:t>   </a:t>
            </a:r>
            <a:r>
              <a:rPr lang="zh-CN" altLang="en-US" sz="2400" dirty="0"/>
              <a:t>支持</a:t>
            </a:r>
            <a:r>
              <a:rPr lang="en-US" altLang="zh-CN" sz="2400" dirty="0" err="1"/>
              <a:t>GetShell</a:t>
            </a:r>
            <a:r>
              <a:rPr lang="en-US" altLang="zh-CN" sz="2400" dirty="0"/>
              <a:t>/</a:t>
            </a:r>
            <a:r>
              <a:rPr lang="zh-CN" altLang="en-US" sz="2400" dirty="0"/>
              <a:t>获取物理路径</a:t>
            </a:r>
            <a:r>
              <a:rPr lang="en-US" altLang="zh-CN" sz="2400" dirty="0"/>
              <a:t>/</a:t>
            </a:r>
            <a:r>
              <a:rPr lang="zh-CN" altLang="en-US" sz="2400" dirty="0"/>
              <a:t>执行</a:t>
            </a:r>
            <a:r>
              <a:rPr lang="en-US" altLang="zh-CN" sz="2400" dirty="0"/>
              <a:t>CMD</a:t>
            </a:r>
            <a:r>
              <a:rPr lang="zh-CN" altLang="en-US" sz="2400" dirty="0"/>
              <a:t>命令</a:t>
            </a:r>
            <a:br>
              <a:rPr lang="zh-CN" altLang="en-US" sz="2400" dirty="0"/>
            </a:br>
            <a:r>
              <a:rPr lang="en-US" altLang="zh-CN" sz="2400" dirty="0"/>
              <a:t>[+]8 S2-037  CVE-2016-4438   </a:t>
            </a:r>
            <a:r>
              <a:rPr lang="zh-CN" altLang="en-US" sz="2400" dirty="0"/>
              <a:t>支持</a:t>
            </a:r>
            <a:r>
              <a:rPr lang="en-US" altLang="zh-CN" sz="2400" dirty="0" err="1"/>
              <a:t>GetShell</a:t>
            </a:r>
            <a:r>
              <a:rPr lang="en-US" altLang="zh-CN" sz="2400" dirty="0"/>
              <a:t>/</a:t>
            </a:r>
            <a:r>
              <a:rPr lang="zh-CN" altLang="en-US" sz="2400" dirty="0"/>
              <a:t>获取物理路径</a:t>
            </a:r>
            <a:r>
              <a:rPr lang="en-US" altLang="zh-CN" sz="2400" dirty="0"/>
              <a:t>/</a:t>
            </a:r>
            <a:r>
              <a:rPr lang="zh-CN" altLang="en-US" sz="2400" dirty="0"/>
              <a:t>执行</a:t>
            </a:r>
            <a:r>
              <a:rPr lang="en-US" altLang="zh-CN" sz="2400" dirty="0"/>
              <a:t>CMD</a:t>
            </a:r>
            <a:r>
              <a:rPr lang="zh-CN" altLang="en-US" sz="2400" dirty="0"/>
              <a:t>命令</a:t>
            </a:r>
            <a:br>
              <a:rPr lang="zh-CN" altLang="en-US" sz="2400" dirty="0"/>
            </a:br>
            <a:r>
              <a:rPr lang="en-US" altLang="zh-CN" sz="2400" dirty="0"/>
              <a:t>[+]7 S2-032  CVE-2016-3081   </a:t>
            </a:r>
            <a:r>
              <a:rPr lang="zh-CN" altLang="en-US" sz="2400" dirty="0"/>
              <a:t>支持</a:t>
            </a:r>
            <a:r>
              <a:rPr lang="en-US" altLang="zh-CN" sz="2400" dirty="0" err="1"/>
              <a:t>GetShell</a:t>
            </a:r>
            <a:r>
              <a:rPr lang="en-US" altLang="zh-CN" sz="2400" dirty="0"/>
              <a:t>/</a:t>
            </a:r>
            <a:r>
              <a:rPr lang="zh-CN" altLang="en-US" sz="2400" dirty="0"/>
              <a:t>获取物理路径</a:t>
            </a:r>
            <a:r>
              <a:rPr lang="en-US" altLang="zh-CN" sz="2400" dirty="0"/>
              <a:t>/</a:t>
            </a:r>
            <a:r>
              <a:rPr lang="zh-CN" altLang="en-US" sz="2400" dirty="0"/>
              <a:t>执行</a:t>
            </a:r>
            <a:r>
              <a:rPr lang="en-US" altLang="zh-CN" sz="2400" dirty="0"/>
              <a:t>CMD</a:t>
            </a:r>
            <a:r>
              <a:rPr lang="zh-CN" altLang="en-US" sz="2400" dirty="0"/>
              <a:t>命令</a:t>
            </a:r>
            <a:br>
              <a:rPr lang="zh-CN" altLang="en-US" sz="2400" dirty="0"/>
            </a:br>
            <a:r>
              <a:rPr lang="en-US" altLang="zh-CN" sz="2400" dirty="0"/>
              <a:t>[+]6 S2-020  CVE-2014-0094   </a:t>
            </a:r>
            <a:r>
              <a:rPr lang="zh-CN" altLang="en-US" sz="2400" dirty="0"/>
              <a:t>支持</a:t>
            </a:r>
            <a:r>
              <a:rPr lang="en-US" altLang="zh-CN" sz="2400" dirty="0" err="1"/>
              <a:t>GetShell</a:t>
            </a:r>
            <a:r>
              <a:rPr lang="en-US" altLang="zh-CN" sz="2400" dirty="0"/>
              <a:t> (</a:t>
            </a:r>
            <a:r>
              <a:rPr lang="zh-CN" altLang="en-US" sz="2400" dirty="0"/>
              <a:t>此洞特殊</a:t>
            </a:r>
            <a:r>
              <a:rPr lang="en-US" altLang="zh-CN" sz="2400" dirty="0"/>
              <a:t>,EXP</a:t>
            </a:r>
            <a:r>
              <a:rPr lang="zh-CN" altLang="en-US" sz="2400" dirty="0"/>
              <a:t>集成在飞刀</a:t>
            </a:r>
            <a:r>
              <a:rPr lang="en-US" altLang="zh-CN" sz="2400" dirty="0"/>
              <a:t>)</a:t>
            </a:r>
            <a:br>
              <a:rPr lang="zh-CN" altLang="en-US" sz="2400" dirty="0"/>
            </a:br>
            <a:r>
              <a:rPr lang="en-US" altLang="zh-CN" sz="2400" dirty="0"/>
              <a:t>[+]5 S2-019  CVE-2013-4316   </a:t>
            </a:r>
            <a:r>
              <a:rPr lang="zh-CN" altLang="en-US" sz="2400" dirty="0"/>
              <a:t>支持</a:t>
            </a:r>
            <a:r>
              <a:rPr lang="en-US" altLang="zh-CN" sz="2400" dirty="0" err="1"/>
              <a:t>GetShell</a:t>
            </a:r>
            <a:r>
              <a:rPr lang="en-US" altLang="zh-CN" sz="2400" dirty="0"/>
              <a:t>/</a:t>
            </a:r>
            <a:r>
              <a:rPr lang="zh-CN" altLang="en-US" sz="2400" dirty="0"/>
              <a:t>获取物理路径</a:t>
            </a:r>
            <a:r>
              <a:rPr lang="en-US" altLang="zh-CN" sz="2400" dirty="0"/>
              <a:t>/</a:t>
            </a:r>
            <a:r>
              <a:rPr lang="zh-CN" altLang="en-US" sz="2400" dirty="0"/>
              <a:t>执行</a:t>
            </a:r>
            <a:r>
              <a:rPr lang="en-US" altLang="zh-CN" sz="2400" dirty="0"/>
              <a:t>CMD</a:t>
            </a:r>
            <a:r>
              <a:rPr lang="zh-CN" altLang="en-US" sz="2400" dirty="0"/>
              <a:t>命令</a:t>
            </a:r>
            <a:br>
              <a:rPr lang="zh-CN" altLang="en-US" sz="2400" dirty="0"/>
            </a:br>
            <a:r>
              <a:rPr lang="en-US" altLang="zh-CN" sz="2400" dirty="0"/>
              <a:t>[+]4 S2-016  CVE-2013-2251   </a:t>
            </a:r>
            <a:r>
              <a:rPr lang="zh-CN" altLang="en-US" sz="2400" dirty="0"/>
              <a:t>支持</a:t>
            </a:r>
            <a:r>
              <a:rPr lang="en-US" altLang="zh-CN" sz="2400" dirty="0" err="1"/>
              <a:t>GetShell</a:t>
            </a:r>
            <a:r>
              <a:rPr lang="en-US" altLang="zh-CN" sz="2400" dirty="0"/>
              <a:t>/</a:t>
            </a:r>
            <a:r>
              <a:rPr lang="zh-CN" altLang="en-US" sz="2400" dirty="0"/>
              <a:t>获取物理路径</a:t>
            </a:r>
            <a:r>
              <a:rPr lang="en-US" altLang="zh-CN" sz="2400" dirty="0"/>
              <a:t>/</a:t>
            </a:r>
            <a:r>
              <a:rPr lang="zh-CN" altLang="en-US" sz="2400" dirty="0"/>
              <a:t>执行</a:t>
            </a:r>
            <a:r>
              <a:rPr lang="en-US" altLang="zh-CN" sz="2400" dirty="0"/>
              <a:t>CMD</a:t>
            </a:r>
            <a:r>
              <a:rPr lang="zh-CN" altLang="en-US" sz="2400" dirty="0"/>
              <a:t>命令</a:t>
            </a:r>
            <a:br>
              <a:rPr lang="zh-CN" altLang="en-US" sz="2400" dirty="0"/>
            </a:br>
            <a:r>
              <a:rPr lang="en-US" altLang="zh-CN" sz="2400" dirty="0"/>
              <a:t>[+]3 S2-013  CVE-2013-1966   </a:t>
            </a:r>
            <a:r>
              <a:rPr lang="zh-CN" altLang="en-US" sz="2400" dirty="0"/>
              <a:t>支持</a:t>
            </a:r>
            <a:r>
              <a:rPr lang="en-US" altLang="zh-CN" sz="2400" dirty="0" err="1"/>
              <a:t>GetShell</a:t>
            </a:r>
            <a:r>
              <a:rPr lang="en-US" altLang="zh-CN" sz="2400" dirty="0"/>
              <a:t>/</a:t>
            </a:r>
            <a:r>
              <a:rPr lang="zh-CN" altLang="en-US" sz="2400" dirty="0"/>
              <a:t>获取物理路径</a:t>
            </a:r>
            <a:r>
              <a:rPr lang="en-US" altLang="zh-CN" sz="2400" dirty="0"/>
              <a:t>/</a:t>
            </a:r>
            <a:r>
              <a:rPr lang="zh-CN" altLang="en-US" sz="2400" dirty="0"/>
              <a:t>执行</a:t>
            </a:r>
            <a:r>
              <a:rPr lang="en-US" altLang="zh-CN" sz="2400" dirty="0"/>
              <a:t>CMD</a:t>
            </a:r>
            <a:r>
              <a:rPr lang="zh-CN" altLang="en-US" sz="2400" dirty="0"/>
              <a:t>命令</a:t>
            </a:r>
            <a:br>
              <a:rPr lang="zh-CN" altLang="en-US" sz="2400" dirty="0"/>
            </a:br>
            <a:r>
              <a:rPr lang="en-US" altLang="zh-CN" sz="2400" dirty="0"/>
              <a:t>[+]2 S2-009  CVE-2011-3923   </a:t>
            </a:r>
            <a:r>
              <a:rPr lang="zh-CN" altLang="en-US" sz="2400" dirty="0"/>
              <a:t>支持</a:t>
            </a:r>
            <a:r>
              <a:rPr lang="en-US" altLang="zh-CN" sz="2400" dirty="0" err="1"/>
              <a:t>GetShell</a:t>
            </a:r>
            <a:r>
              <a:rPr lang="en-US" altLang="zh-CN" sz="2400" dirty="0"/>
              <a:t>/</a:t>
            </a:r>
            <a:r>
              <a:rPr lang="zh-CN" altLang="en-US" sz="2400" dirty="0"/>
              <a:t>获取物理路径</a:t>
            </a:r>
            <a:r>
              <a:rPr lang="en-US" altLang="zh-CN" sz="2400" dirty="0"/>
              <a:t>/</a:t>
            </a:r>
            <a:r>
              <a:rPr lang="zh-CN" altLang="en-US" sz="2400" dirty="0"/>
              <a:t>执行</a:t>
            </a:r>
            <a:r>
              <a:rPr lang="en-US" altLang="zh-CN" sz="2400" dirty="0"/>
              <a:t>CMD</a:t>
            </a:r>
            <a:r>
              <a:rPr lang="zh-CN" altLang="en-US" sz="2400" dirty="0"/>
              <a:t>命令</a:t>
            </a:r>
            <a:br>
              <a:rPr lang="zh-CN" altLang="en-US" sz="2400" dirty="0"/>
            </a:br>
            <a:r>
              <a:rPr lang="en-US" altLang="zh-CN" sz="2400" dirty="0"/>
              <a:t>[+]1 S2-005  CVE-2010-1870   </a:t>
            </a:r>
            <a:r>
              <a:rPr lang="zh-CN" altLang="en-US" sz="2400" dirty="0"/>
              <a:t>支持</a:t>
            </a:r>
            <a:r>
              <a:rPr lang="en-US" altLang="zh-CN" sz="2400" dirty="0" err="1"/>
              <a:t>GetShell</a:t>
            </a:r>
            <a:r>
              <a:rPr lang="en-US" altLang="zh-CN" sz="2400" dirty="0"/>
              <a:t>/</a:t>
            </a:r>
            <a:r>
              <a:rPr lang="zh-CN" altLang="en-US" sz="2400" dirty="0"/>
              <a:t>获取物理路径</a:t>
            </a:r>
            <a:r>
              <a:rPr lang="en-US" altLang="zh-CN" sz="2400" dirty="0"/>
              <a:t>/</a:t>
            </a:r>
            <a:r>
              <a:rPr lang="zh-CN" altLang="en-US" sz="2400" dirty="0"/>
              <a:t>执行</a:t>
            </a:r>
            <a:r>
              <a:rPr lang="en-US" altLang="zh-CN" sz="2400" dirty="0"/>
              <a:t>CMD</a:t>
            </a:r>
            <a:r>
              <a:rPr lang="zh-CN" altLang="en-US" sz="2400" dirty="0"/>
              <a:t>命令</a:t>
            </a:r>
            <a:r>
              <a:rPr lang="en-US" altLang="zh-CN" sz="2400" dirty="0"/>
              <a:t>/</a:t>
            </a:r>
            <a:r>
              <a:rPr lang="zh-CN" altLang="en-US" sz="2400" dirty="0"/>
              <a:t>列文件目录</a:t>
            </a:r>
            <a:endParaRPr lang="zh-CN" altLang="en-US" sz="2400" dirty="0"/>
          </a:p>
        </p:txBody>
      </p:sp>
      <p:sp>
        <p:nvSpPr>
          <p:cNvPr id="47106" name="文本框 2"/>
          <p:cNvSpPr txBox="1">
            <a:spLocks noChangeArrowheads="1"/>
          </p:cNvSpPr>
          <p:nvPr/>
        </p:nvSpPr>
        <p:spPr bwMode="auto">
          <a:xfrm>
            <a:off x="1008285" y="383608"/>
            <a:ext cx="35333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dirty="0">
                <a:latin typeface="微软雅黑" panose="020B0503020204020204" pitchFamily="34" charset="-122"/>
                <a:ea typeface="微软雅黑" panose="020B0503020204020204" pitchFamily="34" charset="-122"/>
              </a:rPr>
              <a:t>重要风险</a:t>
            </a:r>
            <a:r>
              <a:rPr lang="en-US" altLang="zh-CN" sz="2000" b="1" dirty="0">
                <a:latin typeface="微软雅黑" panose="020B0503020204020204" pitchFamily="34" charset="-122"/>
                <a:ea typeface="微软雅黑" panose="020B0503020204020204" pitchFamily="34" charset="-122"/>
              </a:rPr>
              <a:t>3-</a:t>
            </a:r>
            <a:r>
              <a:rPr lang="zh-CN" altLang="en-US" sz="2000" b="1" dirty="0">
                <a:latin typeface="微软雅黑" panose="020B0503020204020204" pitchFamily="34" charset="-122"/>
                <a:ea typeface="微软雅黑" panose="020B0503020204020204" pitchFamily="34" charset="-122"/>
              </a:rPr>
              <a:t>任意命令执行风险</a:t>
            </a:r>
            <a:endParaRPr lang="zh-CN" altLang="en-US" sz="2000" b="1" dirty="0">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文本框 2"/>
          <p:cNvSpPr txBox="1">
            <a:spLocks noChangeArrowheads="1"/>
          </p:cNvSpPr>
          <p:nvPr/>
        </p:nvSpPr>
        <p:spPr bwMode="auto">
          <a:xfrm>
            <a:off x="1008285" y="383608"/>
            <a:ext cx="35333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dirty="0">
                <a:latin typeface="微软雅黑" panose="020B0503020204020204" pitchFamily="34" charset="-122"/>
                <a:ea typeface="微软雅黑" panose="020B0503020204020204" pitchFamily="34" charset="-122"/>
              </a:rPr>
              <a:t>重要风险</a:t>
            </a:r>
            <a:r>
              <a:rPr lang="en-US" altLang="zh-CN" sz="2000" b="1" dirty="0">
                <a:latin typeface="微软雅黑" panose="020B0503020204020204" pitchFamily="34" charset="-122"/>
                <a:ea typeface="微软雅黑" panose="020B0503020204020204" pitchFamily="34" charset="-122"/>
              </a:rPr>
              <a:t>3-</a:t>
            </a:r>
            <a:r>
              <a:rPr lang="zh-CN" altLang="en-US" sz="2000" b="1" dirty="0">
                <a:latin typeface="微软雅黑" panose="020B0503020204020204" pitchFamily="34" charset="-122"/>
                <a:ea typeface="微软雅黑" panose="020B0503020204020204" pitchFamily="34" charset="-122"/>
              </a:rPr>
              <a:t>任意命令执行风险</a:t>
            </a:r>
            <a:endParaRPr lang="zh-CN" altLang="en-US" sz="2000" b="1" dirty="0">
              <a:latin typeface="微软雅黑" panose="020B0503020204020204" pitchFamily="34" charset="-122"/>
              <a:ea typeface="微软雅黑" panose="020B0503020204020204" pitchFamily="34" charset="-122"/>
            </a:endParaRPr>
          </a:p>
        </p:txBody>
      </p:sp>
      <p:pic>
        <p:nvPicPr>
          <p:cNvPr id="6146" name="Picture 2" descr="C:\Users\Lff\Desktop\2017医疗会议\素材\58b4efde-7b21-4a69-9771-ecd3b17a19d1.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2411" y="1015276"/>
            <a:ext cx="5868467" cy="3014252"/>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C:\Users\Lff\Desktop\2017医疗会议\素材\d3764b0c-c9d9-439e-b36a-d8f8cb443fb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3117" y="4029529"/>
            <a:ext cx="6569600" cy="268555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C:\Users\Lff\Desktop\2017医疗会议\素材\3ca7db93-fcfb-4f22-85e8-291fcc9ad4d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746" y="3942564"/>
            <a:ext cx="5050706" cy="2735799"/>
          </a:xfrm>
          <a:prstGeom prst="rect">
            <a:avLst/>
          </a:prstGeom>
          <a:noFill/>
          <a:extLst>
            <a:ext uri="{909E8E84-426E-40DD-AFC4-6F175D3DCCD1}">
              <a14:hiddenFill xmlns:a14="http://schemas.microsoft.com/office/drawing/2010/main">
                <a:solidFill>
                  <a:srgbClr val="FFFFFF"/>
                </a:solidFill>
              </a14:hiddenFill>
            </a:ext>
          </a:extLst>
        </p:spPr>
      </p:pic>
      <p:pic>
        <p:nvPicPr>
          <p:cNvPr id="6149" name="Picture 5" descr="C:\Users\Lff\Desktop\2017医疗会议\素材\123123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6229" y="795148"/>
            <a:ext cx="4242629" cy="310387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5"/>
    </p:custData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5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47"/>
                                        </p:tgtEl>
                                        <p:attrNameLst>
                                          <p:attrName>style.visibility</p:attrName>
                                        </p:attrNameLst>
                                      </p:cBhvr>
                                      <p:to>
                                        <p:strVal val="visible"/>
                                      </p:to>
                                    </p:set>
                                    <p:animEffect transition="in" filter="fade">
                                      <p:cBhvr>
                                        <p:cTn id="12" dur="500"/>
                                        <p:tgtEl>
                                          <p:spTgt spid="614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148"/>
                                        </p:tgtEl>
                                        <p:attrNameLst>
                                          <p:attrName>style.visibility</p:attrName>
                                        </p:attrNameLst>
                                      </p:cBhvr>
                                      <p:to>
                                        <p:strVal val="visible"/>
                                      </p:to>
                                    </p:set>
                                    <p:animEffect transition="in" filter="fade">
                                      <p:cBhvr>
                                        <p:cTn id="17" dur="500"/>
                                        <p:tgtEl>
                                          <p:spTgt spid="614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149"/>
                                        </p:tgtEl>
                                        <p:attrNameLst>
                                          <p:attrName>style.visibility</p:attrName>
                                        </p:attrNameLst>
                                      </p:cBhvr>
                                      <p:to>
                                        <p:strVal val="visible"/>
                                      </p:to>
                                    </p:set>
                                    <p:animEffect transition="in" filter="fade">
                                      <p:cBhvr>
                                        <p:cTn id="22" dur="500"/>
                                        <p:tgtEl>
                                          <p:spTgt spid="6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716716" y="900580"/>
            <a:ext cx="7217626" cy="2510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3" y="924542"/>
            <a:ext cx="4667393" cy="406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716" y="3521905"/>
            <a:ext cx="6239623" cy="2811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106" name="文本框 2"/>
          <p:cNvSpPr txBox="1">
            <a:spLocks noChangeArrowheads="1"/>
          </p:cNvSpPr>
          <p:nvPr/>
        </p:nvSpPr>
        <p:spPr bwMode="auto">
          <a:xfrm>
            <a:off x="1008285" y="389840"/>
            <a:ext cx="378982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dirty="0">
                <a:latin typeface="微软雅黑" panose="020B0503020204020204" pitchFamily="34" charset="-122"/>
                <a:ea typeface="微软雅黑" panose="020B0503020204020204" pitchFamily="34" charset="-122"/>
              </a:rPr>
              <a:t>重要风险</a:t>
            </a:r>
            <a:r>
              <a:rPr lang="en-US" altLang="zh-CN" sz="2000" b="1" dirty="0" smtClean="0">
                <a:latin typeface="微软雅黑" panose="020B0503020204020204" pitchFamily="34" charset="-122"/>
                <a:ea typeface="微软雅黑" panose="020B0503020204020204" pitchFamily="34" charset="-122"/>
              </a:rPr>
              <a:t>3-</a:t>
            </a:r>
            <a:r>
              <a:rPr lang="zh-CN" altLang="en-US" sz="2000" b="1" dirty="0">
                <a:latin typeface="微软雅黑" panose="020B0503020204020204" pitchFamily="34" charset="-122"/>
                <a:ea typeface="微软雅黑" panose="020B0503020204020204" pitchFamily="34" charset="-122"/>
              </a:rPr>
              <a:t>数据库</a:t>
            </a:r>
            <a:r>
              <a:rPr lang="zh-CN" altLang="en-US" sz="2000" b="1" dirty="0" smtClean="0">
                <a:latin typeface="微软雅黑" panose="020B0503020204020204" pitchFamily="34" charset="-122"/>
                <a:ea typeface="微软雅黑" panose="020B0503020204020204" pitchFamily="34" charset="-122"/>
              </a:rPr>
              <a:t>敏感信息泄漏</a:t>
            </a:r>
            <a:endParaRPr lang="zh-CN" altLang="en-US" sz="2000" b="1" dirty="0">
              <a:latin typeface="微软雅黑" panose="020B0503020204020204" pitchFamily="34" charset="-122"/>
              <a:ea typeface="微软雅黑" panose="020B0503020204020204" pitchFamily="34" charset="-122"/>
            </a:endParaRPr>
          </a:p>
        </p:txBody>
      </p:sp>
    </p:spTree>
    <p:custDataLst>
      <p:tags r:id="rId4"/>
    </p:custData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fade">
                                      <p:cBhvr>
                                        <p:cTn id="7" dur="500"/>
                                        <p:tgtEl>
                                          <p:spTgt spid="10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8"/>
                                        </p:tgtEl>
                                        <p:attrNameLst>
                                          <p:attrName>style.visibility</p:attrName>
                                        </p:attrNameLst>
                                      </p:cBhvr>
                                      <p:to>
                                        <p:strVal val="visible"/>
                                      </p:to>
                                    </p:set>
                                    <p:animEffect transition="in" filter="fade">
                                      <p:cBhvr>
                                        <p:cTn id="17"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22" name="直接连接符 6"/>
          <p:cNvCxnSpPr>
            <a:cxnSpLocks noChangeShapeType="1"/>
          </p:cNvCxnSpPr>
          <p:nvPr/>
        </p:nvCxnSpPr>
        <p:spPr bwMode="auto">
          <a:xfrm>
            <a:off x="4321175" y="3305175"/>
            <a:ext cx="5257800" cy="0"/>
          </a:xfrm>
          <a:prstGeom prst="line">
            <a:avLst/>
          </a:prstGeom>
          <a:noFill/>
          <a:ln w="19050">
            <a:solidFill>
              <a:schemeClr val="bg1"/>
            </a:solidFill>
            <a:round/>
            <a:headEnd type="oval" w="med" len="med"/>
            <a:tailEnd type="oval" w="med" len="med"/>
          </a:ln>
          <a:extLst>
            <a:ext uri="{909E8E84-426E-40DD-AFC4-6F175D3DCCD1}">
              <a14:hiddenFill xmlns:a14="http://schemas.microsoft.com/office/drawing/2010/main">
                <a:noFill/>
              </a14:hiddenFill>
            </a:ext>
          </a:extLst>
        </p:spPr>
      </p:cxnSp>
      <p:sp>
        <p:nvSpPr>
          <p:cNvPr id="30723" name="KSO_GT2.1"/>
          <p:cNvSpPr txBox="1">
            <a:spLocks noChangeArrowheads="1"/>
          </p:cNvSpPr>
          <p:nvPr/>
        </p:nvSpPr>
        <p:spPr bwMode="auto">
          <a:xfrm>
            <a:off x="5075238" y="3349625"/>
            <a:ext cx="4476750"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buFont typeface="Arial" panose="020B0604020202020204" pitchFamily="34" charset="0"/>
              <a:buNone/>
            </a:pPr>
            <a:r>
              <a:rPr lang="zh-CN" altLang="en-US" sz="1600" dirty="0">
                <a:solidFill>
                  <a:schemeClr val="bg1"/>
                </a:solidFill>
                <a:latin typeface="Segoe UI" panose="020B0502040204020203" pitchFamily="34" charset="0"/>
                <a:cs typeface="Segoe UI" panose="020B0502040204020203" pitchFamily="34" charset="0"/>
              </a:rPr>
              <a:t>网安科技根据最新遇上的测评项目中的“互联网</a:t>
            </a:r>
            <a:r>
              <a:rPr lang="en-US" altLang="zh-CN" sz="1600" dirty="0">
                <a:solidFill>
                  <a:schemeClr val="bg1"/>
                </a:solidFill>
                <a:latin typeface="Segoe UI" panose="020B0502040204020203" pitchFamily="34" charset="0"/>
                <a:cs typeface="Segoe UI" panose="020B0502040204020203" pitchFamily="34" charset="0"/>
              </a:rPr>
              <a:t>+</a:t>
            </a:r>
            <a:r>
              <a:rPr lang="zh-CN" altLang="en-US" sz="1600" dirty="0">
                <a:solidFill>
                  <a:schemeClr val="bg1"/>
                </a:solidFill>
                <a:latin typeface="Segoe UI" panose="020B0502040204020203" pitchFamily="34" charset="0"/>
                <a:cs typeface="Segoe UI" panose="020B0502040204020203" pitchFamily="34" charset="0"/>
              </a:rPr>
              <a:t>医院</a:t>
            </a:r>
            <a:r>
              <a:rPr lang="zh-CN" altLang="en-US" sz="1600" dirty="0" smtClean="0">
                <a:solidFill>
                  <a:schemeClr val="bg1"/>
                </a:solidFill>
                <a:latin typeface="Segoe UI" panose="020B0502040204020203" pitchFamily="34" charset="0"/>
                <a:cs typeface="Segoe UI" panose="020B0502040204020203" pitchFamily="34" charset="0"/>
              </a:rPr>
              <a:t>”的安全防护措施的分析</a:t>
            </a:r>
            <a:endParaRPr lang="en-US" altLang="zh-CN" sz="1600" dirty="0">
              <a:solidFill>
                <a:schemeClr val="bg1"/>
              </a:solidFill>
              <a:latin typeface="Segoe UI" panose="020B0502040204020203" pitchFamily="34" charset="0"/>
              <a:cs typeface="Segoe UI" panose="020B0502040204020203" pitchFamily="34" charset="0"/>
            </a:endParaRPr>
          </a:p>
        </p:txBody>
      </p:sp>
      <p:grpSp>
        <p:nvGrpSpPr>
          <p:cNvPr id="30724" name="Group 4"/>
          <p:cNvGrpSpPr/>
          <p:nvPr/>
        </p:nvGrpSpPr>
        <p:grpSpPr bwMode="auto">
          <a:xfrm>
            <a:off x="3021013" y="2433638"/>
            <a:ext cx="1536700" cy="1987550"/>
            <a:chOff x="0" y="0"/>
            <a:chExt cx="1152785" cy="1490412"/>
          </a:xfrm>
        </p:grpSpPr>
        <p:grpSp>
          <p:nvGrpSpPr>
            <p:cNvPr id="30726" name="Group 5"/>
            <p:cNvGrpSpPr/>
            <p:nvPr/>
          </p:nvGrpSpPr>
          <p:grpSpPr bwMode="auto">
            <a:xfrm>
              <a:off x="138402" y="0"/>
              <a:ext cx="1014383" cy="1490412"/>
              <a:chOff x="0" y="0"/>
              <a:chExt cx="1014383" cy="1490412"/>
            </a:xfrm>
          </p:grpSpPr>
          <p:sp>
            <p:nvSpPr>
              <p:cNvPr id="30728" name="圆角矩形 11"/>
              <p:cNvSpPr>
                <a:spLocks noChangeArrowheads="1"/>
              </p:cNvSpPr>
              <p:nvPr/>
            </p:nvSpPr>
            <p:spPr bwMode="auto">
              <a:xfrm rot="1132031">
                <a:off x="0" y="0"/>
                <a:ext cx="1014383" cy="1490412"/>
              </a:xfrm>
              <a:prstGeom prst="roundRect">
                <a:avLst>
                  <a:gd name="adj" fmla="val 12134"/>
                </a:avLst>
              </a:prstGeom>
              <a:solidFill>
                <a:srgbClr val="16304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3200">
                  <a:solidFill>
                    <a:srgbClr val="FFFFFF"/>
                  </a:solidFill>
                </a:endParaRPr>
              </a:p>
            </p:txBody>
          </p:sp>
          <p:sp>
            <p:nvSpPr>
              <p:cNvPr id="30729" name="KSO_GN2"/>
              <p:cNvSpPr>
                <a:spLocks noChangeArrowheads="1"/>
              </p:cNvSpPr>
              <p:nvPr/>
            </p:nvSpPr>
            <p:spPr bwMode="auto">
              <a:xfrm rot="1132031">
                <a:off x="43080" y="31875"/>
                <a:ext cx="931612" cy="1428311"/>
              </a:xfrm>
              <a:prstGeom prst="roundRect">
                <a:avLst>
                  <a:gd name="adj" fmla="val 12134"/>
                </a:avLst>
              </a:prstGeom>
              <a:noFill/>
              <a:ln w="25400">
                <a:solidFill>
                  <a:srgbClr val="FFFFFF"/>
                </a:solidFill>
                <a:rou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6400" dirty="0" smtClean="0">
                    <a:solidFill>
                      <a:srgbClr val="FFFFFF"/>
                    </a:solidFill>
                    <a:latin typeface="Impact" panose="020B0806030902050204" pitchFamily="34" charset="0"/>
                    <a:ea typeface="Gungsuh" panose="02030600000101010101" pitchFamily="18" charset="-127"/>
                  </a:rPr>
                  <a:t>03</a:t>
                </a:r>
                <a:endParaRPr lang="zh-CN" altLang="en-US" sz="6400" dirty="0">
                  <a:solidFill>
                    <a:srgbClr val="FFFFFF"/>
                  </a:solidFill>
                  <a:latin typeface="Impact" panose="020B0806030902050204" pitchFamily="34" charset="0"/>
                  <a:ea typeface="Gungsuh" panose="02030600000101010101" pitchFamily="18" charset="-127"/>
                </a:endParaRPr>
              </a:p>
            </p:txBody>
          </p:sp>
        </p:grpSp>
        <p:sp>
          <p:nvSpPr>
            <p:cNvPr id="30727" name="圆角矩形 26"/>
            <p:cNvSpPr/>
            <p:nvPr/>
          </p:nvSpPr>
          <p:spPr bwMode="auto">
            <a:xfrm rot="1132031">
              <a:off x="0" y="832988"/>
              <a:ext cx="1014383" cy="634430"/>
            </a:xfrm>
            <a:custGeom>
              <a:avLst/>
              <a:gdLst>
                <a:gd name="T0" fmla="*/ 0 w 1321797"/>
                <a:gd name="T1" fmla="*/ 266030 h 826698"/>
                <a:gd name="T2" fmla="*/ 778465 w 1321797"/>
                <a:gd name="T3" fmla="*/ 0 h 826698"/>
                <a:gd name="T4" fmla="*/ 778465 w 1321797"/>
                <a:gd name="T5" fmla="*/ 392435 h 826698"/>
                <a:gd name="T6" fmla="*/ 684022 w 1321797"/>
                <a:gd name="T7" fmla="*/ 486878 h 826698"/>
                <a:gd name="T8" fmla="*/ 94443 w 1321797"/>
                <a:gd name="T9" fmla="*/ 486878 h 826698"/>
                <a:gd name="T10" fmla="*/ 0 w 1321797"/>
                <a:gd name="T11" fmla="*/ 392435 h 826698"/>
                <a:gd name="T12" fmla="*/ 0 w 1321797"/>
                <a:gd name="T13" fmla="*/ 266030 h 826698"/>
                <a:gd name="T14" fmla="*/ 0 60000 65536"/>
                <a:gd name="T15" fmla="*/ 0 60000 65536"/>
                <a:gd name="T16" fmla="*/ 0 60000 65536"/>
                <a:gd name="T17" fmla="*/ 0 60000 65536"/>
                <a:gd name="T18" fmla="*/ 0 60000 65536"/>
                <a:gd name="T19" fmla="*/ 0 60000 65536"/>
                <a:gd name="T20" fmla="*/ 0 60000 65536"/>
                <a:gd name="T21" fmla="*/ 0 w 1321797"/>
                <a:gd name="T22" fmla="*/ 0 h 826698"/>
                <a:gd name="T23" fmla="*/ 1321797 w 1321797"/>
                <a:gd name="T24" fmla="*/ 826698 h 8266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21797" h="826698">
                  <a:moveTo>
                    <a:pt x="0" y="451707"/>
                  </a:moveTo>
                  <a:lnTo>
                    <a:pt x="1321797" y="0"/>
                  </a:lnTo>
                  <a:lnTo>
                    <a:pt x="1321797" y="666338"/>
                  </a:lnTo>
                  <a:cubicBezTo>
                    <a:pt x="1321797" y="754902"/>
                    <a:pt x="1250001" y="826698"/>
                    <a:pt x="1161437" y="826698"/>
                  </a:cubicBezTo>
                  <a:lnTo>
                    <a:pt x="160360" y="826698"/>
                  </a:lnTo>
                  <a:cubicBezTo>
                    <a:pt x="71796" y="826698"/>
                    <a:pt x="0" y="754902"/>
                    <a:pt x="0" y="666338"/>
                  </a:cubicBezTo>
                  <a:lnTo>
                    <a:pt x="0" y="451707"/>
                  </a:lnTo>
                  <a:close/>
                </a:path>
              </a:pathLst>
            </a:custGeom>
            <a:blipFill dpi="0" rotWithShape="1">
              <a:blip r:embed="rId1">
                <a:alphaModFix amt="66000"/>
              </a:blip>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grpSp>
      <p:sp>
        <p:nvSpPr>
          <p:cNvPr id="30725" name="KSO_GT2"/>
          <p:cNvSpPr txBox="1">
            <a:spLocks noChangeArrowheads="1"/>
          </p:cNvSpPr>
          <p:nvPr/>
        </p:nvSpPr>
        <p:spPr bwMode="auto">
          <a:xfrm>
            <a:off x="4900613" y="2787650"/>
            <a:ext cx="465137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80000"/>
              </a:lnSpc>
              <a:buFont typeface="Arial" panose="020B0604020202020204" pitchFamily="34" charset="0"/>
              <a:buNone/>
            </a:pPr>
            <a:r>
              <a:rPr lang="zh-CN" altLang="en-US" sz="2400" b="1" dirty="0" smtClean="0">
                <a:solidFill>
                  <a:srgbClr val="FFC000"/>
                </a:solidFill>
                <a:latin typeface="Segoe UI" panose="020B0502040204020203" pitchFamily="34" charset="0"/>
                <a:cs typeface="Segoe UI" panose="020B0502040204020203" pitchFamily="34" charset="0"/>
              </a:rPr>
              <a:t>现有安全防护措施深入分析</a:t>
            </a:r>
            <a:endParaRPr lang="en-US" altLang="zh-CN" sz="2400" b="1" dirty="0">
              <a:solidFill>
                <a:srgbClr val="FFC000"/>
              </a:solidFill>
              <a:latin typeface="Segoe UI" panose="020B0502040204020203" pitchFamily="34" charset="0"/>
              <a:cs typeface="Segoe UI" panose="020B0502040204020203" pitchFamily="34" charset="0"/>
            </a:endParaRPr>
          </a:p>
        </p:txBody>
      </p:sp>
      <p:sp>
        <p:nvSpPr>
          <p:cNvPr id="10" name="矩形 9"/>
          <p:cNvSpPr/>
          <p:nvPr/>
        </p:nvSpPr>
        <p:spPr>
          <a:xfrm>
            <a:off x="929864" y="378151"/>
            <a:ext cx="4958409" cy="400110"/>
          </a:xfrm>
          <a:prstGeom prst="rect">
            <a:avLst/>
          </a:prstGeom>
        </p:spPr>
        <p:txBody>
          <a:bodyPr wrap="none">
            <a:spAutoFit/>
          </a:bodyPr>
          <a:lstStyle/>
          <a:p>
            <a:r>
              <a:rPr lang="zh-CN" altLang="en-US" sz="2000" b="1" dirty="0"/>
              <a:t>“互联网</a:t>
            </a:r>
            <a:r>
              <a:rPr lang="en-US" altLang="zh-CN" sz="2000" b="1" dirty="0"/>
              <a:t>+</a:t>
            </a:r>
            <a:r>
              <a:rPr lang="zh-CN" altLang="en-US" sz="2000" b="1" dirty="0"/>
              <a:t>医院”业务安全与数据安全探讨</a:t>
            </a:r>
            <a:endParaRPr lang="zh-CN" altLang="en-US" sz="2000" b="1" dirty="0"/>
          </a:p>
        </p:txBody>
      </p:sp>
    </p:spTree>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a:spLocks noChangeArrowheads="1"/>
          </p:cNvSpPr>
          <p:nvPr/>
        </p:nvSpPr>
        <p:spPr bwMode="auto">
          <a:xfrm>
            <a:off x="1008289" y="386699"/>
            <a:ext cx="189987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dirty="0" smtClean="0">
                <a:latin typeface="微软雅黑" panose="020B0503020204020204" pitchFamily="34" charset="-122"/>
                <a:ea typeface="微软雅黑" panose="020B0503020204020204" pitchFamily="34" charset="-122"/>
              </a:rPr>
              <a:t>防护措施</a:t>
            </a:r>
            <a:r>
              <a:rPr lang="en-US" altLang="zh-CN" sz="2000" b="1" dirty="0" smtClean="0">
                <a:latin typeface="微软雅黑" panose="020B0503020204020204" pitchFamily="34" charset="-122"/>
                <a:ea typeface="微软雅黑" panose="020B0503020204020204" pitchFamily="34" charset="-122"/>
              </a:rPr>
              <a:t>1-FW</a:t>
            </a:r>
            <a:endParaRPr lang="zh-CN" altLang="en-US" sz="2000" b="1" dirty="0">
              <a:latin typeface="微软雅黑" panose="020B0503020204020204" pitchFamily="34" charset="-122"/>
              <a:ea typeface="微软雅黑" panose="020B0503020204020204" pitchFamily="34" charset="-122"/>
            </a:endParaRPr>
          </a:p>
        </p:txBody>
      </p:sp>
      <p:pic>
        <p:nvPicPr>
          <p:cNvPr id="2056"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52740" y="1067463"/>
            <a:ext cx="8572500" cy="268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778292" y="4037099"/>
            <a:ext cx="10179993" cy="2677656"/>
          </a:xfrm>
          <a:prstGeom prst="rect">
            <a:avLst/>
          </a:prstGeom>
        </p:spPr>
        <p:txBody>
          <a:bodyPr wrap="square">
            <a:spAutoFit/>
          </a:bodyPr>
          <a:lstStyle/>
          <a:p>
            <a:r>
              <a:rPr lang="en-US" altLang="zh-CN" sz="2400" dirty="0" smtClean="0"/>
              <a:t>	</a:t>
            </a:r>
            <a:r>
              <a:rPr lang="zh-CN" altLang="en-US" sz="2400" dirty="0" smtClean="0"/>
              <a:t>传统的防火墙只能提供基于</a:t>
            </a:r>
            <a:r>
              <a:rPr lang="en-US" altLang="zh-CN" sz="2400" dirty="0" smtClean="0"/>
              <a:t>IP</a:t>
            </a:r>
            <a:r>
              <a:rPr lang="zh-CN" altLang="en-US" sz="2400" dirty="0" smtClean="0"/>
              <a:t>、端口进行网络的访问控制，在互联网攻击类型种类日渐复杂的今天，已经无法防御新型的网络攻击，如：针对业务的</a:t>
            </a:r>
            <a:r>
              <a:rPr lang="en-US" altLang="zh-CN" sz="2400" dirty="0" smtClean="0"/>
              <a:t>Web</a:t>
            </a:r>
            <a:r>
              <a:rPr lang="zh-CN" altLang="en-US" sz="2400" dirty="0" smtClean="0"/>
              <a:t>应用攻击等。</a:t>
            </a:r>
            <a:endParaRPr lang="en-US" altLang="zh-CN" sz="2400" dirty="0" smtClean="0"/>
          </a:p>
          <a:p>
            <a:r>
              <a:rPr lang="en-US" altLang="zh-CN" sz="2400" dirty="0" smtClean="0"/>
              <a:t>	</a:t>
            </a:r>
            <a:r>
              <a:rPr lang="zh-CN" altLang="en-US" sz="2400" dirty="0" smtClean="0"/>
              <a:t>目前大部分“互联网</a:t>
            </a:r>
            <a:r>
              <a:rPr lang="en-US" altLang="zh-CN" sz="2400" dirty="0" smtClean="0"/>
              <a:t>+</a:t>
            </a:r>
            <a:r>
              <a:rPr lang="zh-CN" altLang="en-US" sz="2400" dirty="0" smtClean="0"/>
              <a:t>医院”系统前置机使用的均为</a:t>
            </a:r>
            <a:r>
              <a:rPr lang="en-US" altLang="zh-CN" sz="2400" dirty="0"/>
              <a:t>Web </a:t>
            </a:r>
            <a:r>
              <a:rPr lang="en-US" altLang="zh-CN" sz="2400" dirty="0" smtClean="0"/>
              <a:t>service</a:t>
            </a:r>
            <a:r>
              <a:rPr lang="zh-CN" altLang="en-US" sz="2400" dirty="0" smtClean="0"/>
              <a:t>或者</a:t>
            </a:r>
            <a:r>
              <a:rPr lang="en-US" altLang="zh-CN" sz="2400" dirty="0" smtClean="0"/>
              <a:t>Web API</a:t>
            </a:r>
            <a:r>
              <a:rPr lang="zh-CN" altLang="en-US" sz="2400" dirty="0" smtClean="0"/>
              <a:t>的形式提供数据交互功能，在我们渗透测试过程中，发现此类数据交互接口存在大量的</a:t>
            </a:r>
            <a:r>
              <a:rPr lang="en-US" altLang="zh-CN" sz="2400" dirty="0" smtClean="0"/>
              <a:t>Web</a:t>
            </a:r>
            <a:r>
              <a:rPr lang="zh-CN" altLang="en-US" sz="2400" dirty="0" smtClean="0"/>
              <a:t>漏洞，如：</a:t>
            </a:r>
            <a:r>
              <a:rPr lang="en-US" altLang="zh-CN" sz="2400" dirty="0" err="1" smtClean="0"/>
              <a:t>Sql</a:t>
            </a:r>
            <a:r>
              <a:rPr lang="zh-CN" altLang="en-US" sz="2400" dirty="0" smtClean="0"/>
              <a:t>注入、越权、</a:t>
            </a:r>
            <a:r>
              <a:rPr lang="zh-CN" altLang="en-US" sz="2400" dirty="0"/>
              <a:t>中间</a:t>
            </a:r>
            <a:r>
              <a:rPr lang="zh-CN" altLang="en-US" sz="2400" dirty="0" smtClean="0"/>
              <a:t>件任意命令执行漏洞等等。</a:t>
            </a:r>
            <a:endParaRPr lang="en-US" altLang="zh-CN" sz="2400" dirty="0" smtClean="0"/>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6"/>
                                        </p:tgtEl>
                                        <p:attrNameLst>
                                          <p:attrName>style.visibility</p:attrName>
                                        </p:attrNameLst>
                                      </p:cBhvr>
                                      <p:to>
                                        <p:strVal val="visible"/>
                                      </p:to>
                                    </p:set>
                                    <p:animEffect transition="in" filter="fade">
                                      <p:cBhvr>
                                        <p:cTn id="7" dur="500"/>
                                        <p:tgtEl>
                                          <p:spTgt spid="20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890" name="直接连接符 6"/>
          <p:cNvCxnSpPr>
            <a:cxnSpLocks noChangeShapeType="1"/>
          </p:cNvCxnSpPr>
          <p:nvPr/>
        </p:nvCxnSpPr>
        <p:spPr bwMode="auto">
          <a:xfrm>
            <a:off x="4321175" y="3305175"/>
            <a:ext cx="5257800" cy="0"/>
          </a:xfrm>
          <a:prstGeom prst="line">
            <a:avLst/>
          </a:prstGeom>
          <a:noFill/>
          <a:ln w="19050">
            <a:solidFill>
              <a:schemeClr val="bg1"/>
            </a:solidFill>
            <a:round/>
            <a:headEnd type="oval" w="med" len="med"/>
            <a:tailEnd type="oval" w="med" len="med"/>
          </a:ln>
          <a:extLst>
            <a:ext uri="{909E8E84-426E-40DD-AFC4-6F175D3DCCD1}">
              <a14:hiddenFill xmlns:a14="http://schemas.microsoft.com/office/drawing/2010/main">
                <a:noFill/>
              </a14:hiddenFill>
            </a:ext>
          </a:extLst>
        </p:spPr>
      </p:cxnSp>
      <p:sp>
        <p:nvSpPr>
          <p:cNvPr id="37891" name="KSO_GT2.1"/>
          <p:cNvSpPr txBox="1">
            <a:spLocks noChangeArrowheads="1"/>
          </p:cNvSpPr>
          <p:nvPr/>
        </p:nvSpPr>
        <p:spPr bwMode="auto">
          <a:xfrm>
            <a:off x="5075238" y="3349625"/>
            <a:ext cx="4476750"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buFont typeface="Arial" panose="020B0604020202020204" pitchFamily="34" charset="0"/>
              <a:buNone/>
            </a:pPr>
            <a:r>
              <a:rPr lang="zh-CN" altLang="en-US" sz="1600" dirty="0" smtClean="0">
                <a:solidFill>
                  <a:schemeClr val="bg1"/>
                </a:solidFill>
                <a:latin typeface="Segoe UI" panose="020B0502040204020203" pitchFamily="34" charset="0"/>
                <a:cs typeface="Segoe UI" panose="020B0502040204020203" pitchFamily="34" charset="0"/>
              </a:rPr>
              <a:t>根据医疗行业中“互联网</a:t>
            </a:r>
            <a:r>
              <a:rPr lang="en-US" altLang="zh-CN" sz="1600" dirty="0" smtClean="0">
                <a:solidFill>
                  <a:schemeClr val="bg1"/>
                </a:solidFill>
                <a:latin typeface="Segoe UI" panose="020B0502040204020203" pitchFamily="34" charset="0"/>
                <a:cs typeface="Segoe UI" panose="020B0502040204020203" pitchFamily="34" charset="0"/>
              </a:rPr>
              <a:t>+</a:t>
            </a:r>
            <a:r>
              <a:rPr lang="zh-CN" altLang="en-US" sz="1600" dirty="0" smtClean="0">
                <a:solidFill>
                  <a:schemeClr val="bg1"/>
                </a:solidFill>
                <a:latin typeface="Segoe UI" panose="020B0502040204020203" pitchFamily="34" charset="0"/>
                <a:cs typeface="Segoe UI" panose="020B0502040204020203" pitchFamily="34" charset="0"/>
              </a:rPr>
              <a:t>医院”常见的系统架构进行整个业务流、数据流及架构的分析</a:t>
            </a:r>
            <a:endParaRPr lang="en-US" altLang="zh-CN" sz="1600" dirty="0">
              <a:solidFill>
                <a:schemeClr val="bg1"/>
              </a:solidFill>
              <a:latin typeface="Segoe UI" panose="020B0502040204020203" pitchFamily="34" charset="0"/>
              <a:cs typeface="Segoe UI" panose="020B0502040204020203" pitchFamily="34" charset="0"/>
            </a:endParaRPr>
          </a:p>
        </p:txBody>
      </p:sp>
      <p:grpSp>
        <p:nvGrpSpPr>
          <p:cNvPr id="37892" name="Group 4"/>
          <p:cNvGrpSpPr/>
          <p:nvPr/>
        </p:nvGrpSpPr>
        <p:grpSpPr bwMode="auto">
          <a:xfrm>
            <a:off x="3021013" y="2433638"/>
            <a:ext cx="1536700" cy="1987550"/>
            <a:chOff x="0" y="0"/>
            <a:chExt cx="1152785" cy="1490412"/>
          </a:xfrm>
        </p:grpSpPr>
        <p:grpSp>
          <p:nvGrpSpPr>
            <p:cNvPr id="37894" name="Group 5"/>
            <p:cNvGrpSpPr/>
            <p:nvPr/>
          </p:nvGrpSpPr>
          <p:grpSpPr bwMode="auto">
            <a:xfrm>
              <a:off x="138402" y="0"/>
              <a:ext cx="1014383" cy="1490412"/>
              <a:chOff x="0" y="0"/>
              <a:chExt cx="1014383" cy="1490412"/>
            </a:xfrm>
          </p:grpSpPr>
          <p:sp>
            <p:nvSpPr>
              <p:cNvPr id="37896" name="圆角矩形 11"/>
              <p:cNvSpPr>
                <a:spLocks noChangeArrowheads="1"/>
              </p:cNvSpPr>
              <p:nvPr/>
            </p:nvSpPr>
            <p:spPr bwMode="auto">
              <a:xfrm rot="1132031">
                <a:off x="0" y="0"/>
                <a:ext cx="1014383" cy="1490412"/>
              </a:xfrm>
              <a:prstGeom prst="roundRect">
                <a:avLst>
                  <a:gd name="adj" fmla="val 12134"/>
                </a:avLst>
              </a:prstGeom>
              <a:solidFill>
                <a:srgbClr val="16304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3200">
                  <a:solidFill>
                    <a:srgbClr val="FFFFFF"/>
                  </a:solidFill>
                </a:endParaRPr>
              </a:p>
            </p:txBody>
          </p:sp>
          <p:sp>
            <p:nvSpPr>
              <p:cNvPr id="37897" name="KSO_GN2"/>
              <p:cNvSpPr>
                <a:spLocks noChangeArrowheads="1"/>
              </p:cNvSpPr>
              <p:nvPr/>
            </p:nvSpPr>
            <p:spPr bwMode="auto">
              <a:xfrm rot="1132031">
                <a:off x="43080" y="31875"/>
                <a:ext cx="931612" cy="1428311"/>
              </a:xfrm>
              <a:prstGeom prst="roundRect">
                <a:avLst>
                  <a:gd name="adj" fmla="val 12134"/>
                </a:avLst>
              </a:prstGeom>
              <a:noFill/>
              <a:ln w="25400">
                <a:solidFill>
                  <a:srgbClr val="FFFFFF"/>
                </a:solidFill>
                <a:rou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6400" dirty="0" smtClean="0">
                    <a:solidFill>
                      <a:srgbClr val="FFFFFF"/>
                    </a:solidFill>
                    <a:latin typeface="Impact" panose="020B0806030902050204" pitchFamily="34" charset="0"/>
                    <a:ea typeface="Gungsuh" panose="02030600000101010101" pitchFamily="18" charset="-127"/>
                  </a:rPr>
                  <a:t>01</a:t>
                </a:r>
                <a:endParaRPr lang="zh-CN" altLang="en-US" sz="6400" dirty="0">
                  <a:solidFill>
                    <a:srgbClr val="FFFFFF"/>
                  </a:solidFill>
                  <a:latin typeface="Impact" panose="020B0806030902050204" pitchFamily="34" charset="0"/>
                  <a:ea typeface="Gungsuh" panose="02030600000101010101" pitchFamily="18" charset="-127"/>
                </a:endParaRPr>
              </a:p>
            </p:txBody>
          </p:sp>
        </p:grpSp>
        <p:sp>
          <p:nvSpPr>
            <p:cNvPr id="37895" name="圆角矩形 26"/>
            <p:cNvSpPr/>
            <p:nvPr/>
          </p:nvSpPr>
          <p:spPr bwMode="auto">
            <a:xfrm rot="1132031">
              <a:off x="0" y="832988"/>
              <a:ext cx="1014383" cy="634430"/>
            </a:xfrm>
            <a:custGeom>
              <a:avLst/>
              <a:gdLst>
                <a:gd name="T0" fmla="*/ 0 w 1321797"/>
                <a:gd name="T1" fmla="*/ 266030 h 826698"/>
                <a:gd name="T2" fmla="*/ 778465 w 1321797"/>
                <a:gd name="T3" fmla="*/ 0 h 826698"/>
                <a:gd name="T4" fmla="*/ 778465 w 1321797"/>
                <a:gd name="T5" fmla="*/ 392435 h 826698"/>
                <a:gd name="T6" fmla="*/ 684022 w 1321797"/>
                <a:gd name="T7" fmla="*/ 486878 h 826698"/>
                <a:gd name="T8" fmla="*/ 94443 w 1321797"/>
                <a:gd name="T9" fmla="*/ 486878 h 826698"/>
                <a:gd name="T10" fmla="*/ 0 w 1321797"/>
                <a:gd name="T11" fmla="*/ 392435 h 826698"/>
                <a:gd name="T12" fmla="*/ 0 w 1321797"/>
                <a:gd name="T13" fmla="*/ 266030 h 826698"/>
                <a:gd name="T14" fmla="*/ 0 60000 65536"/>
                <a:gd name="T15" fmla="*/ 0 60000 65536"/>
                <a:gd name="T16" fmla="*/ 0 60000 65536"/>
                <a:gd name="T17" fmla="*/ 0 60000 65536"/>
                <a:gd name="T18" fmla="*/ 0 60000 65536"/>
                <a:gd name="T19" fmla="*/ 0 60000 65536"/>
                <a:gd name="T20" fmla="*/ 0 60000 65536"/>
                <a:gd name="T21" fmla="*/ 0 w 1321797"/>
                <a:gd name="T22" fmla="*/ 0 h 826698"/>
                <a:gd name="T23" fmla="*/ 1321797 w 1321797"/>
                <a:gd name="T24" fmla="*/ 826698 h 8266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21797" h="826698">
                  <a:moveTo>
                    <a:pt x="0" y="451707"/>
                  </a:moveTo>
                  <a:lnTo>
                    <a:pt x="1321797" y="0"/>
                  </a:lnTo>
                  <a:lnTo>
                    <a:pt x="1321797" y="666338"/>
                  </a:lnTo>
                  <a:cubicBezTo>
                    <a:pt x="1321797" y="754902"/>
                    <a:pt x="1250001" y="826698"/>
                    <a:pt x="1161437" y="826698"/>
                  </a:cubicBezTo>
                  <a:lnTo>
                    <a:pt x="160360" y="826698"/>
                  </a:lnTo>
                  <a:cubicBezTo>
                    <a:pt x="71796" y="826698"/>
                    <a:pt x="0" y="754902"/>
                    <a:pt x="0" y="666338"/>
                  </a:cubicBezTo>
                  <a:lnTo>
                    <a:pt x="0" y="451707"/>
                  </a:lnTo>
                  <a:close/>
                </a:path>
              </a:pathLst>
            </a:custGeom>
            <a:blipFill dpi="0" rotWithShape="1">
              <a:blip r:embed="rId1">
                <a:alphaModFix amt="66000"/>
              </a:blip>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grpSp>
      <p:sp>
        <p:nvSpPr>
          <p:cNvPr id="37893" name="KSO_GT2"/>
          <p:cNvSpPr txBox="1">
            <a:spLocks noChangeArrowheads="1"/>
          </p:cNvSpPr>
          <p:nvPr/>
        </p:nvSpPr>
        <p:spPr bwMode="auto">
          <a:xfrm>
            <a:off x="4473689" y="2787650"/>
            <a:ext cx="50783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80000"/>
              </a:lnSpc>
              <a:buFont typeface="Arial" panose="020B0604020202020204" pitchFamily="34" charset="0"/>
              <a:buNone/>
            </a:pPr>
            <a:r>
              <a:rPr lang="zh-CN" altLang="en-US" sz="2400" b="1" dirty="0" smtClean="0">
                <a:solidFill>
                  <a:srgbClr val="FFC000"/>
                </a:solidFill>
                <a:latin typeface="Segoe UI" panose="020B0502040204020203" pitchFamily="34" charset="0"/>
                <a:cs typeface="Segoe UI" panose="020B0502040204020203" pitchFamily="34" charset="0"/>
              </a:rPr>
              <a:t>“互联网</a:t>
            </a:r>
            <a:r>
              <a:rPr lang="en-US" altLang="zh-CN" sz="2400" b="1" dirty="0" smtClean="0">
                <a:solidFill>
                  <a:srgbClr val="FFC000"/>
                </a:solidFill>
                <a:latin typeface="Segoe UI" panose="020B0502040204020203" pitchFamily="34" charset="0"/>
                <a:cs typeface="Segoe UI" panose="020B0502040204020203" pitchFamily="34" charset="0"/>
              </a:rPr>
              <a:t>+</a:t>
            </a:r>
            <a:r>
              <a:rPr lang="zh-CN" altLang="en-US" sz="2400" b="1" dirty="0" smtClean="0">
                <a:solidFill>
                  <a:srgbClr val="FFC000"/>
                </a:solidFill>
                <a:latin typeface="Segoe UI" panose="020B0502040204020203" pitchFamily="34" charset="0"/>
                <a:cs typeface="Segoe UI" panose="020B0502040204020203" pitchFamily="34" charset="0"/>
              </a:rPr>
              <a:t>医院”数据流及架构分析</a:t>
            </a:r>
            <a:endParaRPr lang="en-US" altLang="zh-CN" sz="2400" b="1" dirty="0">
              <a:solidFill>
                <a:srgbClr val="FFC000"/>
              </a:solidFill>
              <a:latin typeface="Segoe UI" panose="020B0502040204020203" pitchFamily="34" charset="0"/>
              <a:cs typeface="Segoe UI" panose="020B0502040204020203" pitchFamily="34" charset="0"/>
            </a:endParaRPr>
          </a:p>
        </p:txBody>
      </p:sp>
      <p:sp>
        <p:nvSpPr>
          <p:cNvPr id="2" name="矩形 1"/>
          <p:cNvSpPr/>
          <p:nvPr/>
        </p:nvSpPr>
        <p:spPr>
          <a:xfrm>
            <a:off x="929864" y="378151"/>
            <a:ext cx="4958409" cy="400110"/>
          </a:xfrm>
          <a:prstGeom prst="rect">
            <a:avLst/>
          </a:prstGeom>
        </p:spPr>
        <p:txBody>
          <a:bodyPr wrap="none">
            <a:spAutoFit/>
          </a:bodyPr>
          <a:lstStyle/>
          <a:p>
            <a:r>
              <a:rPr lang="zh-CN" altLang="en-US" sz="2000" b="1" dirty="0"/>
              <a:t>“互联网</a:t>
            </a:r>
            <a:r>
              <a:rPr lang="en-US" altLang="zh-CN" sz="2000" b="1" dirty="0"/>
              <a:t>+</a:t>
            </a:r>
            <a:r>
              <a:rPr lang="zh-CN" altLang="en-US" sz="2000" b="1" dirty="0"/>
              <a:t>医院”业务安全与数据安全探讨</a:t>
            </a:r>
            <a:endParaRPr lang="zh-CN" altLang="en-US" sz="2000" b="1" dirty="0"/>
          </a:p>
        </p:txBody>
      </p:sp>
    </p:spTree>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a:spLocks noChangeArrowheads="1"/>
          </p:cNvSpPr>
          <p:nvPr/>
        </p:nvSpPr>
        <p:spPr bwMode="auto">
          <a:xfrm>
            <a:off x="1008289" y="386699"/>
            <a:ext cx="32270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dirty="0" smtClean="0">
                <a:latin typeface="微软雅黑" panose="020B0503020204020204" pitchFamily="34" charset="-122"/>
                <a:ea typeface="微软雅黑" panose="020B0503020204020204" pitchFamily="34" charset="-122"/>
              </a:rPr>
              <a:t>防御措施</a:t>
            </a:r>
            <a:r>
              <a:rPr lang="en-US" altLang="zh-CN" sz="2000" b="1" dirty="0" smtClean="0">
                <a:latin typeface="微软雅黑" panose="020B0503020204020204" pitchFamily="34" charset="-122"/>
                <a:ea typeface="微软雅黑" panose="020B0503020204020204" pitchFamily="34" charset="-122"/>
              </a:rPr>
              <a:t>2-FW+WAF/IPS</a:t>
            </a:r>
            <a:endParaRPr lang="zh-CN" altLang="en-US" sz="2000" b="1" dirty="0">
              <a:latin typeface="微软雅黑" panose="020B0503020204020204" pitchFamily="34" charset="-122"/>
              <a:ea typeface="微软雅黑" panose="020B0503020204020204" pitchFamily="34" charset="-122"/>
            </a:endParaRPr>
          </a:p>
        </p:txBody>
      </p:sp>
      <p:pic>
        <p:nvPicPr>
          <p:cNvPr id="102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34457" y="1030289"/>
            <a:ext cx="8839200" cy="271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778292" y="4037099"/>
            <a:ext cx="10179993" cy="2308324"/>
          </a:xfrm>
          <a:prstGeom prst="rect">
            <a:avLst/>
          </a:prstGeom>
        </p:spPr>
        <p:txBody>
          <a:bodyPr wrap="square">
            <a:spAutoFit/>
          </a:bodyPr>
          <a:lstStyle/>
          <a:p>
            <a:r>
              <a:rPr lang="en-US" altLang="zh-CN" sz="2400" dirty="0" smtClean="0"/>
              <a:t>IPS</a:t>
            </a:r>
            <a:r>
              <a:rPr lang="zh-CN" altLang="en-US" sz="2400" dirty="0" smtClean="0"/>
              <a:t>、</a:t>
            </a:r>
            <a:r>
              <a:rPr lang="en-US" altLang="zh-CN" sz="2400" dirty="0" smtClean="0"/>
              <a:t>WAF</a:t>
            </a:r>
            <a:r>
              <a:rPr lang="zh-CN" altLang="en-US" sz="2400" dirty="0" smtClean="0"/>
              <a:t>等安全设备根据规则库匹配网络流量进行拦截网络攻击。但</a:t>
            </a:r>
            <a:r>
              <a:rPr lang="en-US" altLang="zh-CN" sz="2400" dirty="0" smtClean="0"/>
              <a:t>IPS</a:t>
            </a:r>
            <a:r>
              <a:rPr lang="zh-CN" altLang="en-US" sz="2400" dirty="0" smtClean="0"/>
              <a:t>、</a:t>
            </a:r>
            <a:r>
              <a:rPr lang="en-US" altLang="zh-CN" sz="2400" dirty="0" smtClean="0"/>
              <a:t>WAF</a:t>
            </a:r>
            <a:r>
              <a:rPr lang="zh-CN" altLang="en-US" sz="2400" dirty="0" smtClean="0"/>
              <a:t>其自身的机制决定还是存在的一定的防御缺点：</a:t>
            </a:r>
            <a:endParaRPr lang="en-US" altLang="zh-CN" sz="2400" dirty="0" smtClean="0"/>
          </a:p>
          <a:p>
            <a:r>
              <a:rPr lang="en-US" altLang="zh-CN" sz="2400" dirty="0" smtClean="0"/>
              <a:t>1</a:t>
            </a:r>
            <a:r>
              <a:rPr lang="zh-CN" altLang="en-US" sz="2400" dirty="0" smtClean="0"/>
              <a:t>、无法防御</a:t>
            </a:r>
            <a:r>
              <a:rPr lang="en-US" altLang="zh-CN" sz="2400" dirty="0" smtClean="0"/>
              <a:t>Web</a:t>
            </a:r>
            <a:r>
              <a:rPr lang="zh-CN" altLang="en-US" sz="2400" dirty="0" smtClean="0"/>
              <a:t>逻辑上的漏洞（支付漏洞等）；</a:t>
            </a:r>
            <a:endParaRPr lang="en-US" altLang="zh-CN" sz="2400" dirty="0" smtClean="0"/>
          </a:p>
          <a:p>
            <a:r>
              <a:rPr lang="en-US" altLang="zh-CN" sz="2400" dirty="0" smtClean="0"/>
              <a:t>2</a:t>
            </a:r>
            <a:r>
              <a:rPr lang="zh-CN" altLang="en-US" sz="2400" dirty="0" smtClean="0"/>
              <a:t>、其匹配规则存在攻击绕过的可能性；</a:t>
            </a:r>
            <a:endParaRPr lang="en-US" altLang="zh-CN" sz="2400" dirty="0" smtClean="0"/>
          </a:p>
          <a:p>
            <a:r>
              <a:rPr lang="en-US" altLang="zh-CN" sz="2400" dirty="0" smtClean="0"/>
              <a:t>3</a:t>
            </a:r>
            <a:r>
              <a:rPr lang="zh-CN" altLang="en-US" sz="2400" dirty="0" smtClean="0"/>
              <a:t>、规则库更新与补丁更新周期造成的间隙时间问题；</a:t>
            </a:r>
            <a:endParaRPr lang="en-US" altLang="zh-CN" sz="2400" dirty="0" smtClean="0"/>
          </a:p>
          <a:p>
            <a:r>
              <a:rPr lang="en-US" altLang="zh-CN" sz="2400" dirty="0" smtClean="0"/>
              <a:t>4</a:t>
            </a:r>
            <a:r>
              <a:rPr lang="zh-CN" altLang="en-US" sz="2400" dirty="0" smtClean="0"/>
              <a:t>、</a:t>
            </a:r>
            <a:r>
              <a:rPr lang="en-US" altLang="zh-CN" sz="2400" dirty="0" smtClean="0"/>
              <a:t>IPS</a:t>
            </a:r>
            <a:r>
              <a:rPr lang="zh-CN" altLang="en-US" sz="2400" dirty="0" smtClean="0"/>
              <a:t>、</a:t>
            </a:r>
            <a:r>
              <a:rPr lang="en-US" altLang="zh-CN" sz="2400" dirty="0" smtClean="0"/>
              <a:t>WAF</a:t>
            </a:r>
            <a:r>
              <a:rPr lang="zh-CN" altLang="en-US" sz="2400" dirty="0" smtClean="0"/>
              <a:t>有可能会拦截正常的业务数据，造成业务的停顿。</a:t>
            </a:r>
            <a:endParaRPr lang="en-US" altLang="zh-CN" sz="2400" dirty="0" smtClean="0"/>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04937" y="1026659"/>
            <a:ext cx="9382125" cy="271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文本框 2"/>
          <p:cNvSpPr txBox="1">
            <a:spLocks noChangeArrowheads="1"/>
          </p:cNvSpPr>
          <p:nvPr/>
        </p:nvSpPr>
        <p:spPr bwMode="auto">
          <a:xfrm>
            <a:off x="1008285" y="389840"/>
            <a:ext cx="321273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000" b="1" dirty="0" smtClean="0">
                <a:latin typeface="微软雅黑" panose="020B0503020204020204" pitchFamily="34" charset="-122"/>
                <a:ea typeface="微软雅黑" panose="020B0503020204020204" pitchFamily="34" charset="-122"/>
              </a:rPr>
              <a:t>防护措施</a:t>
            </a:r>
            <a:r>
              <a:rPr lang="en-US" altLang="zh-CN" sz="2000" b="1" dirty="0" smtClean="0">
                <a:latin typeface="微软雅黑" panose="020B0503020204020204" pitchFamily="34" charset="-122"/>
                <a:ea typeface="微软雅黑" panose="020B0503020204020204" pitchFamily="34" charset="-122"/>
              </a:rPr>
              <a:t>3-FW+IPS+</a:t>
            </a:r>
            <a:r>
              <a:rPr lang="zh-CN" altLang="en-US" sz="2000" b="1" dirty="0" smtClean="0">
                <a:latin typeface="微软雅黑" panose="020B0503020204020204" pitchFamily="34" charset="-122"/>
                <a:ea typeface="微软雅黑" panose="020B0503020204020204" pitchFamily="34" charset="-122"/>
              </a:rPr>
              <a:t>网闸</a:t>
            </a:r>
            <a:endParaRPr lang="zh-CN" altLang="en-US" sz="2000" b="1" dirty="0">
              <a:latin typeface="微软雅黑" panose="020B0503020204020204" pitchFamily="34" charset="-122"/>
              <a:ea typeface="微软雅黑" panose="020B0503020204020204" pitchFamily="34" charset="-122"/>
            </a:endParaRPr>
          </a:p>
        </p:txBody>
      </p:sp>
      <p:sp>
        <p:nvSpPr>
          <p:cNvPr id="6" name="矩形 5"/>
          <p:cNvSpPr/>
          <p:nvPr/>
        </p:nvSpPr>
        <p:spPr>
          <a:xfrm>
            <a:off x="778292" y="2496445"/>
            <a:ext cx="5113927" cy="1477328"/>
          </a:xfrm>
          <a:prstGeom prst="rect">
            <a:avLst/>
          </a:prstGeom>
        </p:spPr>
        <p:txBody>
          <a:bodyPr wrap="square">
            <a:spAutoFit/>
          </a:bodyPr>
          <a:lstStyle/>
          <a:p>
            <a:pPr latinLnBrk="0"/>
            <a:r>
              <a:rPr lang="zh-CN" altLang="en-US" dirty="0"/>
              <a:t>网闸将内网与外网实现了隔离，即内外网程序不能直接相互访问。</a:t>
            </a:r>
            <a:endParaRPr lang="zh-CN" altLang="en-US" dirty="0"/>
          </a:p>
          <a:p>
            <a:pPr latinLnBrk="0"/>
            <a:r>
              <a:rPr lang="zh-CN" altLang="en-US" dirty="0"/>
              <a:t>那么，如何实现内外网即时数据交互呢？比如外网程序要访问内网</a:t>
            </a:r>
            <a:r>
              <a:rPr lang="en-US" altLang="zh-CN" dirty="0" err="1"/>
              <a:t>webservice</a:t>
            </a:r>
            <a:r>
              <a:rPr lang="zh-CN" altLang="en-US" dirty="0"/>
              <a:t>服务</a:t>
            </a:r>
            <a:r>
              <a:rPr lang="zh-CN" altLang="en-US" dirty="0" smtClean="0"/>
              <a:t>？比如外网前置机要连接内网数据库？</a:t>
            </a:r>
            <a:endParaRPr lang="zh-CN" altLang="en-US" dirty="0"/>
          </a:p>
        </p:txBody>
      </p:sp>
      <p:sp>
        <p:nvSpPr>
          <p:cNvPr id="7" name="矩形 6"/>
          <p:cNvSpPr/>
          <p:nvPr/>
        </p:nvSpPr>
        <p:spPr>
          <a:xfrm>
            <a:off x="778292" y="4037099"/>
            <a:ext cx="10179993" cy="2308324"/>
          </a:xfrm>
          <a:prstGeom prst="rect">
            <a:avLst/>
          </a:prstGeom>
        </p:spPr>
        <p:txBody>
          <a:bodyPr wrap="square">
            <a:spAutoFit/>
          </a:bodyPr>
          <a:lstStyle/>
          <a:p>
            <a:r>
              <a:rPr lang="zh-CN" altLang="en-US" dirty="0"/>
              <a:t>大概有三种方式：</a:t>
            </a:r>
            <a:endParaRPr lang="zh-CN" altLang="en-US" dirty="0"/>
          </a:p>
          <a:p>
            <a:r>
              <a:rPr lang="zh-CN" altLang="en-US" dirty="0"/>
              <a:t> </a:t>
            </a:r>
            <a:r>
              <a:rPr lang="en-US" altLang="zh-CN" dirty="0"/>
              <a:t>1</a:t>
            </a:r>
            <a:r>
              <a:rPr lang="zh-CN" altLang="en-US" dirty="0"/>
              <a:t>、使用网闸的映射功能：即在网闸中配置指定</a:t>
            </a:r>
            <a:r>
              <a:rPr lang="en-US" altLang="zh-CN" dirty="0" err="1"/>
              <a:t>ip</a:t>
            </a:r>
            <a:r>
              <a:rPr lang="zh-CN" altLang="en-US" dirty="0"/>
              <a:t>段的外网机器，只能访问内网指定</a:t>
            </a:r>
            <a:r>
              <a:rPr lang="en-US" altLang="zh-CN" dirty="0" err="1"/>
              <a:t>ip</a:t>
            </a:r>
            <a:r>
              <a:rPr lang="zh-CN" altLang="en-US" dirty="0"/>
              <a:t>、端口的机器所提供的指定服务。</a:t>
            </a:r>
            <a:endParaRPr lang="zh-CN" altLang="en-US" dirty="0"/>
          </a:p>
          <a:p>
            <a:r>
              <a:rPr lang="zh-CN" altLang="en-US" dirty="0"/>
              <a:t> </a:t>
            </a:r>
            <a:r>
              <a:rPr lang="en-US" altLang="zh-CN" dirty="0"/>
              <a:t>2</a:t>
            </a:r>
            <a:r>
              <a:rPr lang="zh-CN" altLang="en-US" dirty="0"/>
              <a:t>、文件同步功能：此种方式需要一台外网服务器和一台内网服务器，在内外网服务器上分别部署</a:t>
            </a:r>
            <a:r>
              <a:rPr lang="en-US" altLang="zh-CN" dirty="0" err="1"/>
              <a:t>webservice</a:t>
            </a:r>
            <a:r>
              <a:rPr lang="zh-CN" altLang="en-US" dirty="0"/>
              <a:t>服务程序，并在内外网机器上分别建立共享文件夹，供网闸进行文件的</a:t>
            </a:r>
            <a:r>
              <a:rPr lang="zh-CN" altLang="en-US" dirty="0" smtClean="0"/>
              <a:t>同步。</a:t>
            </a:r>
            <a:endParaRPr lang="zh-CN" altLang="en-US" dirty="0"/>
          </a:p>
          <a:p>
            <a:r>
              <a:rPr lang="zh-CN" altLang="en-US" dirty="0"/>
              <a:t> </a:t>
            </a:r>
            <a:r>
              <a:rPr lang="en-US" altLang="zh-CN" dirty="0"/>
              <a:t>3</a:t>
            </a:r>
            <a:r>
              <a:rPr lang="zh-CN" altLang="en-US" dirty="0"/>
              <a:t>、数据库同步方式：需要两台服务器，内网服务器与外网服务器，两台机器同时部署两个程序（程序不完全相同），两台服务器都要安装数据库，并建立相同的表结构（指需要通过网闸同步的表的结构相同，本例中需要响应表和请求表）</a:t>
            </a:r>
            <a:endParaRPr lang="zh-CN" altLang="en-US" dirty="0"/>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22" name="直接连接符 6"/>
          <p:cNvCxnSpPr>
            <a:cxnSpLocks noChangeShapeType="1"/>
          </p:cNvCxnSpPr>
          <p:nvPr/>
        </p:nvCxnSpPr>
        <p:spPr bwMode="auto">
          <a:xfrm>
            <a:off x="4321175" y="3305175"/>
            <a:ext cx="5257800" cy="0"/>
          </a:xfrm>
          <a:prstGeom prst="line">
            <a:avLst/>
          </a:prstGeom>
          <a:noFill/>
          <a:ln w="19050">
            <a:solidFill>
              <a:schemeClr val="bg1"/>
            </a:solidFill>
            <a:round/>
            <a:headEnd type="oval" w="med" len="med"/>
            <a:tailEnd type="oval" w="med" len="med"/>
          </a:ln>
          <a:extLst>
            <a:ext uri="{909E8E84-426E-40DD-AFC4-6F175D3DCCD1}">
              <a14:hiddenFill xmlns:a14="http://schemas.microsoft.com/office/drawing/2010/main">
                <a:noFill/>
              </a14:hiddenFill>
            </a:ext>
          </a:extLst>
        </p:spPr>
      </p:cxnSp>
      <p:sp>
        <p:nvSpPr>
          <p:cNvPr id="30723" name="KSO_GT2.1"/>
          <p:cNvSpPr txBox="1">
            <a:spLocks noChangeArrowheads="1"/>
          </p:cNvSpPr>
          <p:nvPr/>
        </p:nvSpPr>
        <p:spPr bwMode="auto">
          <a:xfrm>
            <a:off x="5075238" y="3349625"/>
            <a:ext cx="4476750"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buFont typeface="Arial" panose="020B0604020202020204" pitchFamily="34" charset="0"/>
              <a:buNone/>
            </a:pPr>
            <a:r>
              <a:rPr lang="zh-CN" altLang="en-US" sz="1600" dirty="0">
                <a:solidFill>
                  <a:schemeClr val="bg1"/>
                </a:solidFill>
                <a:latin typeface="Segoe UI" panose="020B0502040204020203" pitchFamily="34" charset="0"/>
                <a:cs typeface="Segoe UI" panose="020B0502040204020203" pitchFamily="34" charset="0"/>
              </a:rPr>
              <a:t>网安科技根据最新遇上的测评项目中的“互联网</a:t>
            </a:r>
            <a:r>
              <a:rPr lang="en-US" altLang="zh-CN" sz="1600" dirty="0">
                <a:solidFill>
                  <a:schemeClr val="bg1"/>
                </a:solidFill>
                <a:latin typeface="Segoe UI" panose="020B0502040204020203" pitchFamily="34" charset="0"/>
                <a:cs typeface="Segoe UI" panose="020B0502040204020203" pitchFamily="34" charset="0"/>
              </a:rPr>
              <a:t>+</a:t>
            </a:r>
            <a:r>
              <a:rPr lang="zh-CN" altLang="en-US" sz="1600" dirty="0">
                <a:solidFill>
                  <a:schemeClr val="bg1"/>
                </a:solidFill>
                <a:latin typeface="Segoe UI" panose="020B0502040204020203" pitchFamily="34" charset="0"/>
                <a:cs typeface="Segoe UI" panose="020B0502040204020203" pitchFamily="34" charset="0"/>
              </a:rPr>
              <a:t>医院</a:t>
            </a:r>
            <a:r>
              <a:rPr lang="zh-CN" altLang="en-US" sz="1600" dirty="0" smtClean="0">
                <a:solidFill>
                  <a:schemeClr val="bg1"/>
                </a:solidFill>
                <a:latin typeface="Segoe UI" panose="020B0502040204020203" pitchFamily="34" charset="0"/>
                <a:cs typeface="Segoe UI" panose="020B0502040204020203" pitchFamily="34" charset="0"/>
              </a:rPr>
              <a:t>”的发现的一些风险提出的防护措施探讨</a:t>
            </a:r>
            <a:endParaRPr lang="en-US" altLang="zh-CN" sz="1600" dirty="0">
              <a:solidFill>
                <a:schemeClr val="bg1"/>
              </a:solidFill>
              <a:latin typeface="Segoe UI" panose="020B0502040204020203" pitchFamily="34" charset="0"/>
              <a:cs typeface="Segoe UI" panose="020B0502040204020203" pitchFamily="34" charset="0"/>
            </a:endParaRPr>
          </a:p>
        </p:txBody>
      </p:sp>
      <p:grpSp>
        <p:nvGrpSpPr>
          <p:cNvPr id="30724" name="Group 4"/>
          <p:cNvGrpSpPr/>
          <p:nvPr/>
        </p:nvGrpSpPr>
        <p:grpSpPr bwMode="auto">
          <a:xfrm>
            <a:off x="3021013" y="2433638"/>
            <a:ext cx="1536700" cy="1987550"/>
            <a:chOff x="0" y="0"/>
            <a:chExt cx="1152785" cy="1490412"/>
          </a:xfrm>
        </p:grpSpPr>
        <p:grpSp>
          <p:nvGrpSpPr>
            <p:cNvPr id="30726" name="Group 5"/>
            <p:cNvGrpSpPr/>
            <p:nvPr/>
          </p:nvGrpSpPr>
          <p:grpSpPr bwMode="auto">
            <a:xfrm>
              <a:off x="138402" y="0"/>
              <a:ext cx="1014383" cy="1490412"/>
              <a:chOff x="0" y="0"/>
              <a:chExt cx="1014383" cy="1490412"/>
            </a:xfrm>
          </p:grpSpPr>
          <p:sp>
            <p:nvSpPr>
              <p:cNvPr id="30728" name="圆角矩形 11"/>
              <p:cNvSpPr>
                <a:spLocks noChangeArrowheads="1"/>
              </p:cNvSpPr>
              <p:nvPr/>
            </p:nvSpPr>
            <p:spPr bwMode="auto">
              <a:xfrm rot="1132031">
                <a:off x="0" y="0"/>
                <a:ext cx="1014383" cy="1490412"/>
              </a:xfrm>
              <a:prstGeom prst="roundRect">
                <a:avLst>
                  <a:gd name="adj" fmla="val 12134"/>
                </a:avLst>
              </a:prstGeom>
              <a:solidFill>
                <a:srgbClr val="16304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3200">
                  <a:solidFill>
                    <a:srgbClr val="FFFFFF"/>
                  </a:solidFill>
                </a:endParaRPr>
              </a:p>
            </p:txBody>
          </p:sp>
          <p:sp>
            <p:nvSpPr>
              <p:cNvPr id="30729" name="KSO_GN2"/>
              <p:cNvSpPr>
                <a:spLocks noChangeArrowheads="1"/>
              </p:cNvSpPr>
              <p:nvPr/>
            </p:nvSpPr>
            <p:spPr bwMode="auto">
              <a:xfrm rot="1132031">
                <a:off x="43080" y="31875"/>
                <a:ext cx="931612" cy="1428311"/>
              </a:xfrm>
              <a:prstGeom prst="roundRect">
                <a:avLst>
                  <a:gd name="adj" fmla="val 12134"/>
                </a:avLst>
              </a:prstGeom>
              <a:noFill/>
              <a:ln w="25400">
                <a:solidFill>
                  <a:srgbClr val="FFFFFF"/>
                </a:solidFill>
                <a:rou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6400" dirty="0" smtClean="0">
                    <a:solidFill>
                      <a:srgbClr val="FFFFFF"/>
                    </a:solidFill>
                    <a:latin typeface="Impact" panose="020B0806030902050204" pitchFamily="34" charset="0"/>
                    <a:ea typeface="Gungsuh" panose="02030600000101010101" pitchFamily="18" charset="-127"/>
                  </a:rPr>
                  <a:t>04</a:t>
                </a:r>
                <a:endParaRPr lang="zh-CN" altLang="en-US" sz="6400" dirty="0">
                  <a:solidFill>
                    <a:srgbClr val="FFFFFF"/>
                  </a:solidFill>
                  <a:latin typeface="Impact" panose="020B0806030902050204" pitchFamily="34" charset="0"/>
                  <a:ea typeface="Gungsuh" panose="02030600000101010101" pitchFamily="18" charset="-127"/>
                </a:endParaRPr>
              </a:p>
            </p:txBody>
          </p:sp>
        </p:grpSp>
        <p:sp>
          <p:nvSpPr>
            <p:cNvPr id="30727" name="圆角矩形 26"/>
            <p:cNvSpPr/>
            <p:nvPr/>
          </p:nvSpPr>
          <p:spPr bwMode="auto">
            <a:xfrm rot="1132031">
              <a:off x="0" y="832988"/>
              <a:ext cx="1014383" cy="634430"/>
            </a:xfrm>
            <a:custGeom>
              <a:avLst/>
              <a:gdLst>
                <a:gd name="T0" fmla="*/ 0 w 1321797"/>
                <a:gd name="T1" fmla="*/ 266030 h 826698"/>
                <a:gd name="T2" fmla="*/ 778465 w 1321797"/>
                <a:gd name="T3" fmla="*/ 0 h 826698"/>
                <a:gd name="T4" fmla="*/ 778465 w 1321797"/>
                <a:gd name="T5" fmla="*/ 392435 h 826698"/>
                <a:gd name="T6" fmla="*/ 684022 w 1321797"/>
                <a:gd name="T7" fmla="*/ 486878 h 826698"/>
                <a:gd name="T8" fmla="*/ 94443 w 1321797"/>
                <a:gd name="T9" fmla="*/ 486878 h 826698"/>
                <a:gd name="T10" fmla="*/ 0 w 1321797"/>
                <a:gd name="T11" fmla="*/ 392435 h 826698"/>
                <a:gd name="T12" fmla="*/ 0 w 1321797"/>
                <a:gd name="T13" fmla="*/ 266030 h 826698"/>
                <a:gd name="T14" fmla="*/ 0 60000 65536"/>
                <a:gd name="T15" fmla="*/ 0 60000 65536"/>
                <a:gd name="T16" fmla="*/ 0 60000 65536"/>
                <a:gd name="T17" fmla="*/ 0 60000 65536"/>
                <a:gd name="T18" fmla="*/ 0 60000 65536"/>
                <a:gd name="T19" fmla="*/ 0 60000 65536"/>
                <a:gd name="T20" fmla="*/ 0 60000 65536"/>
                <a:gd name="T21" fmla="*/ 0 w 1321797"/>
                <a:gd name="T22" fmla="*/ 0 h 826698"/>
                <a:gd name="T23" fmla="*/ 1321797 w 1321797"/>
                <a:gd name="T24" fmla="*/ 826698 h 8266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21797" h="826698">
                  <a:moveTo>
                    <a:pt x="0" y="451707"/>
                  </a:moveTo>
                  <a:lnTo>
                    <a:pt x="1321797" y="0"/>
                  </a:lnTo>
                  <a:lnTo>
                    <a:pt x="1321797" y="666338"/>
                  </a:lnTo>
                  <a:cubicBezTo>
                    <a:pt x="1321797" y="754902"/>
                    <a:pt x="1250001" y="826698"/>
                    <a:pt x="1161437" y="826698"/>
                  </a:cubicBezTo>
                  <a:lnTo>
                    <a:pt x="160360" y="826698"/>
                  </a:lnTo>
                  <a:cubicBezTo>
                    <a:pt x="71796" y="826698"/>
                    <a:pt x="0" y="754902"/>
                    <a:pt x="0" y="666338"/>
                  </a:cubicBezTo>
                  <a:lnTo>
                    <a:pt x="0" y="451707"/>
                  </a:lnTo>
                  <a:close/>
                </a:path>
              </a:pathLst>
            </a:custGeom>
            <a:blipFill dpi="0" rotWithShape="1">
              <a:blip r:embed="rId1">
                <a:alphaModFix amt="66000"/>
              </a:blip>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grpSp>
      <p:sp>
        <p:nvSpPr>
          <p:cNvPr id="30725" name="KSO_GT2"/>
          <p:cNvSpPr txBox="1">
            <a:spLocks noChangeArrowheads="1"/>
          </p:cNvSpPr>
          <p:nvPr/>
        </p:nvSpPr>
        <p:spPr bwMode="auto">
          <a:xfrm>
            <a:off x="4900613" y="2787650"/>
            <a:ext cx="465137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80000"/>
              </a:lnSpc>
              <a:buFont typeface="Arial" panose="020B0604020202020204" pitchFamily="34" charset="0"/>
              <a:buNone/>
            </a:pPr>
            <a:r>
              <a:rPr lang="zh-CN" altLang="en-US" sz="2400" b="1" dirty="0" smtClean="0">
                <a:solidFill>
                  <a:srgbClr val="FFC000"/>
                </a:solidFill>
                <a:latin typeface="Segoe UI" panose="020B0502040204020203" pitchFamily="34" charset="0"/>
                <a:cs typeface="Segoe UI" panose="020B0502040204020203" pitchFamily="34" charset="0"/>
              </a:rPr>
              <a:t>安全防护措施探讨</a:t>
            </a:r>
            <a:endParaRPr lang="en-US" altLang="zh-CN" sz="2400" b="1" dirty="0">
              <a:solidFill>
                <a:srgbClr val="FFC000"/>
              </a:solidFill>
              <a:latin typeface="Segoe UI" panose="020B0502040204020203" pitchFamily="34" charset="0"/>
              <a:cs typeface="Segoe UI" panose="020B0502040204020203" pitchFamily="34" charset="0"/>
            </a:endParaRPr>
          </a:p>
        </p:txBody>
      </p:sp>
      <p:sp>
        <p:nvSpPr>
          <p:cNvPr id="10" name="矩形 9"/>
          <p:cNvSpPr/>
          <p:nvPr/>
        </p:nvSpPr>
        <p:spPr>
          <a:xfrm>
            <a:off x="929864" y="378151"/>
            <a:ext cx="4958409" cy="400110"/>
          </a:xfrm>
          <a:prstGeom prst="rect">
            <a:avLst/>
          </a:prstGeom>
        </p:spPr>
        <p:txBody>
          <a:bodyPr wrap="none">
            <a:spAutoFit/>
          </a:bodyPr>
          <a:lstStyle/>
          <a:p>
            <a:r>
              <a:rPr lang="zh-CN" altLang="en-US" sz="2000" b="1" dirty="0"/>
              <a:t>“互联网</a:t>
            </a:r>
            <a:r>
              <a:rPr lang="en-US" altLang="zh-CN" sz="2000" b="1" dirty="0"/>
              <a:t>+</a:t>
            </a:r>
            <a:r>
              <a:rPr lang="zh-CN" altLang="en-US" sz="2000" b="1" dirty="0"/>
              <a:t>医院”业务安全与数据安全探讨</a:t>
            </a:r>
            <a:endParaRPr lang="zh-CN" altLang="en-US" sz="2000" b="1" dirty="0"/>
          </a:p>
        </p:txBody>
      </p:sp>
    </p:spTree>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文本框 2"/>
          <p:cNvSpPr txBox="1">
            <a:spLocks noChangeArrowheads="1"/>
          </p:cNvSpPr>
          <p:nvPr/>
        </p:nvSpPr>
        <p:spPr bwMode="auto">
          <a:xfrm>
            <a:off x="1008288" y="384660"/>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dirty="0" smtClean="0">
                <a:latin typeface="微软雅黑" panose="020B0503020204020204" pitchFamily="34" charset="-122"/>
                <a:ea typeface="微软雅黑" panose="020B0503020204020204" pitchFamily="34" charset="-122"/>
              </a:rPr>
              <a:t>解决方案</a:t>
            </a:r>
            <a:endParaRPr lang="zh-CN" altLang="en-US" sz="2000" b="1" dirty="0">
              <a:latin typeface="微软雅黑" panose="020B0503020204020204" pitchFamily="34" charset="-122"/>
              <a:ea typeface="微软雅黑" panose="020B0503020204020204" pitchFamily="34" charset="-122"/>
            </a:endParaRPr>
          </a:p>
        </p:txBody>
      </p:sp>
      <p:graphicFrame>
        <p:nvGraphicFramePr>
          <p:cNvPr id="7" name="图示 6"/>
          <p:cNvGraphicFramePr/>
          <p:nvPr/>
        </p:nvGraphicFramePr>
        <p:xfrm>
          <a:off x="1335313" y="1335313"/>
          <a:ext cx="10101943" cy="492034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8" name="八角星 7"/>
          <p:cNvSpPr/>
          <p:nvPr/>
        </p:nvSpPr>
        <p:spPr bwMode="auto">
          <a:xfrm>
            <a:off x="1761676" y="1494972"/>
            <a:ext cx="734781" cy="783771"/>
          </a:xfrm>
          <a:prstGeom prst="star8">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32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rPr>
              <a:t>1</a:t>
            </a:r>
            <a:endParaRPr kumimoji="0" lang="zh-CN" altLang="en-US" sz="32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p:txBody>
      </p:sp>
      <p:sp>
        <p:nvSpPr>
          <p:cNvPr id="12" name="八角星 11"/>
          <p:cNvSpPr/>
          <p:nvPr/>
        </p:nvSpPr>
        <p:spPr bwMode="auto">
          <a:xfrm>
            <a:off x="1761676" y="2431143"/>
            <a:ext cx="734781" cy="783771"/>
          </a:xfrm>
          <a:prstGeom prst="star8">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32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rPr>
              <a:t>2</a:t>
            </a:r>
            <a:endParaRPr kumimoji="0" lang="zh-CN" altLang="en-US" sz="32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p:txBody>
      </p:sp>
      <p:sp>
        <p:nvSpPr>
          <p:cNvPr id="13" name="八角星 12"/>
          <p:cNvSpPr/>
          <p:nvPr/>
        </p:nvSpPr>
        <p:spPr bwMode="auto">
          <a:xfrm>
            <a:off x="1761676" y="3439883"/>
            <a:ext cx="734781" cy="783771"/>
          </a:xfrm>
          <a:prstGeom prst="star8">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32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rPr>
              <a:t>3</a:t>
            </a:r>
            <a:endParaRPr kumimoji="0" lang="zh-CN" altLang="en-US" sz="32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p:txBody>
      </p:sp>
      <p:sp>
        <p:nvSpPr>
          <p:cNvPr id="14" name="八角星 13"/>
          <p:cNvSpPr/>
          <p:nvPr/>
        </p:nvSpPr>
        <p:spPr bwMode="auto">
          <a:xfrm>
            <a:off x="1761676" y="4426848"/>
            <a:ext cx="734781" cy="783771"/>
          </a:xfrm>
          <a:prstGeom prst="star8">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32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rPr>
              <a:t>4</a:t>
            </a:r>
            <a:endParaRPr kumimoji="0" lang="zh-CN" altLang="en-US" sz="32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p:txBody>
      </p:sp>
      <p:sp>
        <p:nvSpPr>
          <p:cNvPr id="15" name="八角星 14"/>
          <p:cNvSpPr/>
          <p:nvPr/>
        </p:nvSpPr>
        <p:spPr bwMode="auto">
          <a:xfrm>
            <a:off x="1761675" y="5406565"/>
            <a:ext cx="734781" cy="783771"/>
          </a:xfrm>
          <a:prstGeom prst="star8">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en-US" altLang="zh-CN" sz="32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rPr>
              <a:t>5</a:t>
            </a:r>
            <a:endParaRPr kumimoji="0" lang="zh-CN" altLang="en-US" sz="32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p:txBody>
      </p:sp>
    </p:spTree>
    <p:custDataLst>
      <p:tags r:id="rId6"/>
    </p:custData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文本框 2"/>
          <p:cNvSpPr txBox="1">
            <a:spLocks noChangeArrowheads="1"/>
          </p:cNvSpPr>
          <p:nvPr/>
        </p:nvSpPr>
        <p:spPr bwMode="auto">
          <a:xfrm>
            <a:off x="1008289" y="372185"/>
            <a:ext cx="35189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dirty="0" smtClean="0">
                <a:latin typeface="微软雅黑" panose="020B0503020204020204" pitchFamily="34" charset="-122"/>
                <a:ea typeface="微软雅黑" panose="020B0503020204020204" pitchFamily="34" charset="-122"/>
              </a:rPr>
              <a:t>渗透过程中一个意外的小发现</a:t>
            </a:r>
            <a:endParaRPr lang="zh-CN" altLang="en-US" sz="2000" b="1" dirty="0">
              <a:latin typeface="微软雅黑" panose="020B0503020204020204" pitchFamily="34" charset="-122"/>
              <a:ea typeface="微软雅黑" panose="020B0503020204020204" pitchFamily="34" charset="-122"/>
            </a:endParaRPr>
          </a:p>
        </p:txBody>
      </p:sp>
      <p:pic>
        <p:nvPicPr>
          <p:cNvPr id="11266" name="Picture 2" descr="C:\Users\Lff\Desktop\2017医疗会议\素材\图片3.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27200" y="1011769"/>
            <a:ext cx="8671492" cy="52555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2"/>
    </p:custData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fade">
                                      <p:cBhvr>
                                        <p:cTn id="7" dur="5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22" name="直接连接符 6"/>
          <p:cNvCxnSpPr>
            <a:cxnSpLocks noChangeShapeType="1"/>
          </p:cNvCxnSpPr>
          <p:nvPr/>
        </p:nvCxnSpPr>
        <p:spPr bwMode="auto">
          <a:xfrm>
            <a:off x="4321175" y="3305175"/>
            <a:ext cx="5257800" cy="0"/>
          </a:xfrm>
          <a:prstGeom prst="line">
            <a:avLst/>
          </a:prstGeom>
          <a:noFill/>
          <a:ln w="19050">
            <a:solidFill>
              <a:schemeClr val="bg1"/>
            </a:solidFill>
            <a:round/>
            <a:headEnd type="oval" w="med" len="med"/>
            <a:tailEnd type="oval" w="med" len="med"/>
          </a:ln>
          <a:extLst>
            <a:ext uri="{909E8E84-426E-40DD-AFC4-6F175D3DCCD1}">
              <a14:hiddenFill xmlns:a14="http://schemas.microsoft.com/office/drawing/2010/main">
                <a:noFill/>
              </a14:hiddenFill>
            </a:ext>
          </a:extLst>
        </p:spPr>
      </p:cxnSp>
      <p:sp>
        <p:nvSpPr>
          <p:cNvPr id="30723" name="KSO_GT2.1"/>
          <p:cNvSpPr txBox="1">
            <a:spLocks noChangeArrowheads="1"/>
          </p:cNvSpPr>
          <p:nvPr/>
        </p:nvSpPr>
        <p:spPr bwMode="auto">
          <a:xfrm>
            <a:off x="5075238" y="3349625"/>
            <a:ext cx="4476750"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buFont typeface="Arial" panose="020B0604020202020204" pitchFamily="34" charset="0"/>
              <a:buNone/>
            </a:pPr>
            <a:r>
              <a:rPr lang="zh-CN" altLang="en-US" sz="1600" dirty="0" smtClean="0">
                <a:solidFill>
                  <a:schemeClr val="bg1"/>
                </a:solidFill>
                <a:latin typeface="Segoe UI" panose="020B0502040204020203" pitchFamily="34" charset="0"/>
                <a:cs typeface="Segoe UI" panose="020B0502040204020203" pitchFamily="34" charset="0"/>
              </a:rPr>
              <a:t>依法解决网络安全问题，保障人的安全</a:t>
            </a:r>
            <a:endParaRPr lang="en-US" altLang="zh-CN" sz="1600" dirty="0">
              <a:solidFill>
                <a:schemeClr val="bg1"/>
              </a:solidFill>
              <a:latin typeface="Segoe UI" panose="020B0502040204020203" pitchFamily="34" charset="0"/>
              <a:cs typeface="Segoe UI" panose="020B0502040204020203" pitchFamily="34" charset="0"/>
            </a:endParaRPr>
          </a:p>
        </p:txBody>
      </p:sp>
      <p:grpSp>
        <p:nvGrpSpPr>
          <p:cNvPr id="30724" name="Group 4"/>
          <p:cNvGrpSpPr/>
          <p:nvPr/>
        </p:nvGrpSpPr>
        <p:grpSpPr bwMode="auto">
          <a:xfrm>
            <a:off x="3021013" y="2433638"/>
            <a:ext cx="1536700" cy="1987550"/>
            <a:chOff x="0" y="0"/>
            <a:chExt cx="1152785" cy="1490412"/>
          </a:xfrm>
        </p:grpSpPr>
        <p:grpSp>
          <p:nvGrpSpPr>
            <p:cNvPr id="30726" name="Group 5"/>
            <p:cNvGrpSpPr/>
            <p:nvPr/>
          </p:nvGrpSpPr>
          <p:grpSpPr bwMode="auto">
            <a:xfrm>
              <a:off x="138402" y="0"/>
              <a:ext cx="1014383" cy="1490412"/>
              <a:chOff x="0" y="0"/>
              <a:chExt cx="1014383" cy="1490412"/>
            </a:xfrm>
          </p:grpSpPr>
          <p:sp>
            <p:nvSpPr>
              <p:cNvPr id="30728" name="圆角矩形 11"/>
              <p:cNvSpPr>
                <a:spLocks noChangeArrowheads="1"/>
              </p:cNvSpPr>
              <p:nvPr/>
            </p:nvSpPr>
            <p:spPr bwMode="auto">
              <a:xfrm rot="1132031">
                <a:off x="0" y="0"/>
                <a:ext cx="1014383" cy="1490412"/>
              </a:xfrm>
              <a:prstGeom prst="roundRect">
                <a:avLst>
                  <a:gd name="adj" fmla="val 12134"/>
                </a:avLst>
              </a:prstGeom>
              <a:solidFill>
                <a:srgbClr val="16304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3200">
                  <a:solidFill>
                    <a:srgbClr val="FFFFFF"/>
                  </a:solidFill>
                </a:endParaRPr>
              </a:p>
            </p:txBody>
          </p:sp>
          <p:sp>
            <p:nvSpPr>
              <p:cNvPr id="30729" name="KSO_GN2"/>
              <p:cNvSpPr>
                <a:spLocks noChangeArrowheads="1"/>
              </p:cNvSpPr>
              <p:nvPr/>
            </p:nvSpPr>
            <p:spPr bwMode="auto">
              <a:xfrm rot="1132031">
                <a:off x="43080" y="31875"/>
                <a:ext cx="931612" cy="1428311"/>
              </a:xfrm>
              <a:prstGeom prst="roundRect">
                <a:avLst>
                  <a:gd name="adj" fmla="val 12134"/>
                </a:avLst>
              </a:prstGeom>
              <a:noFill/>
              <a:ln w="25400">
                <a:solidFill>
                  <a:srgbClr val="FFFFFF"/>
                </a:solidFill>
                <a:rou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6400" dirty="0" smtClean="0">
                    <a:solidFill>
                      <a:srgbClr val="FFFFFF"/>
                    </a:solidFill>
                    <a:latin typeface="Impact" panose="020B0806030902050204" pitchFamily="34" charset="0"/>
                    <a:ea typeface="Gungsuh" panose="02030600000101010101" pitchFamily="18" charset="-127"/>
                  </a:rPr>
                  <a:t>05</a:t>
                </a:r>
                <a:endParaRPr lang="zh-CN" altLang="en-US" sz="6400" dirty="0">
                  <a:solidFill>
                    <a:srgbClr val="FFFFFF"/>
                  </a:solidFill>
                  <a:latin typeface="Impact" panose="020B0806030902050204" pitchFamily="34" charset="0"/>
                  <a:ea typeface="Gungsuh" panose="02030600000101010101" pitchFamily="18" charset="-127"/>
                </a:endParaRPr>
              </a:p>
            </p:txBody>
          </p:sp>
        </p:grpSp>
        <p:sp>
          <p:nvSpPr>
            <p:cNvPr id="30727" name="圆角矩形 26"/>
            <p:cNvSpPr/>
            <p:nvPr/>
          </p:nvSpPr>
          <p:spPr bwMode="auto">
            <a:xfrm rot="1132031">
              <a:off x="0" y="832988"/>
              <a:ext cx="1014383" cy="634430"/>
            </a:xfrm>
            <a:custGeom>
              <a:avLst/>
              <a:gdLst>
                <a:gd name="T0" fmla="*/ 0 w 1321797"/>
                <a:gd name="T1" fmla="*/ 266030 h 826698"/>
                <a:gd name="T2" fmla="*/ 778465 w 1321797"/>
                <a:gd name="T3" fmla="*/ 0 h 826698"/>
                <a:gd name="T4" fmla="*/ 778465 w 1321797"/>
                <a:gd name="T5" fmla="*/ 392435 h 826698"/>
                <a:gd name="T6" fmla="*/ 684022 w 1321797"/>
                <a:gd name="T7" fmla="*/ 486878 h 826698"/>
                <a:gd name="T8" fmla="*/ 94443 w 1321797"/>
                <a:gd name="T9" fmla="*/ 486878 h 826698"/>
                <a:gd name="T10" fmla="*/ 0 w 1321797"/>
                <a:gd name="T11" fmla="*/ 392435 h 826698"/>
                <a:gd name="T12" fmla="*/ 0 w 1321797"/>
                <a:gd name="T13" fmla="*/ 266030 h 826698"/>
                <a:gd name="T14" fmla="*/ 0 60000 65536"/>
                <a:gd name="T15" fmla="*/ 0 60000 65536"/>
                <a:gd name="T16" fmla="*/ 0 60000 65536"/>
                <a:gd name="T17" fmla="*/ 0 60000 65536"/>
                <a:gd name="T18" fmla="*/ 0 60000 65536"/>
                <a:gd name="T19" fmla="*/ 0 60000 65536"/>
                <a:gd name="T20" fmla="*/ 0 60000 65536"/>
                <a:gd name="T21" fmla="*/ 0 w 1321797"/>
                <a:gd name="T22" fmla="*/ 0 h 826698"/>
                <a:gd name="T23" fmla="*/ 1321797 w 1321797"/>
                <a:gd name="T24" fmla="*/ 826698 h 8266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21797" h="826698">
                  <a:moveTo>
                    <a:pt x="0" y="451707"/>
                  </a:moveTo>
                  <a:lnTo>
                    <a:pt x="1321797" y="0"/>
                  </a:lnTo>
                  <a:lnTo>
                    <a:pt x="1321797" y="666338"/>
                  </a:lnTo>
                  <a:cubicBezTo>
                    <a:pt x="1321797" y="754902"/>
                    <a:pt x="1250001" y="826698"/>
                    <a:pt x="1161437" y="826698"/>
                  </a:cubicBezTo>
                  <a:lnTo>
                    <a:pt x="160360" y="826698"/>
                  </a:lnTo>
                  <a:cubicBezTo>
                    <a:pt x="71796" y="826698"/>
                    <a:pt x="0" y="754902"/>
                    <a:pt x="0" y="666338"/>
                  </a:cubicBezTo>
                  <a:lnTo>
                    <a:pt x="0" y="451707"/>
                  </a:lnTo>
                  <a:close/>
                </a:path>
              </a:pathLst>
            </a:custGeom>
            <a:blipFill dpi="0" rotWithShape="1">
              <a:blip r:embed="rId1">
                <a:alphaModFix amt="66000"/>
              </a:blip>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grpSp>
      <p:sp>
        <p:nvSpPr>
          <p:cNvPr id="30725" name="KSO_GT2"/>
          <p:cNvSpPr txBox="1">
            <a:spLocks noChangeArrowheads="1"/>
          </p:cNvSpPr>
          <p:nvPr/>
        </p:nvSpPr>
        <p:spPr bwMode="auto">
          <a:xfrm>
            <a:off x="4900613" y="2787650"/>
            <a:ext cx="465137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80000"/>
              </a:lnSpc>
              <a:buFont typeface="Arial" panose="020B0604020202020204" pitchFamily="34" charset="0"/>
              <a:buNone/>
            </a:pPr>
            <a:r>
              <a:rPr lang="zh-CN" altLang="en-US" sz="2400" b="1" dirty="0" smtClean="0">
                <a:solidFill>
                  <a:srgbClr val="FFC000"/>
                </a:solidFill>
                <a:latin typeface="Segoe UI" panose="020B0502040204020203" pitchFamily="34" charset="0"/>
                <a:cs typeface="Segoe UI" panose="020B0502040204020203" pitchFamily="34" charset="0"/>
              </a:rPr>
              <a:t>医院信息数据风险的一些思考</a:t>
            </a:r>
            <a:endParaRPr lang="en-US" altLang="zh-CN" sz="2400" b="1" dirty="0">
              <a:solidFill>
                <a:srgbClr val="FFC000"/>
              </a:solidFill>
              <a:latin typeface="Segoe UI" panose="020B0502040204020203" pitchFamily="34" charset="0"/>
              <a:cs typeface="Segoe UI" panose="020B0502040204020203" pitchFamily="34" charset="0"/>
            </a:endParaRPr>
          </a:p>
        </p:txBody>
      </p:sp>
      <p:sp>
        <p:nvSpPr>
          <p:cNvPr id="10" name="矩形 9"/>
          <p:cNvSpPr/>
          <p:nvPr/>
        </p:nvSpPr>
        <p:spPr>
          <a:xfrm>
            <a:off x="929864" y="378151"/>
            <a:ext cx="4958409" cy="400110"/>
          </a:xfrm>
          <a:prstGeom prst="rect">
            <a:avLst/>
          </a:prstGeom>
        </p:spPr>
        <p:txBody>
          <a:bodyPr wrap="none">
            <a:spAutoFit/>
          </a:bodyPr>
          <a:lstStyle/>
          <a:p>
            <a:r>
              <a:rPr lang="zh-CN" altLang="en-US" sz="2000" b="1" dirty="0"/>
              <a:t>“互联网</a:t>
            </a:r>
            <a:r>
              <a:rPr lang="en-US" altLang="zh-CN" sz="2000" b="1" dirty="0"/>
              <a:t>+</a:t>
            </a:r>
            <a:r>
              <a:rPr lang="zh-CN" altLang="en-US" sz="2000" b="1" dirty="0"/>
              <a:t>医院”业务安全与数据安全探讨</a:t>
            </a:r>
            <a:endParaRPr lang="zh-CN" altLang="en-US" sz="2000" b="1" dirty="0"/>
          </a:p>
        </p:txBody>
      </p:sp>
    </p:spTree>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a:spLocks noChangeArrowheads="1"/>
          </p:cNvSpPr>
          <p:nvPr/>
        </p:nvSpPr>
        <p:spPr bwMode="auto">
          <a:xfrm>
            <a:off x="1008289" y="372185"/>
            <a:ext cx="398698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000" b="1" dirty="0" smtClean="0">
                <a:latin typeface="微软雅黑" panose="020B0503020204020204" pitchFamily="34" charset="-122"/>
                <a:ea typeface="微软雅黑" panose="020B0503020204020204" pitchFamily="34" charset="-122"/>
              </a:rPr>
              <a:t>3.3 </a:t>
            </a:r>
            <a:r>
              <a:rPr lang="zh-CN" altLang="en-US" sz="2000" b="1" dirty="0" smtClean="0">
                <a:latin typeface="微软雅黑" panose="020B0503020204020204" pitchFamily="34" charset="-122"/>
                <a:ea typeface="微软雅黑" panose="020B0503020204020204" pitchFamily="34" charset="-122"/>
              </a:rPr>
              <a:t>网络</a:t>
            </a:r>
            <a:r>
              <a:rPr lang="zh-CN" altLang="en-US" sz="2000" b="1" dirty="0">
                <a:latin typeface="微软雅黑" panose="020B0503020204020204" pitchFamily="34" charset="-122"/>
                <a:ea typeface="微软雅黑" panose="020B0503020204020204" pitchFamily="34" charset="-122"/>
              </a:rPr>
              <a:t>安全法关于数据相关要求</a:t>
            </a:r>
            <a:endParaRPr lang="zh-CN" altLang="en-US" sz="2000" b="1" dirty="0">
              <a:latin typeface="微软雅黑" panose="020B0503020204020204" pitchFamily="34" charset="-122"/>
              <a:ea typeface="微软雅黑" panose="020B0503020204020204" pitchFamily="34" charset="-122"/>
            </a:endParaRPr>
          </a:p>
        </p:txBody>
      </p:sp>
      <p:sp>
        <p:nvSpPr>
          <p:cNvPr id="27" name="Freeform 9"/>
          <p:cNvSpPr/>
          <p:nvPr/>
        </p:nvSpPr>
        <p:spPr bwMode="auto">
          <a:xfrm>
            <a:off x="6989135" y="1817897"/>
            <a:ext cx="3050117" cy="2550584"/>
          </a:xfrm>
          <a:custGeom>
            <a:avLst/>
            <a:gdLst/>
            <a:ahLst/>
            <a:cxnLst>
              <a:cxn ang="0">
                <a:pos x="1441" y="0"/>
              </a:cxn>
              <a:cxn ang="0">
                <a:pos x="715" y="474"/>
              </a:cxn>
              <a:cxn ang="0">
                <a:pos x="0" y="1205"/>
              </a:cxn>
              <a:cxn ang="0">
                <a:pos x="727" y="739"/>
              </a:cxn>
              <a:cxn ang="0">
                <a:pos x="1441" y="0"/>
              </a:cxn>
            </a:cxnLst>
            <a:rect l="0" t="0" r="r" b="b"/>
            <a:pathLst>
              <a:path w="1441" h="1205">
                <a:moveTo>
                  <a:pt x="1441" y="0"/>
                </a:moveTo>
                <a:lnTo>
                  <a:pt x="715" y="474"/>
                </a:lnTo>
                <a:lnTo>
                  <a:pt x="0" y="1205"/>
                </a:lnTo>
                <a:lnTo>
                  <a:pt x="727" y="739"/>
                </a:lnTo>
                <a:lnTo>
                  <a:pt x="1441" y="0"/>
                </a:lnTo>
                <a:close/>
              </a:path>
            </a:pathLst>
          </a:custGeom>
          <a:solidFill>
            <a:schemeClr val="bg1">
              <a:lumMod val="65000"/>
            </a:schemeClr>
          </a:solidFill>
          <a:ln w="9525">
            <a:noFill/>
            <a:round/>
          </a:ln>
        </p:spPr>
        <p:txBody>
          <a:bodyPr vert="horz" wrap="square" lIns="121920" tIns="60960" rIns="121920" bIns="60960" numCol="1" anchor="t" anchorCtr="0" compatLnSpc="1"/>
          <a:lstStyle/>
          <a:p>
            <a:endParaRPr lang="en-US" sz="2400"/>
          </a:p>
        </p:txBody>
      </p:sp>
      <p:sp>
        <p:nvSpPr>
          <p:cNvPr id="28" name="Freeform 11"/>
          <p:cNvSpPr/>
          <p:nvPr/>
        </p:nvSpPr>
        <p:spPr bwMode="auto">
          <a:xfrm>
            <a:off x="5357185" y="1820015"/>
            <a:ext cx="3048000" cy="2546351"/>
          </a:xfrm>
          <a:custGeom>
            <a:avLst/>
            <a:gdLst/>
            <a:ahLst/>
            <a:cxnLst>
              <a:cxn ang="0">
                <a:pos x="1440" y="0"/>
              </a:cxn>
              <a:cxn ang="0">
                <a:pos x="716" y="473"/>
              </a:cxn>
              <a:cxn ang="0">
                <a:pos x="0" y="1203"/>
              </a:cxn>
              <a:cxn ang="0">
                <a:pos x="726" y="737"/>
              </a:cxn>
              <a:cxn ang="0">
                <a:pos x="1440" y="0"/>
              </a:cxn>
            </a:cxnLst>
            <a:rect l="0" t="0" r="r" b="b"/>
            <a:pathLst>
              <a:path w="1440" h="1203">
                <a:moveTo>
                  <a:pt x="1440" y="0"/>
                </a:moveTo>
                <a:lnTo>
                  <a:pt x="716" y="473"/>
                </a:lnTo>
                <a:lnTo>
                  <a:pt x="0" y="1203"/>
                </a:lnTo>
                <a:lnTo>
                  <a:pt x="726" y="737"/>
                </a:lnTo>
                <a:lnTo>
                  <a:pt x="1440" y="0"/>
                </a:lnTo>
                <a:close/>
              </a:path>
            </a:pathLst>
          </a:custGeom>
          <a:solidFill>
            <a:schemeClr val="bg1">
              <a:lumMod val="65000"/>
            </a:schemeClr>
          </a:solidFill>
          <a:ln w="9525">
            <a:noFill/>
            <a:round/>
          </a:ln>
        </p:spPr>
        <p:txBody>
          <a:bodyPr vert="horz" wrap="square" lIns="121920" tIns="60960" rIns="121920" bIns="60960" numCol="1" anchor="t" anchorCtr="0" compatLnSpc="1"/>
          <a:lstStyle/>
          <a:p>
            <a:endParaRPr lang="en-US" sz="2400"/>
          </a:p>
        </p:txBody>
      </p:sp>
      <p:sp>
        <p:nvSpPr>
          <p:cNvPr id="35" name="Freeform 13"/>
          <p:cNvSpPr/>
          <p:nvPr/>
        </p:nvSpPr>
        <p:spPr bwMode="auto">
          <a:xfrm>
            <a:off x="2107807" y="1817897"/>
            <a:ext cx="3050117" cy="2550584"/>
          </a:xfrm>
          <a:custGeom>
            <a:avLst/>
            <a:gdLst/>
            <a:ahLst/>
            <a:cxnLst>
              <a:cxn ang="0">
                <a:pos x="1441" y="0"/>
              </a:cxn>
              <a:cxn ang="0">
                <a:pos x="714" y="474"/>
              </a:cxn>
              <a:cxn ang="0">
                <a:pos x="0" y="1205"/>
              </a:cxn>
              <a:cxn ang="0">
                <a:pos x="727" y="737"/>
              </a:cxn>
              <a:cxn ang="0">
                <a:pos x="1441" y="0"/>
              </a:cxn>
            </a:cxnLst>
            <a:rect l="0" t="0" r="r" b="b"/>
            <a:pathLst>
              <a:path w="1441" h="1205">
                <a:moveTo>
                  <a:pt x="1441" y="0"/>
                </a:moveTo>
                <a:lnTo>
                  <a:pt x="714" y="474"/>
                </a:lnTo>
                <a:lnTo>
                  <a:pt x="0" y="1205"/>
                </a:lnTo>
                <a:lnTo>
                  <a:pt x="727" y="737"/>
                </a:lnTo>
                <a:lnTo>
                  <a:pt x="1441" y="0"/>
                </a:lnTo>
                <a:close/>
              </a:path>
            </a:pathLst>
          </a:custGeom>
          <a:solidFill>
            <a:schemeClr val="bg1">
              <a:lumMod val="65000"/>
            </a:schemeClr>
          </a:solidFill>
          <a:ln w="9525">
            <a:noFill/>
            <a:round/>
          </a:ln>
        </p:spPr>
        <p:txBody>
          <a:bodyPr vert="horz" wrap="square" lIns="121920" tIns="60960" rIns="121920" bIns="60960" numCol="1" anchor="t" anchorCtr="0" compatLnSpc="1"/>
          <a:lstStyle/>
          <a:p>
            <a:endParaRPr lang="en-US" sz="2400"/>
          </a:p>
        </p:txBody>
      </p:sp>
      <p:sp>
        <p:nvSpPr>
          <p:cNvPr id="36" name="Freeform 15"/>
          <p:cNvSpPr/>
          <p:nvPr/>
        </p:nvSpPr>
        <p:spPr bwMode="auto">
          <a:xfrm>
            <a:off x="3725235" y="1820015"/>
            <a:ext cx="3050117" cy="2546351"/>
          </a:xfrm>
          <a:custGeom>
            <a:avLst/>
            <a:gdLst/>
            <a:ahLst/>
            <a:cxnLst>
              <a:cxn ang="0">
                <a:pos x="1441" y="0"/>
              </a:cxn>
              <a:cxn ang="0">
                <a:pos x="714" y="472"/>
              </a:cxn>
              <a:cxn ang="0">
                <a:pos x="0" y="1203"/>
              </a:cxn>
              <a:cxn ang="0">
                <a:pos x="725" y="737"/>
              </a:cxn>
              <a:cxn ang="0">
                <a:pos x="1441" y="0"/>
              </a:cxn>
            </a:cxnLst>
            <a:rect l="0" t="0" r="r" b="b"/>
            <a:pathLst>
              <a:path w="1441" h="1203">
                <a:moveTo>
                  <a:pt x="1441" y="0"/>
                </a:moveTo>
                <a:lnTo>
                  <a:pt x="714" y="472"/>
                </a:lnTo>
                <a:lnTo>
                  <a:pt x="0" y="1203"/>
                </a:lnTo>
                <a:lnTo>
                  <a:pt x="725" y="737"/>
                </a:lnTo>
                <a:lnTo>
                  <a:pt x="1441" y="0"/>
                </a:lnTo>
                <a:close/>
              </a:path>
            </a:pathLst>
          </a:custGeom>
          <a:solidFill>
            <a:schemeClr val="bg1">
              <a:lumMod val="65000"/>
            </a:schemeClr>
          </a:solidFill>
          <a:ln w="9525">
            <a:noFill/>
            <a:round/>
          </a:ln>
        </p:spPr>
        <p:txBody>
          <a:bodyPr vert="horz" wrap="square" lIns="121920" tIns="60960" rIns="121920" bIns="60960" numCol="1" anchor="t" anchorCtr="0" compatLnSpc="1"/>
          <a:lstStyle/>
          <a:p>
            <a:endParaRPr lang="en-US" sz="2400"/>
          </a:p>
        </p:txBody>
      </p:sp>
      <p:grpSp>
        <p:nvGrpSpPr>
          <p:cNvPr id="37" name="Group 43"/>
          <p:cNvGrpSpPr/>
          <p:nvPr/>
        </p:nvGrpSpPr>
        <p:grpSpPr>
          <a:xfrm>
            <a:off x="1580757" y="1812607"/>
            <a:ext cx="2444751" cy="2561167"/>
            <a:chOff x="703263" y="1359455"/>
            <a:chExt cx="1833563" cy="1920875"/>
          </a:xfrm>
        </p:grpSpPr>
        <p:sp>
          <p:nvSpPr>
            <p:cNvPr id="38" name="Freeform 12"/>
            <p:cNvSpPr/>
            <p:nvPr/>
          </p:nvSpPr>
          <p:spPr bwMode="auto">
            <a:xfrm>
              <a:off x="703263" y="1359455"/>
              <a:ext cx="1833563" cy="1920875"/>
            </a:xfrm>
            <a:custGeom>
              <a:avLst/>
              <a:gdLst/>
              <a:ahLst/>
              <a:cxnLst>
                <a:cxn ang="0">
                  <a:pos x="213" y="1210"/>
                </a:cxn>
                <a:cxn ang="0">
                  <a:pos x="0" y="981"/>
                </a:cxn>
                <a:cxn ang="0">
                  <a:pos x="938" y="0"/>
                </a:cxn>
                <a:cxn ang="0">
                  <a:pos x="1155" y="216"/>
                </a:cxn>
                <a:cxn ang="0">
                  <a:pos x="213" y="1210"/>
                </a:cxn>
              </a:cxnLst>
              <a:rect l="0" t="0" r="r" b="b"/>
              <a:pathLst>
                <a:path w="1155" h="1210">
                  <a:moveTo>
                    <a:pt x="213" y="1210"/>
                  </a:moveTo>
                  <a:lnTo>
                    <a:pt x="0" y="981"/>
                  </a:lnTo>
                  <a:lnTo>
                    <a:pt x="938" y="0"/>
                  </a:lnTo>
                  <a:lnTo>
                    <a:pt x="1155" y="216"/>
                  </a:lnTo>
                  <a:lnTo>
                    <a:pt x="213" y="1210"/>
                  </a:lnTo>
                  <a:close/>
                </a:path>
              </a:pathLst>
            </a:custGeom>
            <a:solidFill>
              <a:schemeClr val="accent1"/>
            </a:solidFill>
            <a:ln w="9525">
              <a:noFill/>
              <a:round/>
            </a:ln>
          </p:spPr>
          <p:txBody>
            <a:bodyPr vert="horz" wrap="square" lIns="121920" tIns="60960" rIns="121920" bIns="60960" numCol="1" anchor="t" anchorCtr="0" compatLnSpc="1"/>
            <a:lstStyle/>
            <a:p>
              <a:endParaRPr lang="en-US" sz="2400"/>
            </a:p>
          </p:txBody>
        </p:sp>
        <p:sp>
          <p:nvSpPr>
            <p:cNvPr id="39" name="Text Placeholder 3"/>
            <p:cNvSpPr txBox="1"/>
            <p:nvPr/>
          </p:nvSpPr>
          <p:spPr>
            <a:xfrm rot="18790397">
              <a:off x="1109711" y="2222360"/>
              <a:ext cx="923329" cy="276999"/>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565">
                <a:spcBef>
                  <a:spcPct val="20000"/>
                </a:spcBef>
                <a:defRPr/>
              </a:pPr>
              <a:r>
                <a:rPr lang="zh-CN" altLang="en-US" sz="2400" b="1" dirty="0" smtClean="0">
                  <a:solidFill>
                    <a:schemeClr val="bg1"/>
                  </a:solidFill>
                </a:rPr>
                <a:t>数据安全</a:t>
              </a:r>
              <a:endParaRPr lang="en-US" sz="2400" b="1" dirty="0">
                <a:solidFill>
                  <a:schemeClr val="bg1"/>
                </a:solidFill>
              </a:endParaRPr>
            </a:p>
          </p:txBody>
        </p:sp>
      </p:grpSp>
      <p:grpSp>
        <p:nvGrpSpPr>
          <p:cNvPr id="40" name="Group 44"/>
          <p:cNvGrpSpPr/>
          <p:nvPr/>
        </p:nvGrpSpPr>
        <p:grpSpPr>
          <a:xfrm>
            <a:off x="3223586" y="1811549"/>
            <a:ext cx="2440517" cy="2563284"/>
            <a:chOff x="1935385" y="1358661"/>
            <a:chExt cx="1830388" cy="1922463"/>
          </a:xfrm>
        </p:grpSpPr>
        <p:sp>
          <p:nvSpPr>
            <p:cNvPr id="41" name="Freeform 14"/>
            <p:cNvSpPr/>
            <p:nvPr/>
          </p:nvSpPr>
          <p:spPr bwMode="auto">
            <a:xfrm>
              <a:off x="1935385" y="1358661"/>
              <a:ext cx="1830388" cy="1922463"/>
            </a:xfrm>
            <a:custGeom>
              <a:avLst/>
              <a:gdLst/>
              <a:ahLst/>
              <a:cxnLst>
                <a:cxn ang="0">
                  <a:pos x="211" y="1211"/>
                </a:cxn>
                <a:cxn ang="0">
                  <a:pos x="0" y="981"/>
                </a:cxn>
                <a:cxn ang="0">
                  <a:pos x="936" y="0"/>
                </a:cxn>
                <a:cxn ang="0">
                  <a:pos x="1153" y="218"/>
                </a:cxn>
                <a:cxn ang="0">
                  <a:pos x="211" y="1211"/>
                </a:cxn>
              </a:cxnLst>
              <a:rect l="0" t="0" r="r" b="b"/>
              <a:pathLst>
                <a:path w="1153" h="1211">
                  <a:moveTo>
                    <a:pt x="211" y="1211"/>
                  </a:moveTo>
                  <a:lnTo>
                    <a:pt x="0" y="981"/>
                  </a:lnTo>
                  <a:lnTo>
                    <a:pt x="936" y="0"/>
                  </a:lnTo>
                  <a:lnTo>
                    <a:pt x="1153" y="218"/>
                  </a:lnTo>
                  <a:lnTo>
                    <a:pt x="211" y="1211"/>
                  </a:lnTo>
                  <a:close/>
                </a:path>
              </a:pathLst>
            </a:custGeom>
            <a:solidFill>
              <a:schemeClr val="accent2"/>
            </a:solidFill>
            <a:ln w="9525">
              <a:noFill/>
              <a:round/>
            </a:ln>
          </p:spPr>
          <p:txBody>
            <a:bodyPr vert="horz" wrap="square" lIns="121920" tIns="60960" rIns="121920" bIns="60960" numCol="1" anchor="t" anchorCtr="0" compatLnSpc="1"/>
            <a:lstStyle/>
            <a:p>
              <a:endParaRPr lang="en-US" sz="2400"/>
            </a:p>
          </p:txBody>
        </p:sp>
        <p:sp>
          <p:nvSpPr>
            <p:cNvPr id="42" name="Text Placeholder 3"/>
            <p:cNvSpPr txBox="1"/>
            <p:nvPr/>
          </p:nvSpPr>
          <p:spPr>
            <a:xfrm rot="18790397">
              <a:off x="2323455" y="2222360"/>
              <a:ext cx="923330" cy="276999"/>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565">
                <a:spcBef>
                  <a:spcPct val="20000"/>
                </a:spcBef>
                <a:defRPr/>
              </a:pPr>
              <a:r>
                <a:rPr lang="zh-CN" altLang="en-US" sz="2400" b="1" dirty="0" smtClean="0">
                  <a:solidFill>
                    <a:schemeClr val="bg1"/>
                  </a:solidFill>
                </a:rPr>
                <a:t>数据保护</a:t>
              </a:r>
              <a:endParaRPr lang="en-US" sz="2400" b="1" dirty="0">
                <a:solidFill>
                  <a:schemeClr val="bg1"/>
                </a:solidFill>
              </a:endParaRPr>
            </a:p>
          </p:txBody>
        </p:sp>
      </p:grpSp>
      <p:grpSp>
        <p:nvGrpSpPr>
          <p:cNvPr id="43" name="Group 45"/>
          <p:cNvGrpSpPr/>
          <p:nvPr/>
        </p:nvGrpSpPr>
        <p:grpSpPr>
          <a:xfrm>
            <a:off x="4857653" y="1812607"/>
            <a:ext cx="2442633" cy="2561167"/>
            <a:chOff x="3160935" y="1359455"/>
            <a:chExt cx="1831975" cy="1920875"/>
          </a:xfrm>
        </p:grpSpPr>
        <p:sp>
          <p:nvSpPr>
            <p:cNvPr id="44" name="Freeform 10"/>
            <p:cNvSpPr/>
            <p:nvPr/>
          </p:nvSpPr>
          <p:spPr bwMode="auto">
            <a:xfrm>
              <a:off x="3160935" y="1359455"/>
              <a:ext cx="1831975" cy="1920875"/>
            </a:xfrm>
            <a:custGeom>
              <a:avLst/>
              <a:gdLst/>
              <a:ahLst/>
              <a:cxnLst>
                <a:cxn ang="0">
                  <a:pos x="212" y="1210"/>
                </a:cxn>
                <a:cxn ang="0">
                  <a:pos x="0" y="981"/>
                </a:cxn>
                <a:cxn ang="0">
                  <a:pos x="936" y="0"/>
                </a:cxn>
                <a:cxn ang="0">
                  <a:pos x="1154" y="216"/>
                </a:cxn>
                <a:cxn ang="0">
                  <a:pos x="212" y="1210"/>
                </a:cxn>
              </a:cxnLst>
              <a:rect l="0" t="0" r="r" b="b"/>
              <a:pathLst>
                <a:path w="1154" h="1210">
                  <a:moveTo>
                    <a:pt x="212" y="1210"/>
                  </a:moveTo>
                  <a:lnTo>
                    <a:pt x="0" y="981"/>
                  </a:lnTo>
                  <a:lnTo>
                    <a:pt x="936" y="0"/>
                  </a:lnTo>
                  <a:lnTo>
                    <a:pt x="1154" y="216"/>
                  </a:lnTo>
                  <a:lnTo>
                    <a:pt x="212" y="1210"/>
                  </a:lnTo>
                  <a:close/>
                </a:path>
              </a:pathLst>
            </a:custGeom>
            <a:solidFill>
              <a:srgbClr val="00B0F0"/>
            </a:solidFill>
            <a:ln w="9525">
              <a:noFill/>
              <a:round/>
            </a:ln>
          </p:spPr>
          <p:txBody>
            <a:bodyPr vert="horz" wrap="square" lIns="121920" tIns="60960" rIns="121920" bIns="60960" numCol="1" anchor="t" anchorCtr="0" compatLnSpc="1"/>
            <a:lstStyle/>
            <a:p>
              <a:endParaRPr lang="en-US" sz="2400"/>
            </a:p>
          </p:txBody>
        </p:sp>
        <p:sp>
          <p:nvSpPr>
            <p:cNvPr id="45" name="Text Placeholder 3"/>
            <p:cNvSpPr txBox="1"/>
            <p:nvPr/>
          </p:nvSpPr>
          <p:spPr>
            <a:xfrm rot="18790397">
              <a:off x="3565445" y="2222361"/>
              <a:ext cx="923329" cy="276999"/>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565">
                <a:spcBef>
                  <a:spcPct val="20000"/>
                </a:spcBef>
                <a:defRPr/>
              </a:pPr>
              <a:r>
                <a:rPr lang="zh-CN" altLang="en-US" sz="2400" b="1" dirty="0" smtClean="0">
                  <a:solidFill>
                    <a:schemeClr val="bg1"/>
                  </a:solidFill>
                </a:rPr>
                <a:t>数据传输</a:t>
              </a:r>
              <a:endParaRPr lang="en-US" sz="2400" b="1" dirty="0">
                <a:solidFill>
                  <a:schemeClr val="bg1"/>
                </a:solidFill>
              </a:endParaRPr>
            </a:p>
          </p:txBody>
        </p:sp>
      </p:grpSp>
      <p:grpSp>
        <p:nvGrpSpPr>
          <p:cNvPr id="46" name="Group 46"/>
          <p:cNvGrpSpPr/>
          <p:nvPr/>
        </p:nvGrpSpPr>
        <p:grpSpPr>
          <a:xfrm>
            <a:off x="6487485" y="1812607"/>
            <a:ext cx="2446867" cy="2561167"/>
            <a:chOff x="4383310" y="1359455"/>
            <a:chExt cx="1835150" cy="1920875"/>
          </a:xfrm>
        </p:grpSpPr>
        <p:sp>
          <p:nvSpPr>
            <p:cNvPr id="47" name="Freeform 8"/>
            <p:cNvSpPr/>
            <p:nvPr/>
          </p:nvSpPr>
          <p:spPr bwMode="auto">
            <a:xfrm>
              <a:off x="4383310" y="1359455"/>
              <a:ext cx="1835150" cy="1920875"/>
            </a:xfrm>
            <a:custGeom>
              <a:avLst/>
              <a:gdLst/>
              <a:ahLst/>
              <a:cxnLst>
                <a:cxn ang="0">
                  <a:pos x="211" y="1210"/>
                </a:cxn>
                <a:cxn ang="0">
                  <a:pos x="0" y="981"/>
                </a:cxn>
                <a:cxn ang="0">
                  <a:pos x="938" y="0"/>
                </a:cxn>
                <a:cxn ang="0">
                  <a:pos x="1156" y="216"/>
                </a:cxn>
                <a:cxn ang="0">
                  <a:pos x="211" y="1210"/>
                </a:cxn>
              </a:cxnLst>
              <a:rect l="0" t="0" r="r" b="b"/>
              <a:pathLst>
                <a:path w="1156" h="1210">
                  <a:moveTo>
                    <a:pt x="211" y="1210"/>
                  </a:moveTo>
                  <a:lnTo>
                    <a:pt x="0" y="981"/>
                  </a:lnTo>
                  <a:lnTo>
                    <a:pt x="938" y="0"/>
                  </a:lnTo>
                  <a:lnTo>
                    <a:pt x="1156" y="216"/>
                  </a:lnTo>
                  <a:lnTo>
                    <a:pt x="211" y="1210"/>
                  </a:lnTo>
                  <a:close/>
                </a:path>
              </a:pathLst>
            </a:custGeom>
            <a:solidFill>
              <a:schemeClr val="accent4"/>
            </a:solidFill>
            <a:ln w="9525">
              <a:noFill/>
              <a:round/>
            </a:ln>
          </p:spPr>
          <p:txBody>
            <a:bodyPr vert="horz" wrap="square" lIns="121920" tIns="60960" rIns="121920" bIns="60960" numCol="1" anchor="t" anchorCtr="0" compatLnSpc="1"/>
            <a:lstStyle/>
            <a:p>
              <a:endParaRPr lang="en-US" sz="2400"/>
            </a:p>
          </p:txBody>
        </p:sp>
        <p:sp>
          <p:nvSpPr>
            <p:cNvPr id="48" name="Text Placeholder 3"/>
            <p:cNvSpPr txBox="1"/>
            <p:nvPr/>
          </p:nvSpPr>
          <p:spPr>
            <a:xfrm rot="18790397">
              <a:off x="4784645" y="2222360"/>
              <a:ext cx="923329" cy="276999"/>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565">
                <a:spcBef>
                  <a:spcPct val="20000"/>
                </a:spcBef>
                <a:defRPr/>
              </a:pPr>
              <a:r>
                <a:rPr lang="zh-CN" altLang="en-US" sz="2400" b="1" dirty="0" smtClean="0">
                  <a:solidFill>
                    <a:schemeClr val="bg1"/>
                  </a:solidFill>
                </a:rPr>
                <a:t>数据加密</a:t>
              </a:r>
              <a:endParaRPr lang="en-US" sz="2400" b="1" dirty="0">
                <a:solidFill>
                  <a:schemeClr val="bg1"/>
                </a:solidFill>
              </a:endParaRPr>
            </a:p>
          </p:txBody>
        </p:sp>
      </p:grpSp>
      <p:grpSp>
        <p:nvGrpSpPr>
          <p:cNvPr id="49" name="Group 47"/>
          <p:cNvGrpSpPr/>
          <p:nvPr/>
        </p:nvGrpSpPr>
        <p:grpSpPr>
          <a:xfrm>
            <a:off x="8108853" y="1813664"/>
            <a:ext cx="2442633" cy="2559051"/>
            <a:chOff x="5599335" y="1360248"/>
            <a:chExt cx="1831975" cy="1919288"/>
          </a:xfrm>
        </p:grpSpPr>
        <p:sp>
          <p:nvSpPr>
            <p:cNvPr id="50" name="Freeform 6"/>
            <p:cNvSpPr/>
            <p:nvPr/>
          </p:nvSpPr>
          <p:spPr bwMode="auto">
            <a:xfrm>
              <a:off x="5599335" y="1360248"/>
              <a:ext cx="1831975" cy="1919288"/>
            </a:xfrm>
            <a:custGeom>
              <a:avLst/>
              <a:gdLst/>
              <a:ahLst/>
              <a:cxnLst>
                <a:cxn ang="0">
                  <a:pos x="212" y="1209"/>
                </a:cxn>
                <a:cxn ang="0">
                  <a:pos x="0" y="981"/>
                </a:cxn>
                <a:cxn ang="0">
                  <a:pos x="936" y="0"/>
                </a:cxn>
                <a:cxn ang="0">
                  <a:pos x="1154" y="216"/>
                </a:cxn>
                <a:cxn ang="0">
                  <a:pos x="212" y="1209"/>
                </a:cxn>
              </a:cxnLst>
              <a:rect l="0" t="0" r="r" b="b"/>
              <a:pathLst>
                <a:path w="1154" h="1209">
                  <a:moveTo>
                    <a:pt x="212" y="1209"/>
                  </a:moveTo>
                  <a:lnTo>
                    <a:pt x="0" y="981"/>
                  </a:lnTo>
                  <a:lnTo>
                    <a:pt x="936" y="0"/>
                  </a:lnTo>
                  <a:lnTo>
                    <a:pt x="1154" y="216"/>
                  </a:lnTo>
                  <a:lnTo>
                    <a:pt x="212" y="1209"/>
                  </a:lnTo>
                  <a:close/>
                </a:path>
              </a:pathLst>
            </a:custGeom>
            <a:solidFill>
              <a:schemeClr val="accent5"/>
            </a:solidFill>
            <a:ln w="9525">
              <a:noFill/>
              <a:round/>
            </a:ln>
          </p:spPr>
          <p:txBody>
            <a:bodyPr vert="horz" wrap="square" lIns="121920" tIns="60960" rIns="121920" bIns="60960" numCol="1" anchor="t" anchorCtr="0" compatLnSpc="1"/>
            <a:lstStyle/>
            <a:p>
              <a:endParaRPr lang="en-US" sz="2400"/>
            </a:p>
          </p:txBody>
        </p:sp>
        <p:sp>
          <p:nvSpPr>
            <p:cNvPr id="51" name="Text Placeholder 3"/>
            <p:cNvSpPr txBox="1"/>
            <p:nvPr/>
          </p:nvSpPr>
          <p:spPr>
            <a:xfrm rot="18790397">
              <a:off x="5809133" y="2222359"/>
              <a:ext cx="1242729" cy="276999"/>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565">
                <a:spcBef>
                  <a:spcPct val="20000"/>
                </a:spcBef>
                <a:defRPr/>
              </a:pPr>
              <a:r>
                <a:rPr lang="zh-CN" altLang="en-US" sz="2400" b="1" dirty="0" smtClean="0">
                  <a:solidFill>
                    <a:schemeClr val="bg1"/>
                  </a:solidFill>
                </a:rPr>
                <a:t>数据存储</a:t>
              </a:r>
              <a:endParaRPr lang="en-US" sz="2400" b="1" dirty="0">
                <a:solidFill>
                  <a:schemeClr val="bg1"/>
                </a:solidFill>
              </a:endParaRPr>
            </a:p>
          </p:txBody>
        </p:sp>
      </p:grpSp>
      <p:grpSp>
        <p:nvGrpSpPr>
          <p:cNvPr id="52" name="Group 25"/>
          <p:cNvGrpSpPr/>
          <p:nvPr/>
        </p:nvGrpSpPr>
        <p:grpSpPr>
          <a:xfrm>
            <a:off x="1464523" y="4813164"/>
            <a:ext cx="1972138" cy="871801"/>
            <a:chOff x="764014" y="1555294"/>
            <a:chExt cx="1544637" cy="653851"/>
          </a:xfrm>
        </p:grpSpPr>
        <p:sp>
          <p:nvSpPr>
            <p:cNvPr id="53" name="Text Placeholder 3"/>
            <p:cNvSpPr txBox="1"/>
            <p:nvPr/>
          </p:nvSpPr>
          <p:spPr>
            <a:xfrm>
              <a:off x="1202365" y="1555294"/>
              <a:ext cx="667937" cy="246173"/>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565">
                <a:spcBef>
                  <a:spcPct val="20000"/>
                </a:spcBef>
                <a:defRPr/>
              </a:pPr>
              <a:r>
                <a:rPr lang="zh-CN" altLang="en-US" sz="2135" b="1" dirty="0" smtClean="0">
                  <a:solidFill>
                    <a:schemeClr val="accent1"/>
                  </a:solidFill>
                </a:rPr>
                <a:t>第</a:t>
              </a:r>
              <a:r>
                <a:rPr lang="en-US" altLang="zh-CN" sz="2135" b="1" dirty="0" smtClean="0">
                  <a:solidFill>
                    <a:schemeClr val="accent1"/>
                  </a:solidFill>
                </a:rPr>
                <a:t>10</a:t>
              </a:r>
              <a:r>
                <a:rPr lang="zh-CN" altLang="en-US" sz="2135" b="1" dirty="0" smtClean="0">
                  <a:solidFill>
                    <a:schemeClr val="accent1"/>
                  </a:solidFill>
                </a:rPr>
                <a:t>条</a:t>
              </a:r>
              <a:endParaRPr lang="en-US" sz="2135" b="1" dirty="0">
                <a:solidFill>
                  <a:schemeClr val="accent1"/>
                </a:solidFill>
              </a:endParaRPr>
            </a:p>
          </p:txBody>
        </p:sp>
        <p:sp>
          <p:nvSpPr>
            <p:cNvPr id="54" name="Text Placeholder 3"/>
            <p:cNvSpPr txBox="1"/>
            <p:nvPr/>
          </p:nvSpPr>
          <p:spPr>
            <a:xfrm>
              <a:off x="764014" y="1859049"/>
              <a:ext cx="1544637" cy="350096"/>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nSpc>
                  <a:spcPts val="1915"/>
                </a:lnSpc>
                <a:spcBef>
                  <a:spcPct val="0"/>
                </a:spcBef>
                <a:spcAft>
                  <a:spcPct val="0"/>
                </a:spcAft>
              </a:pPr>
              <a:r>
                <a:rPr lang="zh-CN" altLang="en-US" sz="1200" dirty="0">
                  <a:solidFill>
                    <a:srgbClr val="000000"/>
                  </a:solidFill>
                  <a:latin typeface="RKWDUM+STXihei"/>
                  <a:cs typeface="RKWDUM+STXihei"/>
                </a:rPr>
                <a:t>维</a:t>
              </a:r>
              <a:r>
                <a:rPr lang="zh-CN" altLang="en-US" sz="1200" dirty="0">
                  <a:solidFill>
                    <a:srgbClr val="000000"/>
                  </a:solidFill>
                  <a:latin typeface="KRWMHT+STXihei"/>
                  <a:cs typeface="KRWMHT+STXihei"/>
                </a:rPr>
                <a:t>护</a:t>
              </a:r>
              <a:r>
                <a:rPr lang="zh-CN" altLang="en-US" sz="1200" dirty="0">
                  <a:solidFill>
                    <a:srgbClr val="86BC25"/>
                  </a:solidFill>
                  <a:latin typeface="KRWMHT+STXihei"/>
                  <a:cs typeface="KRWMHT+STXihei"/>
                </a:rPr>
                <a:t>网络</a:t>
              </a:r>
              <a:r>
                <a:rPr lang="zh-CN" altLang="en-US" sz="1200" dirty="0">
                  <a:solidFill>
                    <a:srgbClr val="86BC25"/>
                  </a:solidFill>
                  <a:latin typeface="FEQCDU+STXihei"/>
                  <a:cs typeface="FEQCDU+STXihei"/>
                </a:rPr>
                <a:t>数据</a:t>
              </a:r>
              <a:r>
                <a:rPr lang="zh-CN" altLang="en-US" sz="1200" dirty="0">
                  <a:solidFill>
                    <a:srgbClr val="86BC25"/>
                  </a:solidFill>
                  <a:latin typeface="KRWMHT+STXihei"/>
                  <a:cs typeface="KRWMHT+STXihei"/>
                </a:rPr>
                <a:t>的</a:t>
              </a:r>
              <a:r>
                <a:rPr lang="zh-CN" altLang="en-US" sz="1200" dirty="0">
                  <a:solidFill>
                    <a:srgbClr val="86BC25"/>
                  </a:solidFill>
                  <a:latin typeface="RKWDUM+STXihei"/>
                  <a:cs typeface="RKWDUM+STXihei"/>
                </a:rPr>
                <a:t>完整性</a:t>
              </a:r>
              <a:r>
                <a:rPr lang="zh-CN" altLang="en-US" sz="1200" dirty="0" smtClean="0">
                  <a:solidFill>
                    <a:srgbClr val="86BC25"/>
                  </a:solidFill>
                  <a:latin typeface="KRWMHT+STXihei"/>
                  <a:cs typeface="KRWMHT+STXihei"/>
                </a:rPr>
                <a:t>、</a:t>
              </a:r>
              <a:endParaRPr lang="en-US" altLang="zh-CN" sz="1200" dirty="0" smtClean="0">
                <a:solidFill>
                  <a:srgbClr val="86BC25"/>
                </a:solidFill>
                <a:latin typeface="KRWMHT+STXihei"/>
                <a:cs typeface="KRWMHT+STXihei"/>
              </a:endParaRPr>
            </a:p>
            <a:p>
              <a:pPr>
                <a:lnSpc>
                  <a:spcPts val="1915"/>
                </a:lnSpc>
                <a:spcBef>
                  <a:spcPct val="0"/>
                </a:spcBef>
                <a:spcAft>
                  <a:spcPct val="0"/>
                </a:spcAft>
              </a:pPr>
              <a:r>
                <a:rPr lang="zh-CN" altLang="en-US" sz="1200" dirty="0" smtClean="0">
                  <a:solidFill>
                    <a:srgbClr val="86BC25"/>
                  </a:solidFill>
                  <a:latin typeface="KRWMHT+STXihei"/>
                  <a:cs typeface="KRWMHT+STXihei"/>
                </a:rPr>
                <a:t>保</a:t>
              </a:r>
              <a:r>
                <a:rPr lang="zh-CN" altLang="en-US" sz="1200" dirty="0" smtClean="0">
                  <a:solidFill>
                    <a:srgbClr val="86BC25"/>
                  </a:solidFill>
                  <a:latin typeface="RKWDUM+STXihei"/>
                  <a:cs typeface="RKWDUM+STXihei"/>
                </a:rPr>
                <a:t>密性</a:t>
              </a:r>
              <a:r>
                <a:rPr lang="zh-CN" altLang="en-US" sz="1200" dirty="0">
                  <a:solidFill>
                    <a:srgbClr val="86BC25"/>
                  </a:solidFill>
                  <a:latin typeface="FEQCDU+STXihei"/>
                  <a:cs typeface="FEQCDU+STXihei"/>
                </a:rPr>
                <a:t>和</a:t>
              </a:r>
              <a:r>
                <a:rPr lang="zh-CN" altLang="en-US" sz="1200" dirty="0">
                  <a:solidFill>
                    <a:srgbClr val="86BC25"/>
                  </a:solidFill>
                  <a:latin typeface="RKWDUM+STXihei"/>
                  <a:cs typeface="RKWDUM+STXihei"/>
                </a:rPr>
                <a:t>可</a:t>
              </a:r>
              <a:r>
                <a:rPr lang="zh-CN" altLang="en-US" sz="1200" dirty="0">
                  <a:solidFill>
                    <a:srgbClr val="86BC25"/>
                  </a:solidFill>
                  <a:latin typeface="FEQCDU+STXihei"/>
                  <a:cs typeface="FEQCDU+STXihei"/>
                </a:rPr>
                <a:t>用</a:t>
              </a:r>
              <a:r>
                <a:rPr lang="zh-CN" altLang="en-US" sz="1200" dirty="0">
                  <a:solidFill>
                    <a:srgbClr val="86BC25"/>
                  </a:solidFill>
                  <a:latin typeface="RKWDUM+STXihei"/>
                  <a:cs typeface="RKWDUM+STXihei"/>
                </a:rPr>
                <a:t>性</a:t>
              </a:r>
              <a:r>
                <a:rPr lang="en-US" altLang="zh-CN" sz="1200" dirty="0">
                  <a:solidFill>
                    <a:srgbClr val="000000"/>
                  </a:solidFill>
                  <a:latin typeface="RKWDUM+STXihei"/>
                  <a:cs typeface="RKWDUM+STXihei"/>
                </a:rPr>
                <a:t>……</a:t>
              </a:r>
              <a:endParaRPr lang="en-US" altLang="zh-CN" sz="1200" dirty="0">
                <a:solidFill>
                  <a:srgbClr val="000000"/>
                </a:solidFill>
                <a:latin typeface="RKWDUM+STXihei"/>
                <a:cs typeface="RKWDUM+STXihei"/>
              </a:endParaRPr>
            </a:p>
          </p:txBody>
        </p:sp>
      </p:grpSp>
      <p:grpSp>
        <p:nvGrpSpPr>
          <p:cNvPr id="55" name="Group 25"/>
          <p:cNvGrpSpPr/>
          <p:nvPr/>
        </p:nvGrpSpPr>
        <p:grpSpPr>
          <a:xfrm>
            <a:off x="3375976" y="4813164"/>
            <a:ext cx="1789827" cy="882061"/>
            <a:chOff x="842351" y="1555294"/>
            <a:chExt cx="1401846" cy="661546"/>
          </a:xfrm>
        </p:grpSpPr>
        <p:sp>
          <p:nvSpPr>
            <p:cNvPr id="56" name="Text Placeholder 3"/>
            <p:cNvSpPr txBox="1"/>
            <p:nvPr/>
          </p:nvSpPr>
          <p:spPr>
            <a:xfrm>
              <a:off x="1202365" y="1555294"/>
              <a:ext cx="667937" cy="246173"/>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565">
                <a:spcBef>
                  <a:spcPct val="20000"/>
                </a:spcBef>
                <a:defRPr/>
              </a:pPr>
              <a:r>
                <a:rPr lang="zh-CN" altLang="en-US" sz="2135" b="1" dirty="0" smtClean="0">
                  <a:solidFill>
                    <a:schemeClr val="accent2"/>
                  </a:solidFill>
                </a:rPr>
                <a:t>第</a:t>
              </a:r>
              <a:r>
                <a:rPr lang="en-US" altLang="zh-CN" sz="2135" b="1" dirty="0" smtClean="0">
                  <a:solidFill>
                    <a:schemeClr val="accent2"/>
                  </a:solidFill>
                </a:rPr>
                <a:t>21</a:t>
              </a:r>
              <a:r>
                <a:rPr lang="zh-CN" altLang="en-US" sz="2135" b="1" dirty="0" smtClean="0">
                  <a:solidFill>
                    <a:schemeClr val="accent2"/>
                  </a:solidFill>
                </a:rPr>
                <a:t>条</a:t>
              </a:r>
              <a:endParaRPr lang="en-US" sz="2135" b="1" dirty="0">
                <a:solidFill>
                  <a:schemeClr val="accent2"/>
                </a:solidFill>
              </a:endParaRPr>
            </a:p>
          </p:txBody>
        </p:sp>
        <p:sp>
          <p:nvSpPr>
            <p:cNvPr id="57" name="Text Placeholder 3"/>
            <p:cNvSpPr txBox="1"/>
            <p:nvPr/>
          </p:nvSpPr>
          <p:spPr>
            <a:xfrm>
              <a:off x="842351" y="1851355"/>
              <a:ext cx="1401846" cy="365485"/>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nSpc>
                  <a:spcPts val="1915"/>
                </a:lnSpc>
                <a:spcBef>
                  <a:spcPct val="0"/>
                </a:spcBef>
                <a:spcAft>
                  <a:spcPct val="0"/>
                </a:spcAft>
              </a:pPr>
              <a:r>
                <a:rPr lang="zh-CN" altLang="en-US" sz="1200" dirty="0">
                  <a:solidFill>
                    <a:srgbClr val="000000"/>
                  </a:solidFill>
                  <a:latin typeface="RKWDUM+STXihei"/>
                  <a:cs typeface="RKWDUM+STXihei"/>
                </a:rPr>
                <a:t>防止</a:t>
              </a:r>
              <a:r>
                <a:rPr lang="zh-CN" altLang="en-US" sz="1200" dirty="0">
                  <a:solidFill>
                    <a:srgbClr val="86BC25"/>
                  </a:solidFill>
                  <a:latin typeface="KRWMHT+STXihei"/>
                  <a:cs typeface="KRWMHT+STXihei"/>
                </a:rPr>
                <a:t>网络</a:t>
              </a:r>
              <a:r>
                <a:rPr lang="zh-CN" altLang="en-US" sz="1200" dirty="0">
                  <a:solidFill>
                    <a:srgbClr val="86BC25"/>
                  </a:solidFill>
                  <a:latin typeface="FEQCDU+STXihei"/>
                  <a:cs typeface="FEQCDU+STXihei"/>
                </a:rPr>
                <a:t>数据</a:t>
              </a:r>
              <a:r>
                <a:rPr lang="zh-CN" altLang="en-US" sz="1200" dirty="0">
                  <a:solidFill>
                    <a:srgbClr val="000000"/>
                  </a:solidFill>
                  <a:latin typeface="RKWDUM+STXihei"/>
                  <a:cs typeface="RKWDUM+STXihei"/>
                </a:rPr>
                <a:t>泄露或</a:t>
              </a:r>
              <a:r>
                <a:rPr lang="zh-CN" altLang="en-US" sz="1200" dirty="0">
                  <a:solidFill>
                    <a:srgbClr val="000000"/>
                  </a:solidFill>
                  <a:latin typeface="KRWMHT+STXihei"/>
                  <a:cs typeface="KRWMHT+STXihei"/>
                </a:rPr>
                <a:t>者</a:t>
              </a:r>
              <a:r>
                <a:rPr lang="zh-CN" altLang="en-US" sz="1200" dirty="0" smtClean="0">
                  <a:solidFill>
                    <a:srgbClr val="000000"/>
                  </a:solidFill>
                  <a:latin typeface="RKWDUM+STXihei"/>
                  <a:cs typeface="RKWDUM+STXihei"/>
                </a:rPr>
                <a:t>被</a:t>
              </a:r>
              <a:endParaRPr lang="en-US" altLang="zh-CN" sz="1200" dirty="0" smtClean="0">
                <a:solidFill>
                  <a:srgbClr val="000000"/>
                </a:solidFill>
                <a:latin typeface="RKWDUM+STXihei"/>
                <a:cs typeface="RKWDUM+STXihei"/>
              </a:endParaRPr>
            </a:p>
            <a:p>
              <a:pPr>
                <a:lnSpc>
                  <a:spcPts val="1915"/>
                </a:lnSpc>
                <a:spcBef>
                  <a:spcPct val="0"/>
                </a:spcBef>
                <a:spcAft>
                  <a:spcPct val="0"/>
                </a:spcAft>
              </a:pPr>
              <a:r>
                <a:rPr lang="zh-CN" altLang="en-US" sz="1200" dirty="0" smtClean="0">
                  <a:solidFill>
                    <a:srgbClr val="000000"/>
                  </a:solidFill>
                  <a:latin typeface="RKWDUM+STXihei"/>
                  <a:cs typeface="RKWDUM+STXihei"/>
                </a:rPr>
                <a:t>窃取</a:t>
              </a:r>
              <a:r>
                <a:rPr lang="zh-CN" altLang="en-US" sz="1200" dirty="0">
                  <a:solidFill>
                    <a:srgbClr val="000000"/>
                  </a:solidFill>
                  <a:latin typeface="KRWMHT+STXihei"/>
                  <a:cs typeface="KRWMHT+STXihei"/>
                </a:rPr>
                <a:t>、</a:t>
              </a:r>
              <a:r>
                <a:rPr lang="zh-CN" altLang="en-US" sz="1200" dirty="0">
                  <a:solidFill>
                    <a:srgbClr val="000000"/>
                  </a:solidFill>
                  <a:latin typeface="RKWDUM+STXihei"/>
                  <a:cs typeface="RKWDUM+STXihei"/>
                </a:rPr>
                <a:t>篡改</a:t>
              </a:r>
              <a:r>
                <a:rPr lang="en-US" altLang="zh-CN" sz="1200" dirty="0">
                  <a:solidFill>
                    <a:srgbClr val="000000"/>
                  </a:solidFill>
                  <a:latin typeface="RKWDUM+STXihei"/>
                  <a:cs typeface="RKWDUM+STXihei"/>
                </a:rPr>
                <a:t>……</a:t>
              </a:r>
              <a:endParaRPr lang="en-US" altLang="zh-CN" sz="1200" dirty="0">
                <a:solidFill>
                  <a:srgbClr val="000000"/>
                </a:solidFill>
                <a:latin typeface="RKWDUM+STXihei"/>
                <a:cs typeface="RKWDUM+STXihei"/>
              </a:endParaRPr>
            </a:p>
          </p:txBody>
        </p:sp>
      </p:grpSp>
      <p:grpSp>
        <p:nvGrpSpPr>
          <p:cNvPr id="58" name="Group 25"/>
          <p:cNvGrpSpPr/>
          <p:nvPr/>
        </p:nvGrpSpPr>
        <p:grpSpPr>
          <a:xfrm>
            <a:off x="5258853" y="4813165"/>
            <a:ext cx="1681433" cy="1132480"/>
            <a:chOff x="898306" y="1555294"/>
            <a:chExt cx="1316947" cy="849360"/>
          </a:xfrm>
        </p:grpSpPr>
        <p:sp>
          <p:nvSpPr>
            <p:cNvPr id="59" name="Text Placeholder 3"/>
            <p:cNvSpPr txBox="1"/>
            <p:nvPr/>
          </p:nvSpPr>
          <p:spPr>
            <a:xfrm>
              <a:off x="928035" y="1555294"/>
              <a:ext cx="1216597" cy="246173"/>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565">
                <a:spcBef>
                  <a:spcPct val="20000"/>
                </a:spcBef>
                <a:defRPr/>
              </a:pPr>
              <a:r>
                <a:rPr lang="zh-CN" altLang="en-US" sz="2135" b="1" dirty="0" smtClean="0">
                  <a:solidFill>
                    <a:srgbClr val="00B0F0"/>
                  </a:solidFill>
                </a:rPr>
                <a:t>第</a:t>
              </a:r>
              <a:r>
                <a:rPr lang="en-US" altLang="zh-CN" sz="2135" b="1" dirty="0" smtClean="0">
                  <a:solidFill>
                    <a:srgbClr val="00B0F0"/>
                  </a:solidFill>
                </a:rPr>
                <a:t>21</a:t>
              </a:r>
              <a:r>
                <a:rPr lang="zh-CN" altLang="en-US" sz="2135" b="1" dirty="0" smtClean="0">
                  <a:solidFill>
                    <a:srgbClr val="00B0F0"/>
                  </a:solidFill>
                </a:rPr>
                <a:t>（</a:t>
              </a:r>
              <a:r>
                <a:rPr lang="en-US" altLang="zh-CN" sz="2135" b="1" dirty="0" smtClean="0">
                  <a:solidFill>
                    <a:srgbClr val="00B0F0"/>
                  </a:solidFill>
                </a:rPr>
                <a:t>4</a:t>
              </a:r>
              <a:r>
                <a:rPr lang="zh-CN" altLang="en-US" sz="2135" b="1" dirty="0" smtClean="0">
                  <a:solidFill>
                    <a:srgbClr val="00B0F0"/>
                  </a:solidFill>
                </a:rPr>
                <a:t>）条</a:t>
              </a:r>
              <a:endParaRPr lang="en-US" sz="2135" b="1" dirty="0">
                <a:solidFill>
                  <a:srgbClr val="00B0F0"/>
                </a:solidFill>
              </a:endParaRPr>
            </a:p>
          </p:txBody>
        </p:sp>
        <p:sp>
          <p:nvSpPr>
            <p:cNvPr id="60" name="Text Placeholder 3"/>
            <p:cNvSpPr txBox="1"/>
            <p:nvPr/>
          </p:nvSpPr>
          <p:spPr>
            <a:xfrm>
              <a:off x="898306" y="1856427"/>
              <a:ext cx="1316947" cy="548227"/>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nSpc>
                  <a:spcPts val="1915"/>
                </a:lnSpc>
                <a:spcBef>
                  <a:spcPct val="0"/>
                </a:spcBef>
                <a:spcAft>
                  <a:spcPct val="0"/>
                </a:spcAft>
              </a:pPr>
              <a:r>
                <a:rPr lang="zh-CN" altLang="en-US" sz="1200" dirty="0">
                  <a:solidFill>
                    <a:srgbClr val="000000"/>
                  </a:solidFill>
                  <a:latin typeface="RKWDUM+STXihei"/>
                  <a:cs typeface="RKWDUM+STXihei"/>
                </a:rPr>
                <a:t>采取</a:t>
              </a:r>
              <a:r>
                <a:rPr lang="zh-CN" altLang="en-US" sz="1200" dirty="0">
                  <a:solidFill>
                    <a:srgbClr val="86BC25"/>
                  </a:solidFill>
                  <a:latin typeface="FEQCDU+STXihei"/>
                  <a:cs typeface="FEQCDU+STXihei"/>
                </a:rPr>
                <a:t>数据</a:t>
              </a:r>
              <a:r>
                <a:rPr lang="zh-CN" altLang="en-US" sz="1200" dirty="0">
                  <a:solidFill>
                    <a:srgbClr val="86BC25"/>
                  </a:solidFill>
                  <a:latin typeface="RKWDUM+STXihei"/>
                  <a:cs typeface="RKWDUM+STXihei"/>
                </a:rPr>
                <a:t>分类</a:t>
              </a:r>
              <a:r>
                <a:rPr lang="zh-CN" altLang="en-US" sz="1200" dirty="0">
                  <a:solidFill>
                    <a:srgbClr val="86BC25"/>
                  </a:solidFill>
                  <a:latin typeface="KRWMHT+STXihei"/>
                  <a:cs typeface="KRWMHT+STXihei"/>
                </a:rPr>
                <a:t>、</a:t>
              </a:r>
              <a:r>
                <a:rPr lang="zh-CN" altLang="en-US" sz="1200" dirty="0" smtClean="0">
                  <a:solidFill>
                    <a:srgbClr val="86BC25"/>
                  </a:solidFill>
                  <a:latin typeface="FEQCDU+STXihei"/>
                  <a:cs typeface="FEQCDU+STXihei"/>
                </a:rPr>
                <a:t>重</a:t>
              </a:r>
              <a:r>
                <a:rPr lang="zh-CN" altLang="en-US" sz="1200" dirty="0" smtClean="0">
                  <a:solidFill>
                    <a:srgbClr val="86BC25"/>
                  </a:solidFill>
                  <a:latin typeface="KRWMHT+STXihei"/>
                  <a:cs typeface="KRWMHT+STXihei"/>
                </a:rPr>
                <a:t>要</a:t>
              </a:r>
              <a:endParaRPr lang="en-US" altLang="zh-CN" sz="1200" dirty="0" smtClean="0">
                <a:solidFill>
                  <a:srgbClr val="86BC25"/>
                </a:solidFill>
                <a:latin typeface="KRWMHT+STXihei"/>
                <a:cs typeface="KRWMHT+STXihei"/>
              </a:endParaRPr>
            </a:p>
            <a:p>
              <a:pPr>
                <a:lnSpc>
                  <a:spcPts val="1915"/>
                </a:lnSpc>
                <a:spcBef>
                  <a:spcPct val="0"/>
                </a:spcBef>
                <a:spcAft>
                  <a:spcPct val="0"/>
                </a:spcAft>
              </a:pPr>
              <a:r>
                <a:rPr lang="zh-CN" altLang="en-US" sz="1200" dirty="0" smtClean="0">
                  <a:solidFill>
                    <a:srgbClr val="86BC25"/>
                  </a:solidFill>
                  <a:latin typeface="FEQCDU+STXihei"/>
                  <a:cs typeface="FEQCDU+STXihei"/>
                </a:rPr>
                <a:t>数据</a:t>
              </a:r>
              <a:r>
                <a:rPr lang="zh-CN" altLang="en-US" sz="1200" dirty="0">
                  <a:solidFill>
                    <a:srgbClr val="86BC25"/>
                  </a:solidFill>
                  <a:latin typeface="FEQCDU+STXihei"/>
                  <a:cs typeface="FEQCDU+STXihei"/>
                </a:rPr>
                <a:t>备</a:t>
              </a:r>
              <a:r>
                <a:rPr lang="zh-CN" altLang="en-US" sz="1200" dirty="0">
                  <a:solidFill>
                    <a:srgbClr val="86BC25"/>
                  </a:solidFill>
                  <a:latin typeface="RKWDUM+STXihei"/>
                  <a:cs typeface="RKWDUM+STXihei"/>
                </a:rPr>
                <a:t>份</a:t>
              </a:r>
              <a:r>
                <a:rPr lang="zh-CN" altLang="en-US" sz="1200" dirty="0">
                  <a:solidFill>
                    <a:srgbClr val="000000"/>
                  </a:solidFill>
                  <a:latin typeface="FEQCDU+STXihei"/>
                  <a:cs typeface="FEQCDU+STXihei"/>
                </a:rPr>
                <a:t>和</a:t>
              </a:r>
              <a:r>
                <a:rPr lang="zh-CN" altLang="en-US" sz="1200" dirty="0">
                  <a:solidFill>
                    <a:srgbClr val="86BC25"/>
                  </a:solidFill>
                  <a:latin typeface="RKWDUM+STXihei"/>
                  <a:cs typeface="RKWDUM+STXihei"/>
                </a:rPr>
                <a:t>加密</a:t>
              </a:r>
              <a:r>
                <a:rPr lang="zh-CN" altLang="en-US" sz="1200" dirty="0">
                  <a:solidFill>
                    <a:srgbClr val="000000"/>
                  </a:solidFill>
                  <a:latin typeface="KRWMHT+STXihei"/>
                  <a:cs typeface="KRWMHT+STXihei"/>
                </a:rPr>
                <a:t>等措施</a:t>
              </a:r>
              <a:r>
                <a:rPr lang="en-US" altLang="zh-CN" sz="1200" dirty="0">
                  <a:solidFill>
                    <a:srgbClr val="000000"/>
                  </a:solidFill>
                  <a:latin typeface="RKWDUM+STXihei"/>
                  <a:cs typeface="RKWDUM+STXihei"/>
                </a:rPr>
                <a:t>……</a:t>
              </a:r>
              <a:endParaRPr lang="en-US" altLang="zh-CN" sz="1200" dirty="0">
                <a:solidFill>
                  <a:srgbClr val="000000"/>
                </a:solidFill>
                <a:latin typeface="RKWDUM+STXihei"/>
                <a:cs typeface="RKWDUM+STXihei"/>
              </a:endParaRPr>
            </a:p>
          </p:txBody>
        </p:sp>
      </p:grpSp>
      <p:grpSp>
        <p:nvGrpSpPr>
          <p:cNvPr id="61" name="Group 25"/>
          <p:cNvGrpSpPr/>
          <p:nvPr/>
        </p:nvGrpSpPr>
        <p:grpSpPr>
          <a:xfrm>
            <a:off x="6898835" y="4813164"/>
            <a:ext cx="1972138" cy="1115713"/>
            <a:chOff x="764014" y="1555294"/>
            <a:chExt cx="1544637" cy="836785"/>
          </a:xfrm>
        </p:grpSpPr>
        <p:sp>
          <p:nvSpPr>
            <p:cNvPr id="62" name="Text Placeholder 3"/>
            <p:cNvSpPr txBox="1"/>
            <p:nvPr/>
          </p:nvSpPr>
          <p:spPr>
            <a:xfrm>
              <a:off x="1202365" y="1555294"/>
              <a:ext cx="667937" cy="246173"/>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565">
                <a:spcBef>
                  <a:spcPct val="20000"/>
                </a:spcBef>
                <a:defRPr/>
              </a:pPr>
              <a:r>
                <a:rPr lang="zh-CN" altLang="en-US" sz="2135" b="1" dirty="0" smtClean="0">
                  <a:solidFill>
                    <a:schemeClr val="accent4"/>
                  </a:solidFill>
                </a:rPr>
                <a:t>第</a:t>
              </a:r>
              <a:r>
                <a:rPr lang="en-US" altLang="zh-CN" sz="2135" b="1" dirty="0" smtClean="0">
                  <a:solidFill>
                    <a:schemeClr val="accent4"/>
                  </a:solidFill>
                </a:rPr>
                <a:t>31</a:t>
              </a:r>
              <a:r>
                <a:rPr lang="zh-CN" altLang="en-US" sz="2135" b="1" dirty="0" smtClean="0">
                  <a:solidFill>
                    <a:schemeClr val="accent4"/>
                  </a:solidFill>
                </a:rPr>
                <a:t>条</a:t>
              </a:r>
              <a:endParaRPr lang="en-US" sz="2135" b="1" dirty="0">
                <a:solidFill>
                  <a:schemeClr val="accent4"/>
                </a:solidFill>
              </a:endParaRPr>
            </a:p>
          </p:txBody>
        </p:sp>
        <p:sp>
          <p:nvSpPr>
            <p:cNvPr id="63" name="Text Placeholder 3"/>
            <p:cNvSpPr txBox="1"/>
            <p:nvPr/>
          </p:nvSpPr>
          <p:spPr>
            <a:xfrm>
              <a:off x="764014" y="1869003"/>
              <a:ext cx="1544637" cy="523076"/>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nSpc>
                  <a:spcPts val="1915"/>
                </a:lnSpc>
                <a:spcBef>
                  <a:spcPct val="0"/>
                </a:spcBef>
                <a:spcAft>
                  <a:spcPct val="0"/>
                </a:spcAft>
              </a:pPr>
              <a:r>
                <a:rPr lang="zh-CN" altLang="en-US" sz="1200" dirty="0">
                  <a:solidFill>
                    <a:srgbClr val="000000"/>
                  </a:solidFill>
                  <a:latin typeface="KRWMHT+STXihei"/>
                  <a:cs typeface="KRWMHT+STXihei"/>
                </a:rPr>
                <a:t>国家对一</a:t>
              </a:r>
              <a:r>
                <a:rPr lang="zh-CN" altLang="en-US" sz="1200" dirty="0">
                  <a:solidFill>
                    <a:srgbClr val="000000"/>
                  </a:solidFill>
                  <a:latin typeface="RKWDUM+STXihei"/>
                  <a:cs typeface="RKWDUM+STXihei"/>
                </a:rPr>
                <a:t>旦遭到破坏</a:t>
              </a:r>
              <a:r>
                <a:rPr lang="zh-CN" altLang="en-US" sz="1200" dirty="0" smtClean="0">
                  <a:solidFill>
                    <a:srgbClr val="000000"/>
                  </a:solidFill>
                  <a:latin typeface="KRWMHT+STXihei"/>
                  <a:cs typeface="KRWMHT+STXihei"/>
                </a:rPr>
                <a:t>、</a:t>
              </a:r>
              <a:endParaRPr lang="en-US" altLang="zh-CN" sz="1200" dirty="0" smtClean="0">
                <a:solidFill>
                  <a:srgbClr val="000000"/>
                </a:solidFill>
                <a:latin typeface="KRWMHT+STXihei"/>
                <a:cs typeface="KRWMHT+STXihei"/>
              </a:endParaRPr>
            </a:p>
            <a:p>
              <a:pPr>
                <a:lnSpc>
                  <a:spcPts val="1915"/>
                </a:lnSpc>
                <a:spcBef>
                  <a:spcPct val="0"/>
                </a:spcBef>
                <a:spcAft>
                  <a:spcPct val="0"/>
                </a:spcAft>
              </a:pPr>
              <a:r>
                <a:rPr lang="zh-CN" altLang="en-US" sz="1200" dirty="0" smtClean="0">
                  <a:solidFill>
                    <a:srgbClr val="000000"/>
                  </a:solidFill>
                  <a:latin typeface="RKWDUM+STXihei"/>
                  <a:cs typeface="RKWDUM+STXihei"/>
                </a:rPr>
                <a:t>丧失</a:t>
              </a:r>
              <a:r>
                <a:rPr lang="zh-CN" altLang="en-US" sz="1200" dirty="0">
                  <a:solidFill>
                    <a:srgbClr val="000000"/>
                  </a:solidFill>
                  <a:latin typeface="RKWDUM+STXihei"/>
                  <a:cs typeface="RKWDUM+STXihei"/>
                </a:rPr>
                <a:t>功</a:t>
              </a:r>
              <a:r>
                <a:rPr lang="zh-CN" altLang="en-US" sz="1200" dirty="0">
                  <a:solidFill>
                    <a:srgbClr val="000000"/>
                  </a:solidFill>
                  <a:latin typeface="FEQCDU+STXihei"/>
                  <a:cs typeface="FEQCDU+STXihei"/>
                </a:rPr>
                <a:t>能</a:t>
              </a:r>
              <a:r>
                <a:rPr lang="zh-CN" altLang="en-US" sz="1200" dirty="0">
                  <a:solidFill>
                    <a:srgbClr val="000000"/>
                  </a:solidFill>
                  <a:latin typeface="RKWDUM+STXihei"/>
                  <a:cs typeface="RKWDUM+STXihei"/>
                </a:rPr>
                <a:t>或</a:t>
              </a:r>
              <a:r>
                <a:rPr lang="zh-CN" altLang="en-US" sz="1200" dirty="0">
                  <a:solidFill>
                    <a:srgbClr val="000000"/>
                  </a:solidFill>
                  <a:latin typeface="KRWMHT+STXihei"/>
                  <a:cs typeface="KRWMHT+STXihei"/>
                </a:rPr>
                <a:t>者</a:t>
              </a:r>
              <a:r>
                <a:rPr lang="zh-CN" altLang="en-US" sz="1200" dirty="0">
                  <a:solidFill>
                    <a:srgbClr val="86BC25"/>
                  </a:solidFill>
                  <a:latin typeface="FEQCDU+STXihei"/>
                  <a:cs typeface="FEQCDU+STXihei"/>
                </a:rPr>
                <a:t>数据</a:t>
              </a:r>
              <a:r>
                <a:rPr lang="zh-CN" altLang="en-US" sz="1200" dirty="0">
                  <a:solidFill>
                    <a:srgbClr val="000000"/>
                  </a:solidFill>
                  <a:latin typeface="RKWDUM+STXihei"/>
                  <a:cs typeface="RKWDUM+STXihei"/>
                </a:rPr>
                <a:t>泄</a:t>
              </a:r>
              <a:endParaRPr lang="zh-CN" altLang="en-US" sz="1200" dirty="0">
                <a:solidFill>
                  <a:srgbClr val="000000"/>
                </a:solidFill>
                <a:latin typeface="RKWDUM+STXihei"/>
                <a:cs typeface="RKWDUM+STXihei"/>
              </a:endParaRPr>
            </a:p>
            <a:p>
              <a:pPr marL="6350" marR="0">
                <a:lnSpc>
                  <a:spcPts val="1680"/>
                </a:lnSpc>
                <a:spcBef>
                  <a:spcPct val="0"/>
                </a:spcBef>
                <a:spcAft>
                  <a:spcPct val="0"/>
                </a:spcAft>
              </a:pPr>
              <a:r>
                <a:rPr lang="zh-CN" altLang="en-US" sz="1200" dirty="0">
                  <a:solidFill>
                    <a:srgbClr val="000000"/>
                  </a:solidFill>
                  <a:latin typeface="RKWDUM+STXihei"/>
                  <a:cs typeface="RKWDUM+STXihei"/>
                </a:rPr>
                <a:t>露</a:t>
              </a:r>
              <a:r>
                <a:rPr lang="en-US" altLang="zh-CN" sz="1200" dirty="0">
                  <a:solidFill>
                    <a:srgbClr val="000000"/>
                  </a:solidFill>
                  <a:latin typeface="RKWDUM+STXihei"/>
                  <a:cs typeface="RKWDUM+STXihei"/>
                </a:rPr>
                <a:t>……</a:t>
              </a:r>
              <a:r>
                <a:rPr lang="zh-CN" altLang="en-US" sz="1200" dirty="0">
                  <a:solidFill>
                    <a:srgbClr val="000000"/>
                  </a:solidFill>
                  <a:latin typeface="RKWDUM+STXihei"/>
                  <a:cs typeface="RKWDUM+STXihei"/>
                </a:rPr>
                <a:t>实</a:t>
              </a:r>
              <a:r>
                <a:rPr lang="zh-CN" altLang="en-US" sz="1200" dirty="0">
                  <a:solidFill>
                    <a:srgbClr val="000000"/>
                  </a:solidFill>
                  <a:latin typeface="KRWMHT+STXihei"/>
                  <a:cs typeface="KRWMHT+STXihei"/>
                </a:rPr>
                <a:t>行</a:t>
              </a:r>
              <a:r>
                <a:rPr lang="zh-CN" altLang="en-US" sz="1200" dirty="0">
                  <a:solidFill>
                    <a:srgbClr val="000000"/>
                  </a:solidFill>
                  <a:latin typeface="FEQCDU+STXihei"/>
                  <a:cs typeface="FEQCDU+STXihei"/>
                </a:rPr>
                <a:t>重点</a:t>
              </a:r>
              <a:r>
                <a:rPr lang="zh-CN" altLang="en-US" sz="1200" dirty="0">
                  <a:solidFill>
                    <a:srgbClr val="000000"/>
                  </a:solidFill>
                  <a:latin typeface="KRWMHT+STXihei"/>
                  <a:cs typeface="KRWMHT+STXihei"/>
                </a:rPr>
                <a:t>保护</a:t>
              </a:r>
              <a:r>
                <a:rPr lang="zh-CN" altLang="en-US" sz="1200" dirty="0">
                  <a:solidFill>
                    <a:srgbClr val="000000"/>
                  </a:solidFill>
                  <a:latin typeface="UGRDRQ+STXihei"/>
                  <a:cs typeface="UGRDRQ+STXihei"/>
                </a:rPr>
                <a:t>。</a:t>
              </a:r>
              <a:endParaRPr lang="zh-CN" altLang="en-US" sz="1200" dirty="0">
                <a:solidFill>
                  <a:srgbClr val="000000"/>
                </a:solidFill>
                <a:latin typeface="UGRDRQ+STXihei"/>
                <a:cs typeface="UGRDRQ+STXihei"/>
              </a:endParaRPr>
            </a:p>
          </p:txBody>
        </p:sp>
      </p:grpSp>
      <p:grpSp>
        <p:nvGrpSpPr>
          <p:cNvPr id="64" name="Group 25"/>
          <p:cNvGrpSpPr/>
          <p:nvPr/>
        </p:nvGrpSpPr>
        <p:grpSpPr>
          <a:xfrm>
            <a:off x="8710272" y="4813164"/>
            <a:ext cx="1926707" cy="871801"/>
            <a:chOff x="764014" y="1555294"/>
            <a:chExt cx="1544637" cy="653851"/>
          </a:xfrm>
        </p:grpSpPr>
        <p:sp>
          <p:nvSpPr>
            <p:cNvPr id="65" name="Text Placeholder 3"/>
            <p:cNvSpPr txBox="1"/>
            <p:nvPr/>
          </p:nvSpPr>
          <p:spPr>
            <a:xfrm>
              <a:off x="913691" y="1555294"/>
              <a:ext cx="1245285" cy="246173"/>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565">
                <a:spcBef>
                  <a:spcPct val="20000"/>
                </a:spcBef>
                <a:defRPr/>
              </a:pPr>
              <a:r>
                <a:rPr lang="zh-CN" altLang="en-US" sz="2135" b="1" dirty="0" smtClean="0">
                  <a:solidFill>
                    <a:schemeClr val="accent5"/>
                  </a:solidFill>
                </a:rPr>
                <a:t>第</a:t>
              </a:r>
              <a:r>
                <a:rPr lang="en-US" altLang="zh-CN" sz="2135" b="1" dirty="0" smtClean="0">
                  <a:solidFill>
                    <a:schemeClr val="accent5"/>
                  </a:solidFill>
                </a:rPr>
                <a:t>34</a:t>
              </a:r>
              <a:r>
                <a:rPr lang="zh-CN" altLang="en-US" sz="2135" b="1" dirty="0" smtClean="0">
                  <a:solidFill>
                    <a:schemeClr val="accent5"/>
                  </a:solidFill>
                </a:rPr>
                <a:t>（</a:t>
              </a:r>
              <a:r>
                <a:rPr lang="en-US" altLang="zh-CN" sz="2135" b="1" dirty="0" smtClean="0">
                  <a:solidFill>
                    <a:schemeClr val="accent5"/>
                  </a:solidFill>
                </a:rPr>
                <a:t>3</a:t>
              </a:r>
              <a:r>
                <a:rPr lang="zh-CN" altLang="en-US" sz="2135" b="1" dirty="0" smtClean="0">
                  <a:solidFill>
                    <a:schemeClr val="accent5"/>
                  </a:solidFill>
                </a:rPr>
                <a:t>）条</a:t>
              </a:r>
              <a:endParaRPr lang="en-US" sz="2135" b="1" dirty="0">
                <a:solidFill>
                  <a:schemeClr val="accent5"/>
                </a:solidFill>
              </a:endParaRPr>
            </a:p>
          </p:txBody>
        </p:sp>
        <p:sp>
          <p:nvSpPr>
            <p:cNvPr id="66" name="Text Placeholder 3"/>
            <p:cNvSpPr txBox="1"/>
            <p:nvPr/>
          </p:nvSpPr>
          <p:spPr>
            <a:xfrm>
              <a:off x="764014" y="1859049"/>
              <a:ext cx="1544637" cy="350096"/>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nSpc>
                  <a:spcPts val="1915"/>
                </a:lnSpc>
                <a:spcBef>
                  <a:spcPct val="0"/>
                </a:spcBef>
                <a:spcAft>
                  <a:spcPct val="0"/>
                </a:spcAft>
              </a:pPr>
              <a:r>
                <a:rPr lang="zh-CN" altLang="en-US" sz="1200" dirty="0">
                  <a:solidFill>
                    <a:srgbClr val="000000"/>
                  </a:solidFill>
                  <a:latin typeface="KRWMHT+STXihei"/>
                  <a:cs typeface="KRWMHT+STXihei"/>
                </a:rPr>
                <a:t>对</a:t>
              </a:r>
              <a:r>
                <a:rPr lang="zh-CN" altLang="en-US" sz="1200" dirty="0">
                  <a:solidFill>
                    <a:srgbClr val="000000"/>
                  </a:solidFill>
                  <a:latin typeface="FEQCDU+STXihei"/>
                  <a:cs typeface="FEQCDU+STXihei"/>
                </a:rPr>
                <a:t>重</a:t>
              </a:r>
              <a:r>
                <a:rPr lang="zh-CN" altLang="en-US" sz="1200" dirty="0">
                  <a:solidFill>
                    <a:srgbClr val="000000"/>
                  </a:solidFill>
                  <a:latin typeface="KRWMHT+STXihei"/>
                  <a:cs typeface="KRWMHT+STXihei"/>
                </a:rPr>
                <a:t>要</a:t>
              </a:r>
              <a:r>
                <a:rPr lang="zh-CN" altLang="en-US" sz="1200" dirty="0">
                  <a:solidFill>
                    <a:srgbClr val="000000"/>
                  </a:solidFill>
                  <a:latin typeface="FEQCDU+STXihei"/>
                  <a:cs typeface="FEQCDU+STXihei"/>
                </a:rPr>
                <a:t>系统和</a:t>
              </a:r>
              <a:r>
                <a:rPr lang="zh-CN" altLang="en-US" sz="1200" dirty="0" smtClean="0">
                  <a:solidFill>
                    <a:srgbClr val="86BC25"/>
                  </a:solidFill>
                  <a:latin typeface="FEQCDU+STXihei"/>
                  <a:cs typeface="FEQCDU+STXihei"/>
                </a:rPr>
                <a:t>数据</a:t>
              </a:r>
              <a:r>
                <a:rPr lang="zh-CN" altLang="en-US" sz="1200" dirty="0" smtClean="0">
                  <a:solidFill>
                    <a:srgbClr val="000000"/>
                  </a:solidFill>
                  <a:latin typeface="UGRDRQ+STXihei"/>
                  <a:cs typeface="UGRDRQ+STXihei"/>
                </a:rPr>
                <a:t>库</a:t>
              </a:r>
              <a:endParaRPr lang="en-US" altLang="zh-CN" sz="1200" dirty="0" smtClean="0">
                <a:solidFill>
                  <a:srgbClr val="000000"/>
                </a:solidFill>
                <a:latin typeface="UGRDRQ+STXihei"/>
                <a:cs typeface="UGRDRQ+STXihei"/>
              </a:endParaRPr>
            </a:p>
            <a:p>
              <a:pPr>
                <a:lnSpc>
                  <a:spcPts val="1915"/>
                </a:lnSpc>
                <a:spcBef>
                  <a:spcPct val="0"/>
                </a:spcBef>
                <a:spcAft>
                  <a:spcPct val="0"/>
                </a:spcAft>
              </a:pPr>
              <a:r>
                <a:rPr lang="zh-CN" altLang="en-US" sz="1200" dirty="0" smtClean="0">
                  <a:solidFill>
                    <a:srgbClr val="000000"/>
                  </a:solidFill>
                  <a:latin typeface="KRWMHT+STXihei"/>
                  <a:cs typeface="KRWMHT+STXihei"/>
                </a:rPr>
                <a:t>进行</a:t>
              </a:r>
              <a:r>
                <a:rPr lang="zh-CN" altLang="en-US" sz="1200" dirty="0">
                  <a:solidFill>
                    <a:srgbClr val="000000"/>
                  </a:solidFill>
                  <a:latin typeface="FEQCDU+STXihei"/>
                  <a:cs typeface="FEQCDU+STXihei"/>
                </a:rPr>
                <a:t>容</a:t>
              </a:r>
              <a:r>
                <a:rPr lang="zh-CN" altLang="en-US" sz="1200" dirty="0">
                  <a:solidFill>
                    <a:srgbClr val="000000"/>
                  </a:solidFill>
                  <a:latin typeface="RKWDUM+STXihei"/>
                  <a:cs typeface="RKWDUM+STXihei"/>
                </a:rPr>
                <a:t>灾</a:t>
              </a:r>
              <a:r>
                <a:rPr lang="zh-CN" altLang="en-US" sz="1200" dirty="0">
                  <a:solidFill>
                    <a:srgbClr val="86BC25"/>
                  </a:solidFill>
                  <a:latin typeface="FEQCDU+STXihei"/>
                  <a:cs typeface="FEQCDU+STXihei"/>
                </a:rPr>
                <a:t>备</a:t>
              </a:r>
              <a:r>
                <a:rPr lang="zh-CN" altLang="en-US" sz="1200" dirty="0">
                  <a:solidFill>
                    <a:srgbClr val="86BC25"/>
                  </a:solidFill>
                  <a:latin typeface="RKWDUM+STXihei"/>
                  <a:cs typeface="RKWDUM+STXihei"/>
                </a:rPr>
                <a:t>份</a:t>
              </a:r>
              <a:r>
                <a:rPr lang="en-US" altLang="zh-CN" sz="1200" dirty="0">
                  <a:solidFill>
                    <a:srgbClr val="86BC25"/>
                  </a:solidFill>
                  <a:latin typeface="RKWDUM+STXihei"/>
                  <a:cs typeface="RKWDUM+STXihei"/>
                </a:rPr>
                <a:t>……</a:t>
              </a:r>
              <a:endParaRPr lang="en-US" altLang="zh-CN" sz="1200" dirty="0">
                <a:solidFill>
                  <a:srgbClr val="86BC25"/>
                </a:solidFill>
                <a:latin typeface="RKWDUM+STXihei"/>
                <a:cs typeface="RKWDUM+STXihei"/>
              </a:endParaRP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left)">
                                      <p:cBhvr>
                                        <p:cTn id="15" dur="500"/>
                                        <p:tgtEl>
                                          <p:spTgt spid="40"/>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wipe(left)">
                                      <p:cBhvr>
                                        <p:cTn id="19" dur="500"/>
                                        <p:tgtEl>
                                          <p:spTgt spid="36"/>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wipe(left)">
                                      <p:cBhvr>
                                        <p:cTn id="23" dur="500"/>
                                        <p:tgtEl>
                                          <p:spTgt spid="43"/>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left)">
                                      <p:cBhvr>
                                        <p:cTn id="27" dur="500"/>
                                        <p:tgtEl>
                                          <p:spTgt spid="28"/>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wipe(left)">
                                      <p:cBhvr>
                                        <p:cTn id="31" dur="500"/>
                                        <p:tgtEl>
                                          <p:spTgt spid="46"/>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wipe(left)">
                                      <p:cBhvr>
                                        <p:cTn id="35" dur="500"/>
                                        <p:tgtEl>
                                          <p:spTgt spid="27"/>
                                        </p:tgtEl>
                                      </p:cBhvr>
                                    </p:animEffect>
                                  </p:childTnLst>
                                </p:cTn>
                              </p:par>
                            </p:childTnLst>
                          </p:cTn>
                        </p:par>
                        <p:par>
                          <p:cTn id="36" fill="hold">
                            <p:stCondLst>
                              <p:cond delay="4000"/>
                            </p:stCondLst>
                            <p:childTnLst>
                              <p:par>
                                <p:cTn id="37" presetID="22" presetClass="entr" presetSubtype="8" fill="hold" nodeType="afterEffect">
                                  <p:stCondLst>
                                    <p:cond delay="0"/>
                                  </p:stCondLst>
                                  <p:childTnLst>
                                    <p:set>
                                      <p:cBhvr>
                                        <p:cTn id="38" dur="1" fill="hold">
                                          <p:stCondLst>
                                            <p:cond delay="0"/>
                                          </p:stCondLst>
                                        </p:cTn>
                                        <p:tgtEl>
                                          <p:spTgt spid="49"/>
                                        </p:tgtEl>
                                        <p:attrNameLst>
                                          <p:attrName>style.visibility</p:attrName>
                                        </p:attrNameLst>
                                      </p:cBhvr>
                                      <p:to>
                                        <p:strVal val="visible"/>
                                      </p:to>
                                    </p:set>
                                    <p:animEffect transition="in" filter="wipe(left)">
                                      <p:cBhvr>
                                        <p:cTn id="39" dur="500"/>
                                        <p:tgtEl>
                                          <p:spTgt spid="49"/>
                                        </p:tgtEl>
                                      </p:cBhvr>
                                    </p:animEffect>
                                  </p:childTnLst>
                                </p:cTn>
                              </p:par>
                            </p:childTnLst>
                          </p:cTn>
                        </p:par>
                        <p:par>
                          <p:cTn id="40" fill="hold">
                            <p:stCondLst>
                              <p:cond delay="4500"/>
                            </p:stCondLst>
                            <p:childTnLst>
                              <p:par>
                                <p:cTn id="41" presetID="22" presetClass="entr" presetSubtype="4" fill="hold" nodeType="afterEffect">
                                  <p:stCondLst>
                                    <p:cond delay="0"/>
                                  </p:stCondLst>
                                  <p:childTnLst>
                                    <p:set>
                                      <p:cBhvr>
                                        <p:cTn id="42" dur="1" fill="hold">
                                          <p:stCondLst>
                                            <p:cond delay="0"/>
                                          </p:stCondLst>
                                        </p:cTn>
                                        <p:tgtEl>
                                          <p:spTgt spid="52"/>
                                        </p:tgtEl>
                                        <p:attrNameLst>
                                          <p:attrName>style.visibility</p:attrName>
                                        </p:attrNameLst>
                                      </p:cBhvr>
                                      <p:to>
                                        <p:strVal val="visible"/>
                                      </p:to>
                                    </p:set>
                                    <p:animEffect transition="in" filter="wipe(down)">
                                      <p:cBhvr>
                                        <p:cTn id="43" dur="500"/>
                                        <p:tgtEl>
                                          <p:spTgt spid="52"/>
                                        </p:tgtEl>
                                      </p:cBhvr>
                                    </p:animEffect>
                                  </p:childTnLst>
                                </p:cTn>
                              </p:par>
                            </p:childTnLst>
                          </p:cTn>
                        </p:par>
                        <p:par>
                          <p:cTn id="44" fill="hold">
                            <p:stCondLst>
                              <p:cond delay="5000"/>
                            </p:stCondLst>
                            <p:childTnLst>
                              <p:par>
                                <p:cTn id="45" presetID="22" presetClass="entr" presetSubtype="4" fill="hold" nodeType="afterEffect">
                                  <p:stCondLst>
                                    <p:cond delay="0"/>
                                  </p:stCondLst>
                                  <p:childTnLst>
                                    <p:set>
                                      <p:cBhvr>
                                        <p:cTn id="46" dur="1" fill="hold">
                                          <p:stCondLst>
                                            <p:cond delay="0"/>
                                          </p:stCondLst>
                                        </p:cTn>
                                        <p:tgtEl>
                                          <p:spTgt spid="55"/>
                                        </p:tgtEl>
                                        <p:attrNameLst>
                                          <p:attrName>style.visibility</p:attrName>
                                        </p:attrNameLst>
                                      </p:cBhvr>
                                      <p:to>
                                        <p:strVal val="visible"/>
                                      </p:to>
                                    </p:set>
                                    <p:animEffect transition="in" filter="wipe(down)">
                                      <p:cBhvr>
                                        <p:cTn id="47" dur="500"/>
                                        <p:tgtEl>
                                          <p:spTgt spid="55"/>
                                        </p:tgtEl>
                                      </p:cBhvr>
                                    </p:animEffect>
                                  </p:childTnLst>
                                </p:cTn>
                              </p:par>
                            </p:childTnLst>
                          </p:cTn>
                        </p:par>
                        <p:par>
                          <p:cTn id="48" fill="hold">
                            <p:stCondLst>
                              <p:cond delay="5500"/>
                            </p:stCondLst>
                            <p:childTnLst>
                              <p:par>
                                <p:cTn id="49" presetID="22" presetClass="entr" presetSubtype="4" fill="hold" nodeType="afterEffect">
                                  <p:stCondLst>
                                    <p:cond delay="0"/>
                                  </p:stCondLst>
                                  <p:childTnLst>
                                    <p:set>
                                      <p:cBhvr>
                                        <p:cTn id="50" dur="1" fill="hold">
                                          <p:stCondLst>
                                            <p:cond delay="0"/>
                                          </p:stCondLst>
                                        </p:cTn>
                                        <p:tgtEl>
                                          <p:spTgt spid="58"/>
                                        </p:tgtEl>
                                        <p:attrNameLst>
                                          <p:attrName>style.visibility</p:attrName>
                                        </p:attrNameLst>
                                      </p:cBhvr>
                                      <p:to>
                                        <p:strVal val="visible"/>
                                      </p:to>
                                    </p:set>
                                    <p:animEffect transition="in" filter="wipe(down)">
                                      <p:cBhvr>
                                        <p:cTn id="51" dur="500"/>
                                        <p:tgtEl>
                                          <p:spTgt spid="58"/>
                                        </p:tgtEl>
                                      </p:cBhvr>
                                    </p:animEffect>
                                  </p:childTnLst>
                                </p:cTn>
                              </p:par>
                            </p:childTnLst>
                          </p:cTn>
                        </p:par>
                        <p:par>
                          <p:cTn id="52" fill="hold">
                            <p:stCondLst>
                              <p:cond delay="6000"/>
                            </p:stCondLst>
                            <p:childTnLst>
                              <p:par>
                                <p:cTn id="53" presetID="22" presetClass="entr" presetSubtype="4" fill="hold" nodeType="afterEffect">
                                  <p:stCondLst>
                                    <p:cond delay="0"/>
                                  </p:stCondLst>
                                  <p:childTnLst>
                                    <p:set>
                                      <p:cBhvr>
                                        <p:cTn id="54" dur="1" fill="hold">
                                          <p:stCondLst>
                                            <p:cond delay="0"/>
                                          </p:stCondLst>
                                        </p:cTn>
                                        <p:tgtEl>
                                          <p:spTgt spid="61"/>
                                        </p:tgtEl>
                                        <p:attrNameLst>
                                          <p:attrName>style.visibility</p:attrName>
                                        </p:attrNameLst>
                                      </p:cBhvr>
                                      <p:to>
                                        <p:strVal val="visible"/>
                                      </p:to>
                                    </p:set>
                                    <p:animEffect transition="in" filter="wipe(down)">
                                      <p:cBhvr>
                                        <p:cTn id="55" dur="500"/>
                                        <p:tgtEl>
                                          <p:spTgt spid="61"/>
                                        </p:tgtEl>
                                      </p:cBhvr>
                                    </p:animEffect>
                                  </p:childTnLst>
                                </p:cTn>
                              </p:par>
                            </p:childTnLst>
                          </p:cTn>
                        </p:par>
                        <p:par>
                          <p:cTn id="56" fill="hold">
                            <p:stCondLst>
                              <p:cond delay="6500"/>
                            </p:stCondLst>
                            <p:childTnLst>
                              <p:par>
                                <p:cTn id="57" presetID="22" presetClass="entr" presetSubtype="4" fill="hold" nodeType="afterEffect">
                                  <p:stCondLst>
                                    <p:cond delay="0"/>
                                  </p:stCondLst>
                                  <p:childTnLst>
                                    <p:set>
                                      <p:cBhvr>
                                        <p:cTn id="58" dur="1" fill="hold">
                                          <p:stCondLst>
                                            <p:cond delay="0"/>
                                          </p:stCondLst>
                                        </p:cTn>
                                        <p:tgtEl>
                                          <p:spTgt spid="64"/>
                                        </p:tgtEl>
                                        <p:attrNameLst>
                                          <p:attrName>style.visibility</p:attrName>
                                        </p:attrNameLst>
                                      </p:cBhvr>
                                      <p:to>
                                        <p:strVal val="visible"/>
                                      </p:to>
                                    </p:set>
                                    <p:animEffect transition="in" filter="wipe(down)">
                                      <p:cBhvr>
                                        <p:cTn id="59"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35" grpId="0" animBg="1"/>
      <p:bldP spid="3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Freeform 7"/>
          <p:cNvSpPr/>
          <p:nvPr/>
        </p:nvSpPr>
        <p:spPr bwMode="auto">
          <a:xfrm>
            <a:off x="7025514" y="2427497"/>
            <a:ext cx="3054351" cy="2550584"/>
          </a:xfrm>
          <a:custGeom>
            <a:avLst/>
            <a:gdLst/>
            <a:ahLst/>
            <a:cxnLst>
              <a:cxn ang="0">
                <a:pos x="1443" y="0"/>
              </a:cxn>
              <a:cxn ang="0">
                <a:pos x="716" y="474"/>
              </a:cxn>
              <a:cxn ang="0">
                <a:pos x="0" y="1205"/>
              </a:cxn>
              <a:cxn ang="0">
                <a:pos x="726" y="737"/>
              </a:cxn>
              <a:cxn ang="0">
                <a:pos x="1443" y="0"/>
              </a:cxn>
            </a:cxnLst>
            <a:rect l="0" t="0" r="r" b="b"/>
            <a:pathLst>
              <a:path w="1443" h="1205">
                <a:moveTo>
                  <a:pt x="1443" y="0"/>
                </a:moveTo>
                <a:lnTo>
                  <a:pt x="716" y="474"/>
                </a:lnTo>
                <a:lnTo>
                  <a:pt x="0" y="1205"/>
                </a:lnTo>
                <a:lnTo>
                  <a:pt x="726" y="737"/>
                </a:lnTo>
                <a:lnTo>
                  <a:pt x="1443" y="0"/>
                </a:lnTo>
                <a:close/>
              </a:path>
            </a:pathLst>
          </a:custGeom>
          <a:solidFill>
            <a:schemeClr val="bg1">
              <a:lumMod val="65000"/>
            </a:schemeClr>
          </a:solidFill>
          <a:ln w="9525">
            <a:noFill/>
            <a:round/>
          </a:ln>
        </p:spPr>
        <p:txBody>
          <a:bodyPr vert="horz" wrap="square" lIns="121920" tIns="60960" rIns="121920" bIns="60960" numCol="1" anchor="t" anchorCtr="0" compatLnSpc="1"/>
          <a:lstStyle/>
          <a:p>
            <a:endParaRPr lang="en-US" sz="2400"/>
          </a:p>
        </p:txBody>
      </p:sp>
      <p:sp>
        <p:nvSpPr>
          <p:cNvPr id="66" name="Freeform 9"/>
          <p:cNvSpPr/>
          <p:nvPr/>
        </p:nvSpPr>
        <p:spPr bwMode="auto">
          <a:xfrm>
            <a:off x="5406263" y="2427497"/>
            <a:ext cx="3050117" cy="2550584"/>
          </a:xfrm>
          <a:custGeom>
            <a:avLst/>
            <a:gdLst/>
            <a:ahLst/>
            <a:cxnLst>
              <a:cxn ang="0">
                <a:pos x="1441" y="0"/>
              </a:cxn>
              <a:cxn ang="0">
                <a:pos x="715" y="474"/>
              </a:cxn>
              <a:cxn ang="0">
                <a:pos x="0" y="1205"/>
              </a:cxn>
              <a:cxn ang="0">
                <a:pos x="727" y="739"/>
              </a:cxn>
              <a:cxn ang="0">
                <a:pos x="1441" y="0"/>
              </a:cxn>
            </a:cxnLst>
            <a:rect l="0" t="0" r="r" b="b"/>
            <a:pathLst>
              <a:path w="1441" h="1205">
                <a:moveTo>
                  <a:pt x="1441" y="0"/>
                </a:moveTo>
                <a:lnTo>
                  <a:pt x="715" y="474"/>
                </a:lnTo>
                <a:lnTo>
                  <a:pt x="0" y="1205"/>
                </a:lnTo>
                <a:lnTo>
                  <a:pt x="727" y="739"/>
                </a:lnTo>
                <a:lnTo>
                  <a:pt x="1441" y="0"/>
                </a:lnTo>
                <a:close/>
              </a:path>
            </a:pathLst>
          </a:custGeom>
          <a:solidFill>
            <a:schemeClr val="bg1">
              <a:lumMod val="65000"/>
            </a:schemeClr>
          </a:solidFill>
          <a:ln w="9525">
            <a:noFill/>
            <a:round/>
          </a:ln>
        </p:spPr>
        <p:txBody>
          <a:bodyPr vert="horz" wrap="square" lIns="121920" tIns="60960" rIns="121920" bIns="60960" numCol="1" anchor="t" anchorCtr="0" compatLnSpc="1"/>
          <a:lstStyle/>
          <a:p>
            <a:endParaRPr lang="en-US" sz="2400"/>
          </a:p>
        </p:txBody>
      </p:sp>
      <p:sp>
        <p:nvSpPr>
          <p:cNvPr id="67" name="Freeform 11"/>
          <p:cNvSpPr/>
          <p:nvPr/>
        </p:nvSpPr>
        <p:spPr bwMode="auto">
          <a:xfrm>
            <a:off x="3774313" y="2429615"/>
            <a:ext cx="3048000" cy="2546351"/>
          </a:xfrm>
          <a:custGeom>
            <a:avLst/>
            <a:gdLst/>
            <a:ahLst/>
            <a:cxnLst>
              <a:cxn ang="0">
                <a:pos x="1440" y="0"/>
              </a:cxn>
              <a:cxn ang="0">
                <a:pos x="716" y="473"/>
              </a:cxn>
              <a:cxn ang="0">
                <a:pos x="0" y="1203"/>
              </a:cxn>
              <a:cxn ang="0">
                <a:pos x="726" y="737"/>
              </a:cxn>
              <a:cxn ang="0">
                <a:pos x="1440" y="0"/>
              </a:cxn>
            </a:cxnLst>
            <a:rect l="0" t="0" r="r" b="b"/>
            <a:pathLst>
              <a:path w="1440" h="1203">
                <a:moveTo>
                  <a:pt x="1440" y="0"/>
                </a:moveTo>
                <a:lnTo>
                  <a:pt x="716" y="473"/>
                </a:lnTo>
                <a:lnTo>
                  <a:pt x="0" y="1203"/>
                </a:lnTo>
                <a:lnTo>
                  <a:pt x="726" y="737"/>
                </a:lnTo>
                <a:lnTo>
                  <a:pt x="1440" y="0"/>
                </a:lnTo>
                <a:close/>
              </a:path>
            </a:pathLst>
          </a:custGeom>
          <a:solidFill>
            <a:schemeClr val="bg1">
              <a:lumMod val="65000"/>
            </a:schemeClr>
          </a:solidFill>
          <a:ln w="9525">
            <a:noFill/>
            <a:round/>
          </a:ln>
        </p:spPr>
        <p:txBody>
          <a:bodyPr vert="horz" wrap="square" lIns="121920" tIns="60960" rIns="121920" bIns="60960" numCol="1" anchor="t" anchorCtr="0" compatLnSpc="1"/>
          <a:lstStyle/>
          <a:p>
            <a:endParaRPr lang="en-US" sz="2400"/>
          </a:p>
        </p:txBody>
      </p:sp>
      <p:sp>
        <p:nvSpPr>
          <p:cNvPr id="69" name="Freeform 13"/>
          <p:cNvSpPr/>
          <p:nvPr/>
        </p:nvSpPr>
        <p:spPr bwMode="auto">
          <a:xfrm>
            <a:off x="524935" y="2427497"/>
            <a:ext cx="3050117" cy="2550584"/>
          </a:xfrm>
          <a:custGeom>
            <a:avLst/>
            <a:gdLst/>
            <a:ahLst/>
            <a:cxnLst>
              <a:cxn ang="0">
                <a:pos x="1441" y="0"/>
              </a:cxn>
              <a:cxn ang="0">
                <a:pos x="714" y="474"/>
              </a:cxn>
              <a:cxn ang="0">
                <a:pos x="0" y="1205"/>
              </a:cxn>
              <a:cxn ang="0">
                <a:pos x="727" y="737"/>
              </a:cxn>
              <a:cxn ang="0">
                <a:pos x="1441" y="0"/>
              </a:cxn>
            </a:cxnLst>
            <a:rect l="0" t="0" r="r" b="b"/>
            <a:pathLst>
              <a:path w="1441" h="1205">
                <a:moveTo>
                  <a:pt x="1441" y="0"/>
                </a:moveTo>
                <a:lnTo>
                  <a:pt x="714" y="474"/>
                </a:lnTo>
                <a:lnTo>
                  <a:pt x="0" y="1205"/>
                </a:lnTo>
                <a:lnTo>
                  <a:pt x="727" y="737"/>
                </a:lnTo>
                <a:lnTo>
                  <a:pt x="1441" y="0"/>
                </a:lnTo>
                <a:close/>
              </a:path>
            </a:pathLst>
          </a:custGeom>
          <a:solidFill>
            <a:schemeClr val="bg1">
              <a:lumMod val="65000"/>
            </a:schemeClr>
          </a:solidFill>
          <a:ln w="9525">
            <a:noFill/>
            <a:round/>
          </a:ln>
        </p:spPr>
        <p:txBody>
          <a:bodyPr vert="horz" wrap="square" lIns="121920" tIns="60960" rIns="121920" bIns="60960" numCol="1" anchor="t" anchorCtr="0" compatLnSpc="1"/>
          <a:lstStyle/>
          <a:p>
            <a:endParaRPr lang="en-US" sz="2400"/>
          </a:p>
        </p:txBody>
      </p:sp>
      <p:sp>
        <p:nvSpPr>
          <p:cNvPr id="70" name="Freeform 15"/>
          <p:cNvSpPr/>
          <p:nvPr/>
        </p:nvSpPr>
        <p:spPr bwMode="auto">
          <a:xfrm>
            <a:off x="2142363" y="2429615"/>
            <a:ext cx="3050117" cy="2546351"/>
          </a:xfrm>
          <a:custGeom>
            <a:avLst/>
            <a:gdLst/>
            <a:ahLst/>
            <a:cxnLst>
              <a:cxn ang="0">
                <a:pos x="1441" y="0"/>
              </a:cxn>
              <a:cxn ang="0">
                <a:pos x="714" y="472"/>
              </a:cxn>
              <a:cxn ang="0">
                <a:pos x="0" y="1203"/>
              </a:cxn>
              <a:cxn ang="0">
                <a:pos x="725" y="737"/>
              </a:cxn>
              <a:cxn ang="0">
                <a:pos x="1441" y="0"/>
              </a:cxn>
            </a:cxnLst>
            <a:rect l="0" t="0" r="r" b="b"/>
            <a:pathLst>
              <a:path w="1441" h="1203">
                <a:moveTo>
                  <a:pt x="1441" y="0"/>
                </a:moveTo>
                <a:lnTo>
                  <a:pt x="714" y="472"/>
                </a:lnTo>
                <a:lnTo>
                  <a:pt x="0" y="1203"/>
                </a:lnTo>
                <a:lnTo>
                  <a:pt x="725" y="737"/>
                </a:lnTo>
                <a:lnTo>
                  <a:pt x="1441" y="0"/>
                </a:lnTo>
                <a:close/>
              </a:path>
            </a:pathLst>
          </a:custGeom>
          <a:solidFill>
            <a:schemeClr val="bg1">
              <a:lumMod val="65000"/>
            </a:schemeClr>
          </a:solidFill>
          <a:ln w="9525">
            <a:noFill/>
            <a:round/>
          </a:ln>
        </p:spPr>
        <p:txBody>
          <a:bodyPr vert="horz" wrap="square" lIns="121920" tIns="60960" rIns="121920" bIns="60960" numCol="1" anchor="t" anchorCtr="0" compatLnSpc="1"/>
          <a:lstStyle/>
          <a:p>
            <a:endParaRPr lang="en-US" sz="2400"/>
          </a:p>
        </p:txBody>
      </p:sp>
      <p:grpSp>
        <p:nvGrpSpPr>
          <p:cNvPr id="72" name="Group 43"/>
          <p:cNvGrpSpPr/>
          <p:nvPr/>
        </p:nvGrpSpPr>
        <p:grpSpPr>
          <a:xfrm>
            <a:off x="10880" y="2435219"/>
            <a:ext cx="2444751" cy="2561167"/>
            <a:chOff x="311667" y="1975384"/>
            <a:chExt cx="1833563" cy="1920875"/>
          </a:xfrm>
        </p:grpSpPr>
        <p:sp>
          <p:nvSpPr>
            <p:cNvPr id="73" name="Freeform 12"/>
            <p:cNvSpPr/>
            <p:nvPr/>
          </p:nvSpPr>
          <p:spPr bwMode="auto">
            <a:xfrm>
              <a:off x="311667" y="1975384"/>
              <a:ext cx="1833563" cy="1920875"/>
            </a:xfrm>
            <a:custGeom>
              <a:avLst/>
              <a:gdLst/>
              <a:ahLst/>
              <a:cxnLst>
                <a:cxn ang="0">
                  <a:pos x="213" y="1210"/>
                </a:cxn>
                <a:cxn ang="0">
                  <a:pos x="0" y="981"/>
                </a:cxn>
                <a:cxn ang="0">
                  <a:pos x="938" y="0"/>
                </a:cxn>
                <a:cxn ang="0">
                  <a:pos x="1155" y="216"/>
                </a:cxn>
                <a:cxn ang="0">
                  <a:pos x="213" y="1210"/>
                </a:cxn>
              </a:cxnLst>
              <a:rect l="0" t="0" r="r" b="b"/>
              <a:pathLst>
                <a:path w="1155" h="1210">
                  <a:moveTo>
                    <a:pt x="213" y="1210"/>
                  </a:moveTo>
                  <a:lnTo>
                    <a:pt x="0" y="981"/>
                  </a:lnTo>
                  <a:lnTo>
                    <a:pt x="938" y="0"/>
                  </a:lnTo>
                  <a:lnTo>
                    <a:pt x="1155" y="216"/>
                  </a:lnTo>
                  <a:lnTo>
                    <a:pt x="213" y="1210"/>
                  </a:lnTo>
                  <a:close/>
                </a:path>
              </a:pathLst>
            </a:custGeom>
            <a:solidFill>
              <a:schemeClr val="accent1"/>
            </a:solidFill>
            <a:ln w="9525">
              <a:noFill/>
              <a:round/>
            </a:ln>
          </p:spPr>
          <p:txBody>
            <a:bodyPr vert="horz" wrap="square" lIns="121920" tIns="60960" rIns="121920" bIns="60960" numCol="1" anchor="t" anchorCtr="0" compatLnSpc="1"/>
            <a:lstStyle/>
            <a:p>
              <a:endParaRPr lang="en-US" sz="2400"/>
            </a:p>
          </p:txBody>
        </p:sp>
        <p:sp>
          <p:nvSpPr>
            <p:cNvPr id="75" name="Text Placeholder 3"/>
            <p:cNvSpPr txBox="1"/>
            <p:nvPr/>
          </p:nvSpPr>
          <p:spPr>
            <a:xfrm rot="18790397">
              <a:off x="676147" y="2783747"/>
              <a:ext cx="1160173" cy="276999"/>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565">
                <a:spcBef>
                  <a:spcPct val="20000"/>
                </a:spcBef>
                <a:defRPr/>
              </a:pPr>
              <a:r>
                <a:rPr lang="zh-CN" altLang="en-US" sz="2400" b="1" dirty="0" smtClean="0">
                  <a:solidFill>
                    <a:schemeClr val="bg1"/>
                  </a:solidFill>
                </a:rPr>
                <a:t>防非法统方</a:t>
              </a:r>
              <a:endParaRPr lang="en-US" sz="2400" b="1" dirty="0">
                <a:solidFill>
                  <a:schemeClr val="bg1"/>
                </a:solidFill>
              </a:endParaRPr>
            </a:p>
          </p:txBody>
        </p:sp>
      </p:grpSp>
      <p:grpSp>
        <p:nvGrpSpPr>
          <p:cNvPr id="82" name="Group 44"/>
          <p:cNvGrpSpPr/>
          <p:nvPr/>
        </p:nvGrpSpPr>
        <p:grpSpPr>
          <a:xfrm>
            <a:off x="1591412" y="2475773"/>
            <a:ext cx="2440517" cy="2563285"/>
            <a:chOff x="1907934" y="1399628"/>
            <a:chExt cx="1830388" cy="1922463"/>
          </a:xfrm>
        </p:grpSpPr>
        <p:sp>
          <p:nvSpPr>
            <p:cNvPr id="83" name="Freeform 14"/>
            <p:cNvSpPr/>
            <p:nvPr/>
          </p:nvSpPr>
          <p:spPr bwMode="auto">
            <a:xfrm>
              <a:off x="1907934" y="1399628"/>
              <a:ext cx="1830388" cy="1922463"/>
            </a:xfrm>
            <a:custGeom>
              <a:avLst/>
              <a:gdLst/>
              <a:ahLst/>
              <a:cxnLst>
                <a:cxn ang="0">
                  <a:pos x="211" y="1211"/>
                </a:cxn>
                <a:cxn ang="0">
                  <a:pos x="0" y="981"/>
                </a:cxn>
                <a:cxn ang="0">
                  <a:pos x="936" y="0"/>
                </a:cxn>
                <a:cxn ang="0">
                  <a:pos x="1153" y="218"/>
                </a:cxn>
                <a:cxn ang="0">
                  <a:pos x="211" y="1211"/>
                </a:cxn>
              </a:cxnLst>
              <a:rect l="0" t="0" r="r" b="b"/>
              <a:pathLst>
                <a:path w="1153" h="1211">
                  <a:moveTo>
                    <a:pt x="211" y="1211"/>
                  </a:moveTo>
                  <a:lnTo>
                    <a:pt x="0" y="981"/>
                  </a:lnTo>
                  <a:lnTo>
                    <a:pt x="936" y="0"/>
                  </a:lnTo>
                  <a:lnTo>
                    <a:pt x="1153" y="218"/>
                  </a:lnTo>
                  <a:lnTo>
                    <a:pt x="211" y="1211"/>
                  </a:lnTo>
                  <a:close/>
                </a:path>
              </a:pathLst>
            </a:custGeom>
            <a:solidFill>
              <a:schemeClr val="accent2"/>
            </a:solidFill>
            <a:ln w="9525">
              <a:noFill/>
              <a:round/>
            </a:ln>
          </p:spPr>
          <p:txBody>
            <a:bodyPr vert="horz" wrap="square" lIns="121920" tIns="60960" rIns="121920" bIns="60960" numCol="1" anchor="t" anchorCtr="0" compatLnSpc="1"/>
            <a:lstStyle/>
            <a:p>
              <a:endParaRPr lang="en-US" sz="2400"/>
            </a:p>
          </p:txBody>
        </p:sp>
        <p:sp>
          <p:nvSpPr>
            <p:cNvPr id="84" name="Text Placeholder 3"/>
            <p:cNvSpPr txBox="1"/>
            <p:nvPr/>
          </p:nvSpPr>
          <p:spPr>
            <a:xfrm rot="18790397">
              <a:off x="2205035" y="2222360"/>
              <a:ext cx="1160174" cy="276999"/>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565">
                <a:spcBef>
                  <a:spcPct val="20000"/>
                </a:spcBef>
                <a:defRPr/>
              </a:pPr>
              <a:r>
                <a:rPr lang="zh-CN" altLang="en-US" sz="2400" b="1" dirty="0" smtClean="0">
                  <a:solidFill>
                    <a:schemeClr val="bg1"/>
                  </a:solidFill>
                </a:rPr>
                <a:t>防恶意篡改</a:t>
              </a:r>
              <a:endParaRPr lang="en-US" sz="2400" b="1" dirty="0">
                <a:solidFill>
                  <a:schemeClr val="bg1"/>
                </a:solidFill>
              </a:endParaRPr>
            </a:p>
          </p:txBody>
        </p:sp>
      </p:grpSp>
      <p:grpSp>
        <p:nvGrpSpPr>
          <p:cNvPr id="85" name="Group 45"/>
          <p:cNvGrpSpPr/>
          <p:nvPr/>
        </p:nvGrpSpPr>
        <p:grpSpPr>
          <a:xfrm>
            <a:off x="3274781" y="2422207"/>
            <a:ext cx="2442633" cy="2561167"/>
            <a:chOff x="3160935" y="1359455"/>
            <a:chExt cx="1831975" cy="1920875"/>
          </a:xfrm>
          <a:solidFill>
            <a:schemeClr val="accent1"/>
          </a:solidFill>
        </p:grpSpPr>
        <p:sp>
          <p:nvSpPr>
            <p:cNvPr id="86" name="Freeform 10"/>
            <p:cNvSpPr/>
            <p:nvPr/>
          </p:nvSpPr>
          <p:spPr bwMode="auto">
            <a:xfrm>
              <a:off x="3160935" y="1359455"/>
              <a:ext cx="1831975" cy="1920875"/>
            </a:xfrm>
            <a:custGeom>
              <a:avLst/>
              <a:gdLst/>
              <a:ahLst/>
              <a:cxnLst>
                <a:cxn ang="0">
                  <a:pos x="212" y="1210"/>
                </a:cxn>
                <a:cxn ang="0">
                  <a:pos x="0" y="981"/>
                </a:cxn>
                <a:cxn ang="0">
                  <a:pos x="936" y="0"/>
                </a:cxn>
                <a:cxn ang="0">
                  <a:pos x="1154" y="216"/>
                </a:cxn>
                <a:cxn ang="0">
                  <a:pos x="212" y="1210"/>
                </a:cxn>
              </a:cxnLst>
              <a:rect l="0" t="0" r="r" b="b"/>
              <a:pathLst>
                <a:path w="1154" h="1210">
                  <a:moveTo>
                    <a:pt x="212" y="1210"/>
                  </a:moveTo>
                  <a:lnTo>
                    <a:pt x="0" y="981"/>
                  </a:lnTo>
                  <a:lnTo>
                    <a:pt x="936" y="0"/>
                  </a:lnTo>
                  <a:lnTo>
                    <a:pt x="1154" y="216"/>
                  </a:lnTo>
                  <a:lnTo>
                    <a:pt x="212" y="1210"/>
                  </a:lnTo>
                  <a:close/>
                </a:path>
              </a:pathLst>
            </a:custGeom>
            <a:grpFill/>
            <a:ln w="9525">
              <a:noFill/>
              <a:round/>
            </a:ln>
          </p:spPr>
          <p:txBody>
            <a:bodyPr vert="horz" wrap="square" lIns="121920" tIns="60960" rIns="121920" bIns="60960" numCol="1" anchor="t" anchorCtr="0" compatLnSpc="1"/>
            <a:lstStyle/>
            <a:p>
              <a:endParaRPr lang="en-US" sz="2400"/>
            </a:p>
          </p:txBody>
        </p:sp>
        <p:sp>
          <p:nvSpPr>
            <p:cNvPr id="87" name="Text Placeholder 3"/>
            <p:cNvSpPr txBox="1"/>
            <p:nvPr/>
          </p:nvSpPr>
          <p:spPr>
            <a:xfrm rot="18790397">
              <a:off x="3447023" y="2222361"/>
              <a:ext cx="1160173" cy="276999"/>
            </a:xfrm>
            <a:prstGeom prst="rect">
              <a:avLst/>
            </a:prstGeom>
            <a:grpFill/>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565">
                <a:spcBef>
                  <a:spcPct val="20000"/>
                </a:spcBef>
                <a:defRPr/>
              </a:pPr>
              <a:r>
                <a:rPr lang="zh-CN" altLang="en-US" sz="2400" b="1" dirty="0" smtClean="0">
                  <a:solidFill>
                    <a:schemeClr val="bg1"/>
                  </a:solidFill>
                </a:rPr>
                <a:t>防隐私泄密</a:t>
              </a:r>
              <a:endParaRPr lang="en-US" sz="2400" b="1" dirty="0">
                <a:solidFill>
                  <a:schemeClr val="bg1"/>
                </a:solidFill>
              </a:endParaRPr>
            </a:p>
          </p:txBody>
        </p:sp>
      </p:grpSp>
      <p:grpSp>
        <p:nvGrpSpPr>
          <p:cNvPr id="88" name="Group 46"/>
          <p:cNvGrpSpPr/>
          <p:nvPr/>
        </p:nvGrpSpPr>
        <p:grpSpPr>
          <a:xfrm>
            <a:off x="4904613" y="2422207"/>
            <a:ext cx="2446867" cy="2561167"/>
            <a:chOff x="4383310" y="1359455"/>
            <a:chExt cx="1835150" cy="1920875"/>
          </a:xfrm>
        </p:grpSpPr>
        <p:sp>
          <p:nvSpPr>
            <p:cNvPr id="89" name="Freeform 8"/>
            <p:cNvSpPr/>
            <p:nvPr/>
          </p:nvSpPr>
          <p:spPr bwMode="auto">
            <a:xfrm>
              <a:off x="4383310" y="1359455"/>
              <a:ext cx="1835150" cy="1920875"/>
            </a:xfrm>
            <a:custGeom>
              <a:avLst/>
              <a:gdLst/>
              <a:ahLst/>
              <a:cxnLst>
                <a:cxn ang="0">
                  <a:pos x="211" y="1210"/>
                </a:cxn>
                <a:cxn ang="0">
                  <a:pos x="0" y="981"/>
                </a:cxn>
                <a:cxn ang="0">
                  <a:pos x="938" y="0"/>
                </a:cxn>
                <a:cxn ang="0">
                  <a:pos x="1156" y="216"/>
                </a:cxn>
                <a:cxn ang="0">
                  <a:pos x="211" y="1210"/>
                </a:cxn>
              </a:cxnLst>
              <a:rect l="0" t="0" r="r" b="b"/>
              <a:pathLst>
                <a:path w="1156" h="1210">
                  <a:moveTo>
                    <a:pt x="211" y="1210"/>
                  </a:moveTo>
                  <a:lnTo>
                    <a:pt x="0" y="981"/>
                  </a:lnTo>
                  <a:lnTo>
                    <a:pt x="938" y="0"/>
                  </a:lnTo>
                  <a:lnTo>
                    <a:pt x="1156" y="216"/>
                  </a:lnTo>
                  <a:lnTo>
                    <a:pt x="211" y="1210"/>
                  </a:lnTo>
                  <a:close/>
                </a:path>
              </a:pathLst>
            </a:custGeom>
            <a:solidFill>
              <a:schemeClr val="accent4"/>
            </a:solidFill>
            <a:ln w="9525">
              <a:noFill/>
              <a:round/>
            </a:ln>
          </p:spPr>
          <p:txBody>
            <a:bodyPr vert="horz" wrap="square" lIns="121920" tIns="60960" rIns="121920" bIns="60960" numCol="1" anchor="t" anchorCtr="0" compatLnSpc="1"/>
            <a:lstStyle/>
            <a:p>
              <a:endParaRPr lang="en-US" sz="2400"/>
            </a:p>
          </p:txBody>
        </p:sp>
        <p:sp>
          <p:nvSpPr>
            <p:cNvPr id="90" name="Text Placeholder 3"/>
            <p:cNvSpPr txBox="1"/>
            <p:nvPr/>
          </p:nvSpPr>
          <p:spPr>
            <a:xfrm rot="18790397">
              <a:off x="4666223" y="2222360"/>
              <a:ext cx="1160173" cy="276999"/>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565">
                <a:spcBef>
                  <a:spcPct val="20000"/>
                </a:spcBef>
                <a:defRPr/>
              </a:pPr>
              <a:r>
                <a:rPr lang="zh-CN" altLang="en-US" sz="2400" b="1" dirty="0" smtClean="0">
                  <a:solidFill>
                    <a:schemeClr val="bg1"/>
                  </a:solidFill>
                </a:rPr>
                <a:t>防越权操作</a:t>
              </a:r>
              <a:endParaRPr lang="en-US" sz="2400" b="1" dirty="0">
                <a:solidFill>
                  <a:schemeClr val="bg1"/>
                </a:solidFill>
              </a:endParaRPr>
            </a:p>
          </p:txBody>
        </p:sp>
      </p:grpSp>
      <p:grpSp>
        <p:nvGrpSpPr>
          <p:cNvPr id="91" name="Group 47"/>
          <p:cNvGrpSpPr/>
          <p:nvPr/>
        </p:nvGrpSpPr>
        <p:grpSpPr>
          <a:xfrm>
            <a:off x="6525981" y="2423264"/>
            <a:ext cx="2442633" cy="2559051"/>
            <a:chOff x="5599335" y="1360248"/>
            <a:chExt cx="1831975" cy="1919288"/>
          </a:xfrm>
        </p:grpSpPr>
        <p:sp>
          <p:nvSpPr>
            <p:cNvPr id="92" name="Freeform 6"/>
            <p:cNvSpPr/>
            <p:nvPr/>
          </p:nvSpPr>
          <p:spPr bwMode="auto">
            <a:xfrm>
              <a:off x="5599335" y="1360248"/>
              <a:ext cx="1831975" cy="1919288"/>
            </a:xfrm>
            <a:custGeom>
              <a:avLst/>
              <a:gdLst/>
              <a:ahLst/>
              <a:cxnLst>
                <a:cxn ang="0">
                  <a:pos x="212" y="1209"/>
                </a:cxn>
                <a:cxn ang="0">
                  <a:pos x="0" y="981"/>
                </a:cxn>
                <a:cxn ang="0">
                  <a:pos x="936" y="0"/>
                </a:cxn>
                <a:cxn ang="0">
                  <a:pos x="1154" y="216"/>
                </a:cxn>
                <a:cxn ang="0">
                  <a:pos x="212" y="1209"/>
                </a:cxn>
              </a:cxnLst>
              <a:rect l="0" t="0" r="r" b="b"/>
              <a:pathLst>
                <a:path w="1154" h="1209">
                  <a:moveTo>
                    <a:pt x="212" y="1209"/>
                  </a:moveTo>
                  <a:lnTo>
                    <a:pt x="0" y="981"/>
                  </a:lnTo>
                  <a:lnTo>
                    <a:pt x="936" y="0"/>
                  </a:lnTo>
                  <a:lnTo>
                    <a:pt x="1154" y="216"/>
                  </a:lnTo>
                  <a:lnTo>
                    <a:pt x="212" y="1209"/>
                  </a:lnTo>
                  <a:close/>
                </a:path>
              </a:pathLst>
            </a:custGeom>
            <a:solidFill>
              <a:schemeClr val="accent5"/>
            </a:solidFill>
            <a:ln w="9525">
              <a:noFill/>
              <a:round/>
            </a:ln>
          </p:spPr>
          <p:txBody>
            <a:bodyPr vert="horz" wrap="square" lIns="121920" tIns="60960" rIns="121920" bIns="60960" numCol="1" anchor="t" anchorCtr="0" compatLnSpc="1"/>
            <a:lstStyle/>
            <a:p>
              <a:endParaRPr lang="en-US" sz="2400"/>
            </a:p>
          </p:txBody>
        </p:sp>
        <p:sp>
          <p:nvSpPr>
            <p:cNvPr id="93" name="Text Placeholder 3"/>
            <p:cNvSpPr txBox="1"/>
            <p:nvPr/>
          </p:nvSpPr>
          <p:spPr>
            <a:xfrm rot="18790397">
              <a:off x="5809133" y="2222359"/>
              <a:ext cx="1242729" cy="276999"/>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565">
                <a:spcBef>
                  <a:spcPct val="20000"/>
                </a:spcBef>
                <a:defRPr/>
              </a:pPr>
              <a:r>
                <a:rPr lang="zh-CN" altLang="en-US" sz="2400" b="1" dirty="0">
                  <a:solidFill>
                    <a:schemeClr val="bg1"/>
                  </a:solidFill>
                </a:rPr>
                <a:t>防事后抵赖</a:t>
              </a:r>
              <a:endParaRPr lang="en-US" altLang="zh-CN" sz="2400" b="1" dirty="0">
                <a:solidFill>
                  <a:schemeClr val="bg1"/>
                </a:solidFill>
              </a:endParaRPr>
            </a:p>
          </p:txBody>
        </p:sp>
      </p:grpSp>
      <p:grpSp>
        <p:nvGrpSpPr>
          <p:cNvPr id="94" name="Group 48"/>
          <p:cNvGrpSpPr/>
          <p:nvPr/>
        </p:nvGrpSpPr>
        <p:grpSpPr>
          <a:xfrm>
            <a:off x="8128295" y="2420089"/>
            <a:ext cx="2440517" cy="2565400"/>
            <a:chOff x="6810596" y="1357867"/>
            <a:chExt cx="1830388" cy="1924050"/>
          </a:xfrm>
        </p:grpSpPr>
        <p:sp>
          <p:nvSpPr>
            <p:cNvPr id="95" name="Freeform 5"/>
            <p:cNvSpPr/>
            <p:nvPr/>
          </p:nvSpPr>
          <p:spPr bwMode="auto">
            <a:xfrm>
              <a:off x="6810596" y="1357867"/>
              <a:ext cx="1830388" cy="1924050"/>
            </a:xfrm>
            <a:custGeom>
              <a:avLst/>
              <a:gdLst/>
              <a:ahLst/>
              <a:cxnLst>
                <a:cxn ang="0">
                  <a:pos x="211" y="1212"/>
                </a:cxn>
                <a:cxn ang="0">
                  <a:pos x="0" y="981"/>
                </a:cxn>
                <a:cxn ang="0">
                  <a:pos x="935" y="0"/>
                </a:cxn>
                <a:cxn ang="0">
                  <a:pos x="1153" y="216"/>
                </a:cxn>
                <a:cxn ang="0">
                  <a:pos x="211" y="1212"/>
                </a:cxn>
              </a:cxnLst>
              <a:rect l="0" t="0" r="r" b="b"/>
              <a:pathLst>
                <a:path w="1153" h="1212">
                  <a:moveTo>
                    <a:pt x="211" y="1212"/>
                  </a:moveTo>
                  <a:lnTo>
                    <a:pt x="0" y="981"/>
                  </a:lnTo>
                  <a:lnTo>
                    <a:pt x="935" y="0"/>
                  </a:lnTo>
                  <a:lnTo>
                    <a:pt x="1153" y="216"/>
                  </a:lnTo>
                  <a:lnTo>
                    <a:pt x="211" y="1212"/>
                  </a:lnTo>
                  <a:close/>
                </a:path>
              </a:pathLst>
            </a:custGeom>
            <a:solidFill>
              <a:schemeClr val="accent6"/>
            </a:solidFill>
            <a:ln w="9525">
              <a:noFill/>
              <a:round/>
            </a:ln>
          </p:spPr>
          <p:txBody>
            <a:bodyPr vert="horz" wrap="square" lIns="121920" tIns="60960" rIns="121920" bIns="60960" numCol="1" anchor="t" anchorCtr="0" compatLnSpc="1"/>
            <a:lstStyle/>
            <a:p>
              <a:endParaRPr lang="en-US" sz="2400"/>
            </a:p>
          </p:txBody>
        </p:sp>
        <p:sp>
          <p:nvSpPr>
            <p:cNvPr id="96" name="Text Placeholder 3"/>
            <p:cNvSpPr txBox="1"/>
            <p:nvPr/>
          </p:nvSpPr>
          <p:spPr>
            <a:xfrm rot="18790397">
              <a:off x="7074249" y="2184474"/>
              <a:ext cx="1242729" cy="276999"/>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565">
                <a:spcBef>
                  <a:spcPct val="20000"/>
                </a:spcBef>
                <a:defRPr/>
              </a:pPr>
              <a:r>
                <a:rPr lang="zh-CN" altLang="en-US" sz="2400" b="1" dirty="0" smtClean="0">
                  <a:solidFill>
                    <a:schemeClr val="bg1"/>
                  </a:solidFill>
                </a:rPr>
                <a:t>防医疗纠纷</a:t>
              </a:r>
              <a:endParaRPr lang="en-US" sz="2400" b="1" dirty="0">
                <a:solidFill>
                  <a:schemeClr val="bg1"/>
                </a:solidFill>
              </a:endParaRPr>
            </a:p>
          </p:txBody>
        </p:sp>
      </p:grpSp>
      <p:sp>
        <p:nvSpPr>
          <p:cNvPr id="97" name="Freeform 7"/>
          <p:cNvSpPr/>
          <p:nvPr/>
        </p:nvSpPr>
        <p:spPr bwMode="auto">
          <a:xfrm>
            <a:off x="8572502" y="2458439"/>
            <a:ext cx="3054351" cy="2550584"/>
          </a:xfrm>
          <a:custGeom>
            <a:avLst/>
            <a:gdLst/>
            <a:ahLst/>
            <a:cxnLst>
              <a:cxn ang="0">
                <a:pos x="1443" y="0"/>
              </a:cxn>
              <a:cxn ang="0">
                <a:pos x="716" y="474"/>
              </a:cxn>
              <a:cxn ang="0">
                <a:pos x="0" y="1205"/>
              </a:cxn>
              <a:cxn ang="0">
                <a:pos x="726" y="737"/>
              </a:cxn>
              <a:cxn ang="0">
                <a:pos x="1443" y="0"/>
              </a:cxn>
            </a:cxnLst>
            <a:rect l="0" t="0" r="r" b="b"/>
            <a:pathLst>
              <a:path w="1443" h="1205">
                <a:moveTo>
                  <a:pt x="1443" y="0"/>
                </a:moveTo>
                <a:lnTo>
                  <a:pt x="716" y="474"/>
                </a:lnTo>
                <a:lnTo>
                  <a:pt x="0" y="1205"/>
                </a:lnTo>
                <a:lnTo>
                  <a:pt x="726" y="737"/>
                </a:lnTo>
                <a:lnTo>
                  <a:pt x="1443" y="0"/>
                </a:lnTo>
                <a:close/>
              </a:path>
            </a:pathLst>
          </a:custGeom>
          <a:solidFill>
            <a:schemeClr val="bg1">
              <a:lumMod val="65000"/>
            </a:schemeClr>
          </a:solidFill>
          <a:ln w="9525">
            <a:noFill/>
            <a:round/>
          </a:ln>
        </p:spPr>
        <p:txBody>
          <a:bodyPr vert="horz" wrap="square" lIns="121920" tIns="60960" rIns="121920" bIns="60960" numCol="1" anchor="t" anchorCtr="0" compatLnSpc="1"/>
          <a:lstStyle/>
          <a:p>
            <a:endParaRPr lang="en-US" sz="2400"/>
          </a:p>
        </p:txBody>
      </p:sp>
      <p:grpSp>
        <p:nvGrpSpPr>
          <p:cNvPr id="98" name="Group 48"/>
          <p:cNvGrpSpPr/>
          <p:nvPr/>
        </p:nvGrpSpPr>
        <p:grpSpPr>
          <a:xfrm>
            <a:off x="9675283" y="2451031"/>
            <a:ext cx="2440517" cy="2565400"/>
            <a:chOff x="6810596" y="1357867"/>
            <a:chExt cx="1830388" cy="1924050"/>
          </a:xfrm>
        </p:grpSpPr>
        <p:sp>
          <p:nvSpPr>
            <p:cNvPr id="99" name="Freeform 5"/>
            <p:cNvSpPr/>
            <p:nvPr/>
          </p:nvSpPr>
          <p:spPr bwMode="auto">
            <a:xfrm>
              <a:off x="6810596" y="1357867"/>
              <a:ext cx="1830388" cy="1924050"/>
            </a:xfrm>
            <a:custGeom>
              <a:avLst/>
              <a:gdLst/>
              <a:ahLst/>
              <a:cxnLst>
                <a:cxn ang="0">
                  <a:pos x="211" y="1212"/>
                </a:cxn>
                <a:cxn ang="0">
                  <a:pos x="0" y="981"/>
                </a:cxn>
                <a:cxn ang="0">
                  <a:pos x="935" y="0"/>
                </a:cxn>
                <a:cxn ang="0">
                  <a:pos x="1153" y="216"/>
                </a:cxn>
                <a:cxn ang="0">
                  <a:pos x="211" y="1212"/>
                </a:cxn>
              </a:cxnLst>
              <a:rect l="0" t="0" r="r" b="b"/>
              <a:pathLst>
                <a:path w="1153" h="1212">
                  <a:moveTo>
                    <a:pt x="211" y="1212"/>
                  </a:moveTo>
                  <a:lnTo>
                    <a:pt x="0" y="981"/>
                  </a:lnTo>
                  <a:lnTo>
                    <a:pt x="935" y="0"/>
                  </a:lnTo>
                  <a:lnTo>
                    <a:pt x="1153" y="216"/>
                  </a:lnTo>
                  <a:lnTo>
                    <a:pt x="211" y="1212"/>
                  </a:lnTo>
                  <a:close/>
                </a:path>
              </a:pathLst>
            </a:custGeom>
            <a:solidFill>
              <a:schemeClr val="accent6"/>
            </a:solidFill>
            <a:ln w="9525">
              <a:noFill/>
              <a:round/>
            </a:ln>
          </p:spPr>
          <p:txBody>
            <a:bodyPr vert="horz" wrap="square" lIns="121920" tIns="60960" rIns="121920" bIns="60960" numCol="1" anchor="t" anchorCtr="0" compatLnSpc="1"/>
            <a:lstStyle/>
            <a:p>
              <a:endParaRPr lang="en-US" sz="2400"/>
            </a:p>
          </p:txBody>
        </p:sp>
        <p:sp>
          <p:nvSpPr>
            <p:cNvPr id="100" name="Text Placeholder 3"/>
            <p:cNvSpPr txBox="1"/>
            <p:nvPr/>
          </p:nvSpPr>
          <p:spPr>
            <a:xfrm rot="18790397">
              <a:off x="7074249" y="2184474"/>
              <a:ext cx="1242729" cy="276999"/>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565">
                <a:spcBef>
                  <a:spcPct val="20000"/>
                </a:spcBef>
                <a:defRPr/>
              </a:pPr>
              <a:r>
                <a:rPr lang="zh-CN" altLang="en-US" sz="2400" b="1" dirty="0" smtClean="0">
                  <a:solidFill>
                    <a:schemeClr val="bg1"/>
                  </a:solidFill>
                </a:rPr>
                <a:t>防保险欺诈</a:t>
              </a:r>
              <a:endParaRPr lang="en-US" sz="2400" b="1" dirty="0">
                <a:solidFill>
                  <a:schemeClr val="bg1"/>
                </a:solidFill>
              </a:endParaRPr>
            </a:p>
          </p:txBody>
        </p:sp>
      </p:grpSp>
    </p:spTree>
    <p:custDataLst>
      <p:tags r:id="rId1"/>
    </p:custData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wipe(left)">
                                      <p:cBhvr>
                                        <p:cTn id="7" dur="500"/>
                                        <p:tgtEl>
                                          <p:spTgt spid="7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9"/>
                                        </p:tgtEl>
                                        <p:attrNameLst>
                                          <p:attrName>style.visibility</p:attrName>
                                        </p:attrNameLst>
                                      </p:cBhvr>
                                      <p:to>
                                        <p:strVal val="visible"/>
                                      </p:to>
                                    </p:set>
                                    <p:animEffect transition="in" filter="wipe(left)">
                                      <p:cBhvr>
                                        <p:cTn id="11" dur="500"/>
                                        <p:tgtEl>
                                          <p:spTgt spid="69"/>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82"/>
                                        </p:tgtEl>
                                        <p:attrNameLst>
                                          <p:attrName>style.visibility</p:attrName>
                                        </p:attrNameLst>
                                      </p:cBhvr>
                                      <p:to>
                                        <p:strVal val="visible"/>
                                      </p:to>
                                    </p:set>
                                    <p:animEffect transition="in" filter="wipe(left)">
                                      <p:cBhvr>
                                        <p:cTn id="15" dur="500"/>
                                        <p:tgtEl>
                                          <p:spTgt spid="8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70"/>
                                        </p:tgtEl>
                                        <p:attrNameLst>
                                          <p:attrName>style.visibility</p:attrName>
                                        </p:attrNameLst>
                                      </p:cBhvr>
                                      <p:to>
                                        <p:strVal val="visible"/>
                                      </p:to>
                                    </p:set>
                                    <p:animEffect transition="in" filter="wipe(left)">
                                      <p:cBhvr>
                                        <p:cTn id="19" dur="500"/>
                                        <p:tgtEl>
                                          <p:spTgt spid="70"/>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85"/>
                                        </p:tgtEl>
                                        <p:attrNameLst>
                                          <p:attrName>style.visibility</p:attrName>
                                        </p:attrNameLst>
                                      </p:cBhvr>
                                      <p:to>
                                        <p:strVal val="visible"/>
                                      </p:to>
                                    </p:set>
                                    <p:animEffect transition="in" filter="wipe(left)">
                                      <p:cBhvr>
                                        <p:cTn id="23" dur="500"/>
                                        <p:tgtEl>
                                          <p:spTgt spid="85"/>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67"/>
                                        </p:tgtEl>
                                        <p:attrNameLst>
                                          <p:attrName>style.visibility</p:attrName>
                                        </p:attrNameLst>
                                      </p:cBhvr>
                                      <p:to>
                                        <p:strVal val="visible"/>
                                      </p:to>
                                    </p:set>
                                    <p:animEffect transition="in" filter="wipe(left)">
                                      <p:cBhvr>
                                        <p:cTn id="27" dur="500"/>
                                        <p:tgtEl>
                                          <p:spTgt spid="67"/>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88"/>
                                        </p:tgtEl>
                                        <p:attrNameLst>
                                          <p:attrName>style.visibility</p:attrName>
                                        </p:attrNameLst>
                                      </p:cBhvr>
                                      <p:to>
                                        <p:strVal val="visible"/>
                                      </p:to>
                                    </p:set>
                                    <p:animEffect transition="in" filter="wipe(left)">
                                      <p:cBhvr>
                                        <p:cTn id="31" dur="500"/>
                                        <p:tgtEl>
                                          <p:spTgt spid="88"/>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66"/>
                                        </p:tgtEl>
                                        <p:attrNameLst>
                                          <p:attrName>style.visibility</p:attrName>
                                        </p:attrNameLst>
                                      </p:cBhvr>
                                      <p:to>
                                        <p:strVal val="visible"/>
                                      </p:to>
                                    </p:set>
                                    <p:animEffect transition="in" filter="wipe(left)">
                                      <p:cBhvr>
                                        <p:cTn id="35" dur="500"/>
                                        <p:tgtEl>
                                          <p:spTgt spid="66"/>
                                        </p:tgtEl>
                                      </p:cBhvr>
                                    </p:animEffect>
                                  </p:childTnLst>
                                </p:cTn>
                              </p:par>
                            </p:childTnLst>
                          </p:cTn>
                        </p:par>
                        <p:par>
                          <p:cTn id="36" fill="hold">
                            <p:stCondLst>
                              <p:cond delay="4000"/>
                            </p:stCondLst>
                            <p:childTnLst>
                              <p:par>
                                <p:cTn id="37" presetID="22" presetClass="entr" presetSubtype="8" fill="hold" nodeType="afterEffect">
                                  <p:stCondLst>
                                    <p:cond delay="0"/>
                                  </p:stCondLst>
                                  <p:childTnLst>
                                    <p:set>
                                      <p:cBhvr>
                                        <p:cTn id="38" dur="1" fill="hold">
                                          <p:stCondLst>
                                            <p:cond delay="0"/>
                                          </p:stCondLst>
                                        </p:cTn>
                                        <p:tgtEl>
                                          <p:spTgt spid="91"/>
                                        </p:tgtEl>
                                        <p:attrNameLst>
                                          <p:attrName>style.visibility</p:attrName>
                                        </p:attrNameLst>
                                      </p:cBhvr>
                                      <p:to>
                                        <p:strVal val="visible"/>
                                      </p:to>
                                    </p:set>
                                    <p:animEffect transition="in" filter="wipe(left)">
                                      <p:cBhvr>
                                        <p:cTn id="39" dur="500"/>
                                        <p:tgtEl>
                                          <p:spTgt spid="91"/>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64"/>
                                        </p:tgtEl>
                                        <p:attrNameLst>
                                          <p:attrName>style.visibility</p:attrName>
                                        </p:attrNameLst>
                                      </p:cBhvr>
                                      <p:to>
                                        <p:strVal val="visible"/>
                                      </p:to>
                                    </p:set>
                                    <p:animEffect transition="in" filter="wipe(left)">
                                      <p:cBhvr>
                                        <p:cTn id="43" dur="500"/>
                                        <p:tgtEl>
                                          <p:spTgt spid="64"/>
                                        </p:tgtEl>
                                      </p:cBhvr>
                                    </p:animEffect>
                                  </p:childTnLst>
                                </p:cTn>
                              </p:par>
                            </p:childTnLst>
                          </p:cTn>
                        </p:par>
                        <p:par>
                          <p:cTn id="44" fill="hold">
                            <p:stCondLst>
                              <p:cond delay="5000"/>
                            </p:stCondLst>
                            <p:childTnLst>
                              <p:par>
                                <p:cTn id="45" presetID="22" presetClass="entr" presetSubtype="8" fill="hold" nodeType="afterEffect">
                                  <p:stCondLst>
                                    <p:cond delay="0"/>
                                  </p:stCondLst>
                                  <p:childTnLst>
                                    <p:set>
                                      <p:cBhvr>
                                        <p:cTn id="46" dur="1" fill="hold">
                                          <p:stCondLst>
                                            <p:cond delay="0"/>
                                          </p:stCondLst>
                                        </p:cTn>
                                        <p:tgtEl>
                                          <p:spTgt spid="94"/>
                                        </p:tgtEl>
                                        <p:attrNameLst>
                                          <p:attrName>style.visibility</p:attrName>
                                        </p:attrNameLst>
                                      </p:cBhvr>
                                      <p:to>
                                        <p:strVal val="visible"/>
                                      </p:to>
                                    </p:set>
                                    <p:animEffect transition="in" filter="wipe(left)">
                                      <p:cBhvr>
                                        <p:cTn id="47" dur="500"/>
                                        <p:tgtEl>
                                          <p:spTgt spid="94"/>
                                        </p:tgtEl>
                                      </p:cBhvr>
                                    </p:animEffect>
                                  </p:childTnLst>
                                </p:cTn>
                              </p:par>
                            </p:childTnLst>
                          </p:cTn>
                        </p:par>
                        <p:par>
                          <p:cTn id="48" fill="hold">
                            <p:stCondLst>
                              <p:cond delay="5500"/>
                            </p:stCondLst>
                            <p:childTnLst>
                              <p:par>
                                <p:cTn id="49" presetID="22" presetClass="entr" presetSubtype="8" fill="hold" grpId="0" nodeType="afterEffect">
                                  <p:stCondLst>
                                    <p:cond delay="0"/>
                                  </p:stCondLst>
                                  <p:childTnLst>
                                    <p:set>
                                      <p:cBhvr>
                                        <p:cTn id="50" dur="1" fill="hold">
                                          <p:stCondLst>
                                            <p:cond delay="0"/>
                                          </p:stCondLst>
                                        </p:cTn>
                                        <p:tgtEl>
                                          <p:spTgt spid="97"/>
                                        </p:tgtEl>
                                        <p:attrNameLst>
                                          <p:attrName>style.visibility</p:attrName>
                                        </p:attrNameLst>
                                      </p:cBhvr>
                                      <p:to>
                                        <p:strVal val="visible"/>
                                      </p:to>
                                    </p:set>
                                    <p:animEffect transition="in" filter="wipe(left)">
                                      <p:cBhvr>
                                        <p:cTn id="51" dur="500"/>
                                        <p:tgtEl>
                                          <p:spTgt spid="97"/>
                                        </p:tgtEl>
                                      </p:cBhvr>
                                    </p:animEffect>
                                  </p:childTnLst>
                                </p:cTn>
                              </p:par>
                            </p:childTnLst>
                          </p:cTn>
                        </p:par>
                        <p:par>
                          <p:cTn id="52" fill="hold">
                            <p:stCondLst>
                              <p:cond delay="6000"/>
                            </p:stCondLst>
                            <p:childTnLst>
                              <p:par>
                                <p:cTn id="53" presetID="22" presetClass="entr" presetSubtype="8" fill="hold" nodeType="afterEffect">
                                  <p:stCondLst>
                                    <p:cond delay="0"/>
                                  </p:stCondLst>
                                  <p:childTnLst>
                                    <p:set>
                                      <p:cBhvr>
                                        <p:cTn id="54" dur="1" fill="hold">
                                          <p:stCondLst>
                                            <p:cond delay="0"/>
                                          </p:stCondLst>
                                        </p:cTn>
                                        <p:tgtEl>
                                          <p:spTgt spid="98"/>
                                        </p:tgtEl>
                                        <p:attrNameLst>
                                          <p:attrName>style.visibility</p:attrName>
                                        </p:attrNameLst>
                                      </p:cBhvr>
                                      <p:to>
                                        <p:strVal val="visible"/>
                                      </p:to>
                                    </p:set>
                                    <p:animEffect transition="in" filter="wipe(left)">
                                      <p:cBhvr>
                                        <p:cTn id="55"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6" grpId="0" animBg="1"/>
      <p:bldP spid="67" grpId="0" animBg="1"/>
      <p:bldP spid="69" grpId="0" animBg="1"/>
      <p:bldP spid="70" grpId="0" animBg="1"/>
      <p:bldP spid="9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4019" y="2301918"/>
            <a:ext cx="3040781" cy="3146021"/>
          </a:xfrm>
          <a:prstGeom prst="rect">
            <a:avLst/>
          </a:prstGeom>
          <a:noFill/>
          <a:ln w="38100" cmpd="sng">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765"/>
            <a:endParaRPr lang="en-US">
              <a:solidFill>
                <a:prstClr val="white"/>
              </a:solidFill>
              <a:cs typeface="+mn-ea"/>
              <a:sym typeface="+mn-lt"/>
            </a:endParaRPr>
          </a:p>
        </p:txBody>
      </p:sp>
      <p:sp>
        <p:nvSpPr>
          <p:cNvPr id="3" name="Rectangle 32"/>
          <p:cNvSpPr/>
          <p:nvPr/>
        </p:nvSpPr>
        <p:spPr>
          <a:xfrm>
            <a:off x="4569694" y="2301919"/>
            <a:ext cx="3040781" cy="3146020"/>
          </a:xfrm>
          <a:prstGeom prst="rect">
            <a:avLst/>
          </a:prstGeom>
          <a:noFill/>
          <a:ln w="38100" cmpd="sng">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765"/>
            <a:endParaRPr lang="en-US">
              <a:solidFill>
                <a:prstClr val="white"/>
              </a:solidFill>
              <a:cs typeface="+mn-ea"/>
              <a:sym typeface="+mn-lt"/>
            </a:endParaRPr>
          </a:p>
        </p:txBody>
      </p:sp>
      <p:sp>
        <p:nvSpPr>
          <p:cNvPr id="4" name="Rectangle 37"/>
          <p:cNvSpPr/>
          <p:nvPr/>
        </p:nvSpPr>
        <p:spPr>
          <a:xfrm>
            <a:off x="8077200" y="2301919"/>
            <a:ext cx="3040781" cy="3146020"/>
          </a:xfrm>
          <a:prstGeom prst="rect">
            <a:avLst/>
          </a:prstGeom>
          <a:noFill/>
          <a:ln w="38100" cmpd="sng">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765"/>
            <a:endParaRPr lang="en-US">
              <a:solidFill>
                <a:prstClr val="white"/>
              </a:solidFill>
              <a:cs typeface="+mn-ea"/>
              <a:sym typeface="+mn-lt"/>
            </a:endParaRPr>
          </a:p>
        </p:txBody>
      </p:sp>
      <p:grpSp>
        <p:nvGrpSpPr>
          <p:cNvPr id="5" name="Group 4"/>
          <p:cNvGrpSpPr/>
          <p:nvPr/>
        </p:nvGrpSpPr>
        <p:grpSpPr>
          <a:xfrm>
            <a:off x="3947453" y="3001347"/>
            <a:ext cx="753794" cy="753794"/>
            <a:chOff x="7645400" y="4730750"/>
            <a:chExt cx="2006600" cy="2006600"/>
          </a:xfrm>
        </p:grpSpPr>
        <p:sp>
          <p:nvSpPr>
            <p:cNvPr id="24" name="Oval 3"/>
            <p:cNvSpPr/>
            <p:nvPr/>
          </p:nvSpPr>
          <p:spPr>
            <a:xfrm>
              <a:off x="7645400" y="4730750"/>
              <a:ext cx="2006600" cy="2006600"/>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765"/>
              <a:endParaRPr lang="en-US">
                <a:solidFill>
                  <a:prstClr val="white"/>
                </a:solidFill>
                <a:cs typeface="+mn-ea"/>
                <a:sym typeface="+mn-lt"/>
              </a:endParaRPr>
            </a:p>
          </p:txBody>
        </p:sp>
        <p:sp>
          <p:nvSpPr>
            <p:cNvPr id="25" name="Freeform 117"/>
            <p:cNvSpPr>
              <a:spLocks noChangeArrowheads="1"/>
            </p:cNvSpPr>
            <p:nvPr/>
          </p:nvSpPr>
          <p:spPr bwMode="auto">
            <a:xfrm>
              <a:off x="8229790" y="5247627"/>
              <a:ext cx="903208" cy="932115"/>
            </a:xfrm>
            <a:custGeom>
              <a:avLst/>
              <a:gdLst>
                <a:gd name="T0" fmla="*/ 457 w 458"/>
                <a:gd name="T1" fmla="*/ 221 h 472"/>
                <a:gd name="T2" fmla="*/ 457 w 458"/>
                <a:gd name="T3" fmla="*/ 221 h 472"/>
                <a:gd name="T4" fmla="*/ 236 w 458"/>
                <a:gd name="T5" fmla="*/ 15 h 472"/>
                <a:gd name="T6" fmla="*/ 206 w 458"/>
                <a:gd name="T7" fmla="*/ 15 h 472"/>
                <a:gd name="T8" fmla="*/ 206 w 458"/>
                <a:gd name="T9" fmla="*/ 44 h 472"/>
                <a:gd name="T10" fmla="*/ 412 w 458"/>
                <a:gd name="T11" fmla="*/ 235 h 472"/>
                <a:gd name="T12" fmla="*/ 206 w 458"/>
                <a:gd name="T13" fmla="*/ 442 h 472"/>
                <a:gd name="T14" fmla="*/ 206 w 458"/>
                <a:gd name="T15" fmla="*/ 471 h 472"/>
                <a:gd name="T16" fmla="*/ 236 w 458"/>
                <a:gd name="T17" fmla="*/ 471 h 472"/>
                <a:gd name="T18" fmla="*/ 457 w 458"/>
                <a:gd name="T19" fmla="*/ 250 h 472"/>
                <a:gd name="T20" fmla="*/ 457 w 458"/>
                <a:gd name="T21" fmla="*/ 235 h 472"/>
                <a:gd name="T22" fmla="*/ 457 w 458"/>
                <a:gd name="T23" fmla="*/ 221 h 472"/>
                <a:gd name="T24" fmla="*/ 221 w 458"/>
                <a:gd name="T25" fmla="*/ 235 h 472"/>
                <a:gd name="T26" fmla="*/ 221 w 458"/>
                <a:gd name="T27" fmla="*/ 235 h 472"/>
                <a:gd name="T28" fmla="*/ 221 w 458"/>
                <a:gd name="T29" fmla="*/ 221 h 472"/>
                <a:gd name="T30" fmla="*/ 44 w 458"/>
                <a:gd name="T31" fmla="*/ 44 h 472"/>
                <a:gd name="T32" fmla="*/ 15 w 458"/>
                <a:gd name="T33" fmla="*/ 44 h 472"/>
                <a:gd name="T34" fmla="*/ 15 w 458"/>
                <a:gd name="T35" fmla="*/ 74 h 472"/>
                <a:gd name="T36" fmla="*/ 177 w 458"/>
                <a:gd name="T37" fmla="*/ 235 h 472"/>
                <a:gd name="T38" fmla="*/ 15 w 458"/>
                <a:gd name="T39" fmla="*/ 397 h 472"/>
                <a:gd name="T40" fmla="*/ 15 w 458"/>
                <a:gd name="T41" fmla="*/ 427 h 472"/>
                <a:gd name="T42" fmla="*/ 44 w 458"/>
                <a:gd name="T43" fmla="*/ 427 h 472"/>
                <a:gd name="T44" fmla="*/ 221 w 458"/>
                <a:gd name="T45" fmla="*/ 250 h 472"/>
                <a:gd name="T46" fmla="*/ 221 w 458"/>
                <a:gd name="T47" fmla="*/ 235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58" h="472">
                  <a:moveTo>
                    <a:pt x="457" y="221"/>
                  </a:moveTo>
                  <a:lnTo>
                    <a:pt x="457" y="221"/>
                  </a:lnTo>
                  <a:cubicBezTo>
                    <a:pt x="236" y="15"/>
                    <a:pt x="236" y="15"/>
                    <a:pt x="236" y="15"/>
                  </a:cubicBezTo>
                  <a:cubicBezTo>
                    <a:pt x="236" y="0"/>
                    <a:pt x="221" y="0"/>
                    <a:pt x="206" y="15"/>
                  </a:cubicBezTo>
                  <a:cubicBezTo>
                    <a:pt x="206" y="15"/>
                    <a:pt x="206" y="30"/>
                    <a:pt x="206" y="44"/>
                  </a:cubicBezTo>
                  <a:cubicBezTo>
                    <a:pt x="412" y="235"/>
                    <a:pt x="412" y="235"/>
                    <a:pt x="412" y="235"/>
                  </a:cubicBezTo>
                  <a:cubicBezTo>
                    <a:pt x="206" y="442"/>
                    <a:pt x="206" y="442"/>
                    <a:pt x="206" y="442"/>
                  </a:cubicBezTo>
                  <a:cubicBezTo>
                    <a:pt x="206" y="456"/>
                    <a:pt x="206" y="456"/>
                    <a:pt x="206" y="471"/>
                  </a:cubicBezTo>
                  <a:cubicBezTo>
                    <a:pt x="221" y="471"/>
                    <a:pt x="236" y="471"/>
                    <a:pt x="236" y="471"/>
                  </a:cubicBezTo>
                  <a:cubicBezTo>
                    <a:pt x="457" y="250"/>
                    <a:pt x="457" y="250"/>
                    <a:pt x="457" y="250"/>
                  </a:cubicBezTo>
                  <a:cubicBezTo>
                    <a:pt x="457" y="250"/>
                    <a:pt x="457" y="250"/>
                    <a:pt x="457" y="235"/>
                  </a:cubicBezTo>
                  <a:cubicBezTo>
                    <a:pt x="457" y="235"/>
                    <a:pt x="457" y="235"/>
                    <a:pt x="457" y="221"/>
                  </a:cubicBezTo>
                  <a:close/>
                  <a:moveTo>
                    <a:pt x="221" y="235"/>
                  </a:moveTo>
                  <a:lnTo>
                    <a:pt x="221" y="235"/>
                  </a:lnTo>
                  <a:cubicBezTo>
                    <a:pt x="221" y="235"/>
                    <a:pt x="221" y="235"/>
                    <a:pt x="221" y="221"/>
                  </a:cubicBezTo>
                  <a:cubicBezTo>
                    <a:pt x="44" y="44"/>
                    <a:pt x="44" y="44"/>
                    <a:pt x="44" y="44"/>
                  </a:cubicBezTo>
                  <a:cubicBezTo>
                    <a:pt x="30" y="44"/>
                    <a:pt x="15" y="44"/>
                    <a:pt x="15" y="44"/>
                  </a:cubicBezTo>
                  <a:cubicBezTo>
                    <a:pt x="0" y="59"/>
                    <a:pt x="0" y="74"/>
                    <a:pt x="15" y="74"/>
                  </a:cubicBezTo>
                  <a:cubicBezTo>
                    <a:pt x="177" y="235"/>
                    <a:pt x="177" y="235"/>
                    <a:pt x="177" y="235"/>
                  </a:cubicBezTo>
                  <a:cubicBezTo>
                    <a:pt x="15" y="397"/>
                    <a:pt x="15" y="397"/>
                    <a:pt x="15" y="397"/>
                  </a:cubicBezTo>
                  <a:cubicBezTo>
                    <a:pt x="0" y="412"/>
                    <a:pt x="0" y="427"/>
                    <a:pt x="15" y="427"/>
                  </a:cubicBezTo>
                  <a:cubicBezTo>
                    <a:pt x="15" y="442"/>
                    <a:pt x="30" y="442"/>
                    <a:pt x="44" y="427"/>
                  </a:cubicBezTo>
                  <a:cubicBezTo>
                    <a:pt x="221" y="250"/>
                    <a:pt x="221" y="250"/>
                    <a:pt x="221" y="250"/>
                  </a:cubicBezTo>
                  <a:cubicBezTo>
                    <a:pt x="221" y="250"/>
                    <a:pt x="221" y="250"/>
                    <a:pt x="221" y="235"/>
                  </a:cubicBezTo>
                  <a:close/>
                </a:path>
              </a:pathLst>
            </a:custGeom>
            <a:solidFill>
              <a:schemeClr val="bg1"/>
            </a:solidFill>
            <a:ln>
              <a:noFill/>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3765">
                <a:defRPr/>
              </a:pPr>
              <a:endParaRPr lang="en-US">
                <a:solidFill>
                  <a:srgbClr val="737572"/>
                </a:solidFill>
                <a:cs typeface="+mn-ea"/>
                <a:sym typeface="+mn-lt"/>
              </a:endParaRPr>
            </a:p>
          </p:txBody>
        </p:sp>
      </p:grpSp>
      <p:grpSp>
        <p:nvGrpSpPr>
          <p:cNvPr id="6" name="Group 53"/>
          <p:cNvGrpSpPr/>
          <p:nvPr/>
        </p:nvGrpSpPr>
        <p:grpSpPr>
          <a:xfrm>
            <a:off x="7465353" y="3001347"/>
            <a:ext cx="753794" cy="753794"/>
            <a:chOff x="7645400" y="4730750"/>
            <a:chExt cx="2006600" cy="2006600"/>
          </a:xfrm>
        </p:grpSpPr>
        <p:sp>
          <p:nvSpPr>
            <p:cNvPr id="22" name="Oval 54"/>
            <p:cNvSpPr/>
            <p:nvPr/>
          </p:nvSpPr>
          <p:spPr>
            <a:xfrm>
              <a:off x="7645400" y="4730750"/>
              <a:ext cx="2006600" cy="2006600"/>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765"/>
              <a:endParaRPr lang="en-US">
                <a:solidFill>
                  <a:prstClr val="white"/>
                </a:solidFill>
                <a:cs typeface="+mn-ea"/>
                <a:sym typeface="+mn-lt"/>
              </a:endParaRPr>
            </a:p>
          </p:txBody>
        </p:sp>
        <p:sp>
          <p:nvSpPr>
            <p:cNvPr id="23" name="Freeform 117"/>
            <p:cNvSpPr>
              <a:spLocks noChangeArrowheads="1"/>
            </p:cNvSpPr>
            <p:nvPr/>
          </p:nvSpPr>
          <p:spPr bwMode="auto">
            <a:xfrm>
              <a:off x="8229790" y="5247627"/>
              <a:ext cx="903208" cy="932115"/>
            </a:xfrm>
            <a:custGeom>
              <a:avLst/>
              <a:gdLst>
                <a:gd name="T0" fmla="*/ 457 w 458"/>
                <a:gd name="T1" fmla="*/ 221 h 472"/>
                <a:gd name="T2" fmla="*/ 457 w 458"/>
                <a:gd name="T3" fmla="*/ 221 h 472"/>
                <a:gd name="T4" fmla="*/ 236 w 458"/>
                <a:gd name="T5" fmla="*/ 15 h 472"/>
                <a:gd name="T6" fmla="*/ 206 w 458"/>
                <a:gd name="T7" fmla="*/ 15 h 472"/>
                <a:gd name="T8" fmla="*/ 206 w 458"/>
                <a:gd name="T9" fmla="*/ 44 h 472"/>
                <a:gd name="T10" fmla="*/ 412 w 458"/>
                <a:gd name="T11" fmla="*/ 235 h 472"/>
                <a:gd name="T12" fmla="*/ 206 w 458"/>
                <a:gd name="T13" fmla="*/ 442 h 472"/>
                <a:gd name="T14" fmla="*/ 206 w 458"/>
                <a:gd name="T15" fmla="*/ 471 h 472"/>
                <a:gd name="T16" fmla="*/ 236 w 458"/>
                <a:gd name="T17" fmla="*/ 471 h 472"/>
                <a:gd name="T18" fmla="*/ 457 w 458"/>
                <a:gd name="T19" fmla="*/ 250 h 472"/>
                <a:gd name="T20" fmla="*/ 457 w 458"/>
                <a:gd name="T21" fmla="*/ 235 h 472"/>
                <a:gd name="T22" fmla="*/ 457 w 458"/>
                <a:gd name="T23" fmla="*/ 221 h 472"/>
                <a:gd name="T24" fmla="*/ 221 w 458"/>
                <a:gd name="T25" fmla="*/ 235 h 472"/>
                <a:gd name="T26" fmla="*/ 221 w 458"/>
                <a:gd name="T27" fmla="*/ 235 h 472"/>
                <a:gd name="T28" fmla="*/ 221 w 458"/>
                <a:gd name="T29" fmla="*/ 221 h 472"/>
                <a:gd name="T30" fmla="*/ 44 w 458"/>
                <a:gd name="T31" fmla="*/ 44 h 472"/>
                <a:gd name="T32" fmla="*/ 15 w 458"/>
                <a:gd name="T33" fmla="*/ 44 h 472"/>
                <a:gd name="T34" fmla="*/ 15 w 458"/>
                <a:gd name="T35" fmla="*/ 74 h 472"/>
                <a:gd name="T36" fmla="*/ 177 w 458"/>
                <a:gd name="T37" fmla="*/ 235 h 472"/>
                <a:gd name="T38" fmla="*/ 15 w 458"/>
                <a:gd name="T39" fmla="*/ 397 h 472"/>
                <a:gd name="T40" fmla="*/ 15 w 458"/>
                <a:gd name="T41" fmla="*/ 427 h 472"/>
                <a:gd name="T42" fmla="*/ 44 w 458"/>
                <a:gd name="T43" fmla="*/ 427 h 472"/>
                <a:gd name="T44" fmla="*/ 221 w 458"/>
                <a:gd name="T45" fmla="*/ 250 h 472"/>
                <a:gd name="T46" fmla="*/ 221 w 458"/>
                <a:gd name="T47" fmla="*/ 235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58" h="472">
                  <a:moveTo>
                    <a:pt x="457" y="221"/>
                  </a:moveTo>
                  <a:lnTo>
                    <a:pt x="457" y="221"/>
                  </a:lnTo>
                  <a:cubicBezTo>
                    <a:pt x="236" y="15"/>
                    <a:pt x="236" y="15"/>
                    <a:pt x="236" y="15"/>
                  </a:cubicBezTo>
                  <a:cubicBezTo>
                    <a:pt x="236" y="0"/>
                    <a:pt x="221" y="0"/>
                    <a:pt x="206" y="15"/>
                  </a:cubicBezTo>
                  <a:cubicBezTo>
                    <a:pt x="206" y="15"/>
                    <a:pt x="206" y="30"/>
                    <a:pt x="206" y="44"/>
                  </a:cubicBezTo>
                  <a:cubicBezTo>
                    <a:pt x="412" y="235"/>
                    <a:pt x="412" y="235"/>
                    <a:pt x="412" y="235"/>
                  </a:cubicBezTo>
                  <a:cubicBezTo>
                    <a:pt x="206" y="442"/>
                    <a:pt x="206" y="442"/>
                    <a:pt x="206" y="442"/>
                  </a:cubicBezTo>
                  <a:cubicBezTo>
                    <a:pt x="206" y="456"/>
                    <a:pt x="206" y="456"/>
                    <a:pt x="206" y="471"/>
                  </a:cubicBezTo>
                  <a:cubicBezTo>
                    <a:pt x="221" y="471"/>
                    <a:pt x="236" y="471"/>
                    <a:pt x="236" y="471"/>
                  </a:cubicBezTo>
                  <a:cubicBezTo>
                    <a:pt x="457" y="250"/>
                    <a:pt x="457" y="250"/>
                    <a:pt x="457" y="250"/>
                  </a:cubicBezTo>
                  <a:cubicBezTo>
                    <a:pt x="457" y="250"/>
                    <a:pt x="457" y="250"/>
                    <a:pt x="457" y="235"/>
                  </a:cubicBezTo>
                  <a:cubicBezTo>
                    <a:pt x="457" y="235"/>
                    <a:pt x="457" y="235"/>
                    <a:pt x="457" y="221"/>
                  </a:cubicBezTo>
                  <a:close/>
                  <a:moveTo>
                    <a:pt x="221" y="235"/>
                  </a:moveTo>
                  <a:lnTo>
                    <a:pt x="221" y="235"/>
                  </a:lnTo>
                  <a:cubicBezTo>
                    <a:pt x="221" y="235"/>
                    <a:pt x="221" y="235"/>
                    <a:pt x="221" y="221"/>
                  </a:cubicBezTo>
                  <a:cubicBezTo>
                    <a:pt x="44" y="44"/>
                    <a:pt x="44" y="44"/>
                    <a:pt x="44" y="44"/>
                  </a:cubicBezTo>
                  <a:cubicBezTo>
                    <a:pt x="30" y="44"/>
                    <a:pt x="15" y="44"/>
                    <a:pt x="15" y="44"/>
                  </a:cubicBezTo>
                  <a:cubicBezTo>
                    <a:pt x="0" y="59"/>
                    <a:pt x="0" y="74"/>
                    <a:pt x="15" y="74"/>
                  </a:cubicBezTo>
                  <a:cubicBezTo>
                    <a:pt x="177" y="235"/>
                    <a:pt x="177" y="235"/>
                    <a:pt x="177" y="235"/>
                  </a:cubicBezTo>
                  <a:cubicBezTo>
                    <a:pt x="15" y="397"/>
                    <a:pt x="15" y="397"/>
                    <a:pt x="15" y="397"/>
                  </a:cubicBezTo>
                  <a:cubicBezTo>
                    <a:pt x="0" y="412"/>
                    <a:pt x="0" y="427"/>
                    <a:pt x="15" y="427"/>
                  </a:cubicBezTo>
                  <a:cubicBezTo>
                    <a:pt x="15" y="442"/>
                    <a:pt x="30" y="442"/>
                    <a:pt x="44" y="427"/>
                  </a:cubicBezTo>
                  <a:cubicBezTo>
                    <a:pt x="221" y="250"/>
                    <a:pt x="221" y="250"/>
                    <a:pt x="221" y="250"/>
                  </a:cubicBezTo>
                  <a:cubicBezTo>
                    <a:pt x="221" y="250"/>
                    <a:pt x="221" y="250"/>
                    <a:pt x="221" y="235"/>
                  </a:cubicBezTo>
                  <a:close/>
                </a:path>
              </a:pathLst>
            </a:custGeom>
            <a:solidFill>
              <a:schemeClr val="bg1"/>
            </a:solidFill>
            <a:ln>
              <a:noFill/>
            </a:ln>
            <a:effec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3765">
                <a:defRPr/>
              </a:pPr>
              <a:endParaRPr lang="en-US">
                <a:solidFill>
                  <a:srgbClr val="737572"/>
                </a:solidFill>
                <a:cs typeface="+mn-ea"/>
                <a:sym typeface="+mn-lt"/>
              </a:endParaRPr>
            </a:p>
          </p:txBody>
        </p:sp>
      </p:grpSp>
      <p:sp>
        <p:nvSpPr>
          <p:cNvPr id="7" name="TextBox 56"/>
          <p:cNvSpPr txBox="1">
            <a:spLocks noChangeArrowheads="1"/>
          </p:cNvSpPr>
          <p:nvPr/>
        </p:nvSpPr>
        <p:spPr bwMode="auto">
          <a:xfrm>
            <a:off x="1415020" y="3160708"/>
            <a:ext cx="2346044" cy="584775"/>
          </a:xfrm>
          <a:prstGeom prst="rect">
            <a:avLst/>
          </a:prstGeom>
          <a:noFill/>
          <a:ln>
            <a:noFill/>
          </a:ln>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3765"/>
            <a:r>
              <a:rPr lang="zh-CN" altLang="en-US" sz="1600" b="1" dirty="0">
                <a:solidFill>
                  <a:srgbClr val="737572"/>
                </a:solidFill>
                <a:cs typeface="+mn-ea"/>
                <a:sym typeface="+mn-lt"/>
              </a:rPr>
              <a:t>第三</a:t>
            </a:r>
            <a:r>
              <a:rPr lang="zh-CN" altLang="en-US" sz="1600" b="1" dirty="0" smtClean="0">
                <a:solidFill>
                  <a:srgbClr val="737572"/>
                </a:solidFill>
                <a:cs typeface="+mn-ea"/>
                <a:sym typeface="+mn-lt"/>
              </a:rPr>
              <a:t>方平台</a:t>
            </a:r>
            <a:endParaRPr lang="en-US" altLang="zh-CN" sz="1600" b="1" dirty="0" smtClean="0">
              <a:solidFill>
                <a:srgbClr val="737572"/>
              </a:solidFill>
              <a:cs typeface="+mn-ea"/>
              <a:sym typeface="+mn-lt"/>
            </a:endParaRPr>
          </a:p>
          <a:p>
            <a:pPr algn="ctr" defTabSz="913765"/>
            <a:r>
              <a:rPr lang="zh-CN" altLang="en-US" sz="1600" b="1" dirty="0" smtClean="0">
                <a:solidFill>
                  <a:srgbClr val="737572"/>
                </a:solidFill>
                <a:cs typeface="+mn-ea"/>
                <a:sym typeface="+mn-lt"/>
              </a:rPr>
              <a:t>如何获取数据？</a:t>
            </a:r>
            <a:endParaRPr lang="en-US" sz="1600" b="1" dirty="0">
              <a:solidFill>
                <a:srgbClr val="737572"/>
              </a:solidFill>
              <a:latin typeface="+mn-lt"/>
              <a:ea typeface="+mn-ea"/>
              <a:cs typeface="+mn-ea"/>
              <a:sym typeface="+mn-lt"/>
            </a:endParaRPr>
          </a:p>
        </p:txBody>
      </p:sp>
      <p:sp>
        <p:nvSpPr>
          <p:cNvPr id="9" name="TextBox 58"/>
          <p:cNvSpPr txBox="1">
            <a:spLocks noChangeArrowheads="1"/>
          </p:cNvSpPr>
          <p:nvPr/>
        </p:nvSpPr>
        <p:spPr bwMode="auto">
          <a:xfrm>
            <a:off x="4919803" y="3160708"/>
            <a:ext cx="2346044" cy="584775"/>
          </a:xfrm>
          <a:prstGeom prst="rect">
            <a:avLst/>
          </a:prstGeom>
          <a:noFill/>
          <a:ln>
            <a:noFill/>
          </a:ln>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3765"/>
            <a:r>
              <a:rPr lang="zh-CN" altLang="en-US" sz="1600" b="1" dirty="0" smtClean="0">
                <a:solidFill>
                  <a:srgbClr val="737572"/>
                </a:solidFill>
                <a:latin typeface="+mn-lt"/>
                <a:ea typeface="+mn-ea"/>
                <a:cs typeface="+mn-ea"/>
                <a:sym typeface="+mn-lt"/>
              </a:rPr>
              <a:t>第三方平台</a:t>
            </a:r>
            <a:endParaRPr lang="en-US" altLang="zh-CN" sz="1600" b="1" dirty="0" smtClean="0">
              <a:solidFill>
                <a:srgbClr val="737572"/>
              </a:solidFill>
              <a:latin typeface="+mn-lt"/>
              <a:ea typeface="+mn-ea"/>
              <a:cs typeface="+mn-ea"/>
              <a:sym typeface="+mn-lt"/>
            </a:endParaRPr>
          </a:p>
          <a:p>
            <a:pPr algn="ctr" defTabSz="913765"/>
            <a:r>
              <a:rPr lang="zh-CN" altLang="en-US" sz="1600" b="1" dirty="0" smtClean="0">
                <a:solidFill>
                  <a:srgbClr val="737572"/>
                </a:solidFill>
                <a:cs typeface="+mn-ea"/>
                <a:sym typeface="+mn-lt"/>
              </a:rPr>
              <a:t>如何使用</a:t>
            </a:r>
            <a:r>
              <a:rPr lang="en-US" altLang="zh-CN" sz="1600" b="1" dirty="0" smtClean="0">
                <a:solidFill>
                  <a:srgbClr val="737572"/>
                </a:solidFill>
                <a:cs typeface="+mn-ea"/>
                <a:sym typeface="+mn-lt"/>
              </a:rPr>
              <a:t>/</a:t>
            </a:r>
            <a:r>
              <a:rPr lang="zh-CN" altLang="en-US" sz="1600" b="1" dirty="0" smtClean="0">
                <a:solidFill>
                  <a:srgbClr val="737572"/>
                </a:solidFill>
                <a:cs typeface="+mn-ea"/>
                <a:sym typeface="+mn-lt"/>
              </a:rPr>
              <a:t>处理数据？</a:t>
            </a:r>
            <a:endParaRPr lang="en-US" sz="1600" b="1" dirty="0">
              <a:solidFill>
                <a:srgbClr val="737572"/>
              </a:solidFill>
              <a:latin typeface="+mn-lt"/>
              <a:ea typeface="+mn-ea"/>
              <a:cs typeface="+mn-ea"/>
              <a:sym typeface="+mn-lt"/>
            </a:endParaRPr>
          </a:p>
        </p:txBody>
      </p:sp>
      <p:sp>
        <p:nvSpPr>
          <p:cNvPr id="11" name="TextBox 60"/>
          <p:cNvSpPr txBox="1">
            <a:spLocks noChangeArrowheads="1"/>
          </p:cNvSpPr>
          <p:nvPr/>
        </p:nvSpPr>
        <p:spPr bwMode="auto">
          <a:xfrm>
            <a:off x="8425003" y="3160708"/>
            <a:ext cx="2346044" cy="584775"/>
          </a:xfrm>
          <a:prstGeom prst="rect">
            <a:avLst/>
          </a:prstGeom>
          <a:noFill/>
          <a:ln>
            <a:noFill/>
          </a:ln>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3765"/>
            <a:r>
              <a:rPr lang="zh-CN" altLang="en-US" sz="1600" b="1" dirty="0">
                <a:solidFill>
                  <a:srgbClr val="737572"/>
                </a:solidFill>
                <a:cs typeface="+mn-ea"/>
                <a:sym typeface="+mn-lt"/>
              </a:rPr>
              <a:t>第三</a:t>
            </a:r>
            <a:r>
              <a:rPr lang="zh-CN" altLang="en-US" sz="1600" b="1" dirty="0" smtClean="0">
                <a:solidFill>
                  <a:srgbClr val="737572"/>
                </a:solidFill>
                <a:cs typeface="+mn-ea"/>
                <a:sym typeface="+mn-lt"/>
              </a:rPr>
              <a:t>方平台</a:t>
            </a:r>
            <a:endParaRPr lang="en-US" altLang="zh-CN" sz="1600" b="1" dirty="0" smtClean="0">
              <a:solidFill>
                <a:srgbClr val="737572"/>
              </a:solidFill>
              <a:cs typeface="+mn-ea"/>
              <a:sym typeface="+mn-lt"/>
            </a:endParaRPr>
          </a:p>
          <a:p>
            <a:pPr algn="ctr" defTabSz="913765"/>
            <a:r>
              <a:rPr lang="zh-CN" altLang="en-US" sz="1600" b="1" dirty="0" smtClean="0">
                <a:solidFill>
                  <a:srgbClr val="737572"/>
                </a:solidFill>
                <a:latin typeface="+mn-lt"/>
                <a:ea typeface="+mn-ea"/>
                <a:cs typeface="+mn-ea"/>
                <a:sym typeface="+mn-lt"/>
              </a:rPr>
              <a:t>为数据提供哪些保障？</a:t>
            </a:r>
            <a:endParaRPr lang="en-US" sz="1600" b="1" dirty="0">
              <a:solidFill>
                <a:srgbClr val="737572"/>
              </a:solidFill>
              <a:latin typeface="+mn-lt"/>
              <a:ea typeface="+mn-ea"/>
              <a:cs typeface="+mn-ea"/>
              <a:sym typeface="+mn-lt"/>
            </a:endParaRPr>
          </a:p>
        </p:txBody>
      </p:sp>
      <p:sp>
        <p:nvSpPr>
          <p:cNvPr id="13" name="TextBox 62"/>
          <p:cNvSpPr txBox="1">
            <a:spLocks noChangeArrowheads="1"/>
          </p:cNvSpPr>
          <p:nvPr/>
        </p:nvSpPr>
        <p:spPr bwMode="auto">
          <a:xfrm>
            <a:off x="1415020" y="2652877"/>
            <a:ext cx="2346044" cy="461665"/>
          </a:xfrm>
          <a:prstGeom prst="rect">
            <a:avLst/>
          </a:prstGeom>
          <a:noFill/>
          <a:ln>
            <a:noFill/>
          </a:ln>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3765"/>
            <a:r>
              <a:rPr lang="zh-CN" altLang="en-US" sz="2400" b="1" dirty="0" smtClean="0">
                <a:solidFill>
                  <a:srgbClr val="737572"/>
                </a:solidFill>
                <a:cs typeface="+mn-ea"/>
                <a:sym typeface="+mn-lt"/>
              </a:rPr>
              <a:t>数据获取</a:t>
            </a:r>
            <a:endParaRPr lang="en-US" sz="2400" b="1" dirty="0">
              <a:solidFill>
                <a:srgbClr val="737572"/>
              </a:solidFill>
              <a:cs typeface="+mn-ea"/>
              <a:sym typeface="+mn-lt"/>
            </a:endParaRPr>
          </a:p>
        </p:txBody>
      </p:sp>
      <p:sp>
        <p:nvSpPr>
          <p:cNvPr id="14" name="TextBox 63"/>
          <p:cNvSpPr txBox="1">
            <a:spLocks noChangeArrowheads="1"/>
          </p:cNvSpPr>
          <p:nvPr/>
        </p:nvSpPr>
        <p:spPr bwMode="auto">
          <a:xfrm>
            <a:off x="4919803" y="2652877"/>
            <a:ext cx="2346044" cy="461665"/>
          </a:xfrm>
          <a:prstGeom prst="rect">
            <a:avLst/>
          </a:prstGeom>
          <a:noFill/>
          <a:ln>
            <a:noFill/>
          </a:ln>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3765"/>
            <a:r>
              <a:rPr lang="zh-CN" altLang="en-US" sz="2400" b="1" dirty="0" smtClean="0">
                <a:solidFill>
                  <a:srgbClr val="737572"/>
                </a:solidFill>
                <a:latin typeface="+mn-lt"/>
                <a:ea typeface="+mn-ea"/>
                <a:cs typeface="+mn-ea"/>
                <a:sym typeface="+mn-lt"/>
              </a:rPr>
              <a:t>数据使用</a:t>
            </a:r>
            <a:endParaRPr lang="en-US" sz="2400" b="1" dirty="0">
              <a:solidFill>
                <a:srgbClr val="737572"/>
              </a:solidFill>
              <a:latin typeface="+mn-lt"/>
              <a:ea typeface="+mn-ea"/>
              <a:cs typeface="+mn-ea"/>
              <a:sym typeface="+mn-lt"/>
            </a:endParaRPr>
          </a:p>
        </p:txBody>
      </p:sp>
      <p:sp>
        <p:nvSpPr>
          <p:cNvPr id="15" name="TextBox 64"/>
          <p:cNvSpPr txBox="1">
            <a:spLocks noChangeArrowheads="1"/>
          </p:cNvSpPr>
          <p:nvPr/>
        </p:nvSpPr>
        <p:spPr bwMode="auto">
          <a:xfrm>
            <a:off x="8425003" y="2652877"/>
            <a:ext cx="2346044" cy="461665"/>
          </a:xfrm>
          <a:prstGeom prst="rect">
            <a:avLst/>
          </a:prstGeom>
          <a:noFill/>
          <a:ln>
            <a:noFill/>
          </a:ln>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913765"/>
            <a:r>
              <a:rPr lang="zh-CN" altLang="en-US" sz="2400" b="1" dirty="0" smtClean="0">
                <a:solidFill>
                  <a:srgbClr val="737572"/>
                </a:solidFill>
                <a:latin typeface="+mn-lt"/>
                <a:ea typeface="+mn-ea"/>
                <a:cs typeface="+mn-ea"/>
                <a:sym typeface="+mn-lt"/>
              </a:rPr>
              <a:t>数据保障</a:t>
            </a:r>
            <a:endParaRPr lang="en-US" sz="2400" b="1" dirty="0">
              <a:solidFill>
                <a:srgbClr val="737572"/>
              </a:solidFill>
              <a:latin typeface="+mn-lt"/>
              <a:ea typeface="+mn-ea"/>
              <a:cs typeface="+mn-ea"/>
              <a:sym typeface="+mn-lt"/>
            </a:endParaRPr>
          </a:p>
        </p:txBody>
      </p:sp>
      <p:sp>
        <p:nvSpPr>
          <p:cNvPr id="16" name="Rectangle 5"/>
          <p:cNvSpPr/>
          <p:nvPr/>
        </p:nvSpPr>
        <p:spPr>
          <a:xfrm>
            <a:off x="5530766" y="1745947"/>
            <a:ext cx="1277386" cy="906930"/>
          </a:xfrm>
          <a:prstGeom prst="rect">
            <a:avLst/>
          </a:prstGeom>
          <a:solidFill>
            <a:srgbClr val="00B0F0"/>
          </a:solidFill>
          <a:ln>
            <a:noFill/>
          </a:ln>
        </p:spPr>
        <p:style>
          <a:lnRef idx="1">
            <a:schemeClr val="accent1"/>
          </a:lnRef>
          <a:fillRef idx="3">
            <a:schemeClr val="accent1"/>
          </a:fillRef>
          <a:effectRef idx="2">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765"/>
            <a:endParaRPr lang="en-US" dirty="0">
              <a:solidFill>
                <a:prstClr val="white"/>
              </a:solidFill>
              <a:cs typeface="+mn-ea"/>
              <a:sym typeface="+mn-lt"/>
            </a:endParaRPr>
          </a:p>
        </p:txBody>
      </p:sp>
      <p:sp>
        <p:nvSpPr>
          <p:cNvPr id="18" name="Rectangle 66"/>
          <p:cNvSpPr/>
          <p:nvPr/>
        </p:nvSpPr>
        <p:spPr>
          <a:xfrm>
            <a:off x="1949366" y="1745947"/>
            <a:ext cx="1277386" cy="906930"/>
          </a:xfrm>
          <a:prstGeom prst="rect">
            <a:avLst/>
          </a:prstGeom>
          <a:solidFill>
            <a:srgbClr val="92D050"/>
          </a:solidFill>
          <a:ln>
            <a:noFill/>
          </a:ln>
        </p:spPr>
        <p:style>
          <a:lnRef idx="1">
            <a:schemeClr val="accent1"/>
          </a:lnRef>
          <a:fillRef idx="3">
            <a:schemeClr val="accent1"/>
          </a:fillRef>
          <a:effectRef idx="2">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765"/>
            <a:endParaRPr lang="en-US">
              <a:solidFill>
                <a:prstClr val="white"/>
              </a:solidFill>
              <a:cs typeface="+mn-ea"/>
              <a:sym typeface="+mn-lt"/>
            </a:endParaRPr>
          </a:p>
        </p:txBody>
      </p:sp>
      <p:sp>
        <p:nvSpPr>
          <p:cNvPr id="19" name="Rectangle 67"/>
          <p:cNvSpPr/>
          <p:nvPr/>
        </p:nvSpPr>
        <p:spPr>
          <a:xfrm>
            <a:off x="9017829" y="1707847"/>
            <a:ext cx="1161260" cy="906930"/>
          </a:xfrm>
          <a:prstGeom prst="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765"/>
            <a:endParaRPr lang="en-US">
              <a:solidFill>
                <a:prstClr val="white"/>
              </a:solidFill>
              <a:cs typeface="+mn-ea"/>
              <a:sym typeface="+mn-lt"/>
            </a:endParaRPr>
          </a:p>
        </p:txBody>
      </p:sp>
      <p:pic>
        <p:nvPicPr>
          <p:cNvPr id="1026" name="Picture 2" descr="D:\360安全浏览器下载\Faith_94.598949211909px_1191477_easyicon.net.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87818" y="1805987"/>
            <a:ext cx="626832" cy="84689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D:\360安全浏览器下载\add_database_128px_1125165_easyicon.ne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9533" y="1889512"/>
            <a:ext cx="665568" cy="66556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LIUZHI~1\AppData\Local\Temp\Rar$DRa0.540\1125314.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33841" y="1865817"/>
            <a:ext cx="667189" cy="667189"/>
          </a:xfrm>
          <a:prstGeom prst="rect">
            <a:avLst/>
          </a:prstGeom>
          <a:noFill/>
          <a:extLst>
            <a:ext uri="{909E8E84-426E-40DD-AFC4-6F175D3DCCD1}">
              <a14:hiddenFill xmlns:a14="http://schemas.microsoft.com/office/drawing/2010/main">
                <a:solidFill>
                  <a:srgbClr val="FFFFFF"/>
                </a:solidFill>
              </a14:hiddenFill>
            </a:ext>
          </a:extLst>
        </p:spPr>
      </p:pic>
      <p:sp>
        <p:nvSpPr>
          <p:cNvPr id="29" name="文本框 2"/>
          <p:cNvSpPr txBox="1">
            <a:spLocks noChangeArrowheads="1"/>
          </p:cNvSpPr>
          <p:nvPr/>
        </p:nvSpPr>
        <p:spPr bwMode="auto">
          <a:xfrm>
            <a:off x="1008289" y="372185"/>
            <a:ext cx="398698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000" b="1" dirty="0" smtClean="0">
                <a:latin typeface="微软雅黑" panose="020B0503020204020204" pitchFamily="34" charset="-122"/>
                <a:ea typeface="微软雅黑" panose="020B0503020204020204" pitchFamily="34" charset="-122"/>
              </a:rPr>
              <a:t>3.2 </a:t>
            </a:r>
            <a:r>
              <a:rPr lang="zh-CN" altLang="en-US" sz="2000" b="1" dirty="0" smtClean="0">
                <a:latin typeface="微软雅黑" panose="020B0503020204020204" pitchFamily="34" charset="-122"/>
                <a:ea typeface="微软雅黑" panose="020B0503020204020204" pitchFamily="34" charset="-122"/>
              </a:rPr>
              <a:t>数据安全引起我们重视的</a:t>
            </a:r>
            <a:r>
              <a:rPr lang="zh-CN" altLang="en-US" sz="2000" b="1" dirty="0">
                <a:latin typeface="微软雅黑" panose="020B0503020204020204" pitchFamily="34" charset="-122"/>
                <a:ea typeface="微软雅黑" panose="020B0503020204020204" pitchFamily="34" charset="-122"/>
              </a:rPr>
              <a:t>几点</a:t>
            </a:r>
            <a:endParaRPr lang="zh-CN" altLang="en-US" sz="2000" b="1" dirty="0">
              <a:latin typeface="微软雅黑" panose="020B0503020204020204" pitchFamily="34" charset="-122"/>
              <a:ea typeface="微软雅黑" panose="020B0503020204020204" pitchFamily="34" charset="-122"/>
            </a:endParaRPr>
          </a:p>
        </p:txBody>
      </p:sp>
      <p:sp>
        <p:nvSpPr>
          <p:cNvPr id="12" name="矩形 11"/>
          <p:cNvSpPr/>
          <p:nvPr/>
        </p:nvSpPr>
        <p:spPr>
          <a:xfrm>
            <a:off x="1346659" y="4003499"/>
            <a:ext cx="2482766" cy="954107"/>
          </a:xfrm>
          <a:prstGeom prst="rect">
            <a:avLst/>
          </a:prstGeom>
        </p:spPr>
        <p:txBody>
          <a:bodyPr wrap="square">
            <a:spAutoFit/>
          </a:bodyPr>
          <a:lstStyle/>
          <a:p>
            <a:pPr eaLnBrk="1" hangingPunct="1"/>
            <a:r>
              <a:rPr lang="en-US" altLang="zh-CN" sz="1400" dirty="0">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sym typeface="微软雅黑" panose="020B0503020204020204" pitchFamily="34" charset="-122"/>
              </a:rPr>
              <a:t>、第三方是否经过授权获取数据？</a:t>
            </a:r>
            <a:endParaRPr lang="en-US" altLang="zh-CN" sz="1400" dirty="0">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r>
              <a:rPr lang="en-US" altLang="zh-CN" sz="1400" dirty="0" smtClean="0">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1400" dirty="0" smtClean="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sym typeface="微软雅黑" panose="020B0503020204020204" pitchFamily="34" charset="-122"/>
              </a:rPr>
              <a:t>第三方获取数据的内容有哪些？</a:t>
            </a:r>
            <a:endParaRPr lang="en-US" altLang="zh-CN" sz="14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 name="TextBox 17"/>
          <p:cNvSpPr>
            <a:spLocks noChangeArrowheads="1"/>
          </p:cNvSpPr>
          <p:nvPr/>
        </p:nvSpPr>
        <p:spPr bwMode="auto">
          <a:xfrm>
            <a:off x="4917062" y="4003499"/>
            <a:ext cx="2346044" cy="922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en-US" altLang="zh-CN" sz="1350" dirty="0" smtClean="0">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1350" dirty="0" smtClean="0">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350" dirty="0">
                <a:latin typeface="微软雅黑" panose="020B0503020204020204" pitchFamily="34" charset="-122"/>
                <a:ea typeface="微软雅黑" panose="020B0503020204020204" pitchFamily="34" charset="-122"/>
                <a:sym typeface="微软雅黑" panose="020B0503020204020204" pitchFamily="34" charset="-122"/>
              </a:rPr>
              <a:t>第三</a:t>
            </a:r>
            <a:r>
              <a:rPr lang="zh-CN" altLang="en-US" sz="1350" dirty="0" smtClean="0">
                <a:latin typeface="微软雅黑" panose="020B0503020204020204" pitchFamily="34" charset="-122"/>
                <a:ea typeface="微软雅黑" panose="020B0503020204020204" pitchFamily="34" charset="-122"/>
                <a:sym typeface="微软雅黑" panose="020B0503020204020204" pitchFamily="34" charset="-122"/>
              </a:rPr>
              <a:t>方是否具备</a:t>
            </a:r>
            <a:r>
              <a:rPr lang="zh-CN" altLang="en-US" sz="1350" dirty="0">
                <a:latin typeface="微软雅黑" panose="020B0503020204020204" pitchFamily="34" charset="-122"/>
                <a:ea typeface="微软雅黑" panose="020B0503020204020204" pitchFamily="34" charset="-122"/>
                <a:sym typeface="微软雅黑" panose="020B0503020204020204" pitchFamily="34" charset="-122"/>
              </a:rPr>
              <a:t>数据的保留</a:t>
            </a:r>
            <a:r>
              <a:rPr lang="zh-CN" altLang="en-US" sz="1350" dirty="0" smtClean="0">
                <a:latin typeface="微软雅黑" panose="020B0503020204020204" pitchFamily="34" charset="-122"/>
                <a:ea typeface="微软雅黑" panose="020B0503020204020204" pitchFamily="34" charset="-122"/>
                <a:sym typeface="微软雅黑" panose="020B0503020204020204" pitchFamily="34" charset="-122"/>
              </a:rPr>
              <a:t>权？</a:t>
            </a:r>
            <a:endParaRPr lang="zh-CN" altLang="en-US" sz="1350" dirty="0">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r>
              <a:rPr lang="en-US" altLang="zh-CN" sz="1350" dirty="0" smtClean="0">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1350" dirty="0" smtClean="0">
                <a:latin typeface="微软雅黑" panose="020B0503020204020204" pitchFamily="34" charset="-122"/>
                <a:ea typeface="微软雅黑" panose="020B0503020204020204" pitchFamily="34" charset="-122"/>
                <a:sym typeface="微软雅黑" panose="020B0503020204020204" pitchFamily="34" charset="-122"/>
              </a:rPr>
              <a:t>、第三方</a:t>
            </a:r>
            <a:r>
              <a:rPr lang="zh-CN" altLang="en-US" sz="1350" dirty="0">
                <a:latin typeface="微软雅黑" panose="020B0503020204020204" pitchFamily="34" charset="-122"/>
                <a:ea typeface="微软雅黑" panose="020B0503020204020204" pitchFamily="34" charset="-122"/>
                <a:sym typeface="微软雅黑" panose="020B0503020204020204" pitchFamily="34" charset="-122"/>
              </a:rPr>
              <a:t>如何使用获取到的</a:t>
            </a:r>
            <a:r>
              <a:rPr lang="zh-CN" altLang="en-US" sz="1350" dirty="0" smtClean="0">
                <a:latin typeface="微软雅黑" panose="020B0503020204020204" pitchFamily="34" charset="-122"/>
                <a:ea typeface="微软雅黑" panose="020B0503020204020204" pitchFamily="34" charset="-122"/>
                <a:sym typeface="微软雅黑" panose="020B0503020204020204" pitchFamily="34" charset="-122"/>
              </a:rPr>
              <a:t>数据？</a:t>
            </a:r>
            <a:endParaRPr lang="en-US" altLang="zh-CN" sz="135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1" name="TextBox 19"/>
          <p:cNvSpPr>
            <a:spLocks noChangeArrowheads="1"/>
          </p:cNvSpPr>
          <p:nvPr/>
        </p:nvSpPr>
        <p:spPr bwMode="auto">
          <a:xfrm>
            <a:off x="8494413" y="4003499"/>
            <a:ext cx="2346044" cy="113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eaLnBrk="1" hangingPunct="1"/>
            <a:r>
              <a:rPr lang="en-US" altLang="zh-CN" sz="1350" dirty="0" smtClean="0">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1350" dirty="0" smtClean="0">
                <a:latin typeface="微软雅黑" panose="020B0503020204020204" pitchFamily="34" charset="-122"/>
                <a:ea typeface="微软雅黑" panose="020B0503020204020204" pitchFamily="34" charset="-122"/>
                <a:sym typeface="微软雅黑" panose="020B0503020204020204" pitchFamily="34" charset="-122"/>
              </a:rPr>
              <a:t>、第三方使用数据有没有相关记录？</a:t>
            </a:r>
            <a:endParaRPr lang="en-US" altLang="zh-CN" sz="1350" dirty="0" smtClean="0">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r>
              <a:rPr lang="en-US" altLang="zh-CN" sz="1350" dirty="0" smtClean="0">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1350" dirty="0" smtClean="0">
                <a:latin typeface="微软雅黑" panose="020B0503020204020204" pitchFamily="34" charset="-122"/>
                <a:ea typeface="微软雅黑" panose="020B0503020204020204" pitchFamily="34" charset="-122"/>
                <a:sym typeface="微软雅黑" panose="020B0503020204020204" pitchFamily="34" charset="-122"/>
              </a:rPr>
              <a:t>、第三方如何保存数据？</a:t>
            </a:r>
            <a:endParaRPr lang="en-US" altLang="zh-CN" sz="1350" dirty="0" smtClean="0">
              <a:latin typeface="微软雅黑" panose="020B0503020204020204" pitchFamily="34" charset="-122"/>
              <a:ea typeface="微软雅黑" panose="020B0503020204020204" pitchFamily="34" charset="-122"/>
              <a:sym typeface="微软雅黑" panose="020B0503020204020204" pitchFamily="34" charset="-122"/>
            </a:endParaRPr>
          </a:p>
          <a:p>
            <a:pPr eaLnBrk="1" hangingPunct="1"/>
            <a:r>
              <a:rPr lang="en-US" altLang="zh-CN" sz="1350" dirty="0">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1350" dirty="0" smtClean="0">
                <a:latin typeface="微软雅黑" panose="020B0503020204020204" pitchFamily="34" charset="-122"/>
                <a:ea typeface="微软雅黑" panose="020B0503020204020204" pitchFamily="34" charset="-122"/>
                <a:sym typeface="微软雅黑" panose="020B0503020204020204" pitchFamily="34" charset="-122"/>
              </a:rPr>
              <a:t>、第三方是否对数据提供有效保护？</a:t>
            </a:r>
            <a:endParaRPr lang="en-US" sz="1350" dirty="0">
              <a:latin typeface="微软雅黑" panose="020B0503020204020204" pitchFamily="34" charset="-122"/>
              <a:ea typeface="微软雅黑" panose="020B0503020204020204" pitchFamily="34" charset="-122"/>
              <a:sym typeface="微软雅黑" panose="020B0503020204020204" pitchFamily="34" charset="-122"/>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par>
                                <p:cTn id="20" presetID="10" presetClass="entr" presetSubtype="0" fill="hold" nodeType="withEffect">
                                  <p:stCondLst>
                                    <p:cond delay="0"/>
                                  </p:stCondLst>
                                  <p:childTnLst>
                                    <p:set>
                                      <p:cBhvr>
                                        <p:cTn id="21" dur="1" fill="hold">
                                          <p:stCondLst>
                                            <p:cond delay="0"/>
                                          </p:stCondLst>
                                        </p:cTn>
                                        <p:tgtEl>
                                          <p:spTgt spid="1027"/>
                                        </p:tgtEl>
                                        <p:attrNameLst>
                                          <p:attrName>style.visibility</p:attrName>
                                        </p:attrNameLst>
                                      </p:cBhvr>
                                      <p:to>
                                        <p:strVal val="visible"/>
                                      </p:to>
                                    </p:set>
                                    <p:animEffect transition="in" filter="fade">
                                      <p:cBhvr>
                                        <p:cTn id="22" dur="500"/>
                                        <p:tgtEl>
                                          <p:spTgt spid="102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par>
                                <p:cTn id="28" presetID="10" presetClass="entr" presetSubtype="0" fill="hold"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par>
                                <p:cTn id="40" presetID="10" presetClass="entr" presetSubtype="0" fill="hold" nodeType="withEffect">
                                  <p:stCondLst>
                                    <p:cond delay="0"/>
                                  </p:stCondLst>
                                  <p:childTnLst>
                                    <p:set>
                                      <p:cBhvr>
                                        <p:cTn id="41" dur="1" fill="hold">
                                          <p:stCondLst>
                                            <p:cond delay="0"/>
                                          </p:stCondLst>
                                        </p:cTn>
                                        <p:tgtEl>
                                          <p:spTgt spid="1028"/>
                                        </p:tgtEl>
                                        <p:attrNameLst>
                                          <p:attrName>style.visibility</p:attrName>
                                        </p:attrNameLst>
                                      </p:cBhvr>
                                      <p:to>
                                        <p:strVal val="visible"/>
                                      </p:to>
                                    </p:set>
                                    <p:animEffect transition="in" filter="fade">
                                      <p:cBhvr>
                                        <p:cTn id="42" dur="500"/>
                                        <p:tgtEl>
                                          <p:spTgt spid="102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500"/>
                                        <p:tgtEl>
                                          <p:spTgt spid="3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fade">
                                      <p:cBhvr>
                                        <p:cTn id="5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9" grpId="0"/>
      <p:bldP spid="11" grpId="0"/>
      <p:bldP spid="14" grpId="0"/>
      <p:bldP spid="15" grpId="0"/>
      <p:bldP spid="16" grpId="0" animBg="1"/>
      <p:bldP spid="19" grpId="0" animBg="1"/>
      <p:bldP spid="12" grpId="0"/>
      <p:bldP spid="30" grpId="0"/>
      <p:bldP spid="3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680874" y="1894410"/>
            <a:ext cx="3923928" cy="32403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TextBox 11"/>
          <p:cNvSpPr txBox="1"/>
          <p:nvPr/>
        </p:nvSpPr>
        <p:spPr>
          <a:xfrm>
            <a:off x="1544970" y="1952076"/>
            <a:ext cx="2031325" cy="369332"/>
          </a:xfrm>
          <a:prstGeom prst="rect">
            <a:avLst/>
          </a:prstGeom>
          <a:noFill/>
        </p:spPr>
        <p:txBody>
          <a:bodyPr wrap="none" rtlCol="0">
            <a:spAutoFit/>
          </a:bodyPr>
          <a:lstStyle/>
          <a:p>
            <a:r>
              <a:rPr lang="zh-CN" altLang="en-US" dirty="0" smtClean="0">
                <a:solidFill>
                  <a:schemeClr val="bg1"/>
                </a:solidFill>
              </a:rPr>
              <a:t>电子证据保全系统</a:t>
            </a:r>
            <a:endParaRPr lang="zh-CN" altLang="en-US" dirty="0">
              <a:solidFill>
                <a:schemeClr val="bg1"/>
              </a:solidFill>
            </a:endParaRPr>
          </a:p>
        </p:txBody>
      </p:sp>
      <p:sp>
        <p:nvSpPr>
          <p:cNvPr id="8" name="TextBox 12"/>
          <p:cNvSpPr txBox="1"/>
          <p:nvPr/>
        </p:nvSpPr>
        <p:spPr>
          <a:xfrm>
            <a:off x="620440" y="2781773"/>
            <a:ext cx="461665" cy="1708160"/>
          </a:xfrm>
          <a:prstGeom prst="rect">
            <a:avLst/>
          </a:prstGeom>
          <a:noFill/>
        </p:spPr>
        <p:txBody>
          <a:bodyPr vert="eaVert" wrap="none" rtlCol="0">
            <a:spAutoFit/>
          </a:bodyPr>
          <a:lstStyle/>
          <a:p>
            <a:r>
              <a:rPr lang="zh-CN" altLang="en-US" dirty="0" smtClean="0">
                <a:solidFill>
                  <a:schemeClr val="bg1"/>
                </a:solidFill>
              </a:rPr>
              <a:t>有效证据链设计</a:t>
            </a:r>
            <a:endParaRPr lang="zh-CN" altLang="en-US" dirty="0">
              <a:solidFill>
                <a:schemeClr val="bg1"/>
              </a:solidFill>
            </a:endParaRPr>
          </a:p>
        </p:txBody>
      </p:sp>
      <p:sp>
        <p:nvSpPr>
          <p:cNvPr id="9" name="TextBox 13"/>
          <p:cNvSpPr txBox="1"/>
          <p:nvPr/>
        </p:nvSpPr>
        <p:spPr>
          <a:xfrm>
            <a:off x="4202229" y="2501292"/>
            <a:ext cx="461665" cy="1938992"/>
          </a:xfrm>
          <a:prstGeom prst="rect">
            <a:avLst/>
          </a:prstGeom>
          <a:noFill/>
        </p:spPr>
        <p:txBody>
          <a:bodyPr vert="eaVert" wrap="none" rtlCol="0">
            <a:spAutoFit/>
          </a:bodyPr>
          <a:lstStyle/>
          <a:p>
            <a:r>
              <a:rPr lang="zh-CN" altLang="en-US" dirty="0" smtClean="0">
                <a:solidFill>
                  <a:schemeClr val="bg1"/>
                </a:solidFill>
              </a:rPr>
              <a:t>本地与云端双保全</a:t>
            </a:r>
            <a:endParaRPr lang="zh-CN" altLang="en-US" dirty="0">
              <a:solidFill>
                <a:schemeClr val="bg1"/>
              </a:solidFill>
            </a:endParaRPr>
          </a:p>
        </p:txBody>
      </p:sp>
      <p:sp>
        <p:nvSpPr>
          <p:cNvPr id="10" name="TextBox 14"/>
          <p:cNvSpPr txBox="1"/>
          <p:nvPr/>
        </p:nvSpPr>
        <p:spPr>
          <a:xfrm>
            <a:off x="1491962" y="4766492"/>
            <a:ext cx="2492990" cy="369332"/>
          </a:xfrm>
          <a:prstGeom prst="rect">
            <a:avLst/>
          </a:prstGeom>
          <a:noFill/>
        </p:spPr>
        <p:txBody>
          <a:bodyPr wrap="none" rtlCol="0">
            <a:spAutoFit/>
          </a:bodyPr>
          <a:lstStyle/>
          <a:p>
            <a:r>
              <a:rPr lang="zh-CN" altLang="en-US" dirty="0" smtClean="0">
                <a:solidFill>
                  <a:schemeClr val="bg1"/>
                </a:solidFill>
              </a:rPr>
              <a:t>国家权威司法鉴定机构</a:t>
            </a:r>
            <a:endParaRPr lang="zh-CN" altLang="en-US" dirty="0">
              <a:solidFill>
                <a:schemeClr val="bg1"/>
              </a:solidFill>
            </a:endParaRPr>
          </a:p>
        </p:txBody>
      </p:sp>
      <p:sp>
        <p:nvSpPr>
          <p:cNvPr id="11" name="矩形 10"/>
          <p:cNvSpPr/>
          <p:nvPr/>
        </p:nvSpPr>
        <p:spPr>
          <a:xfrm>
            <a:off x="1040915" y="2401779"/>
            <a:ext cx="3210742" cy="3614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信息科技风险防控平台</a:t>
            </a:r>
            <a:endParaRPr lang="zh-CN" altLang="en-US" dirty="0">
              <a:solidFill>
                <a:schemeClr val="tx1"/>
              </a:solidFill>
            </a:endParaRPr>
          </a:p>
        </p:txBody>
      </p:sp>
      <p:sp>
        <p:nvSpPr>
          <p:cNvPr id="12" name="矩形 11"/>
          <p:cNvSpPr/>
          <p:nvPr/>
        </p:nvSpPr>
        <p:spPr>
          <a:xfrm>
            <a:off x="1040915" y="2772481"/>
            <a:ext cx="469582" cy="166780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solidFill>
                  <a:schemeClr val="tx1"/>
                </a:solidFill>
              </a:rPr>
              <a:t>电子权力防控总体策略及内控体系</a:t>
            </a:r>
            <a:endParaRPr lang="zh-CN" altLang="en-US" sz="1100" dirty="0">
              <a:solidFill>
                <a:schemeClr val="tx1"/>
              </a:solidFill>
            </a:endParaRPr>
          </a:p>
        </p:txBody>
      </p:sp>
      <p:sp>
        <p:nvSpPr>
          <p:cNvPr id="13" name="矩形 12"/>
          <p:cNvSpPr/>
          <p:nvPr/>
        </p:nvSpPr>
        <p:spPr>
          <a:xfrm>
            <a:off x="3782075" y="2781772"/>
            <a:ext cx="469582" cy="166780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solidFill>
                  <a:schemeClr val="tx1"/>
                </a:solidFill>
              </a:rPr>
              <a:t>业务及数据安全风险评估机制</a:t>
            </a:r>
            <a:endParaRPr lang="zh-CN" altLang="en-US" sz="1100" dirty="0">
              <a:solidFill>
                <a:schemeClr val="tx1"/>
              </a:solidFill>
            </a:endParaRPr>
          </a:p>
        </p:txBody>
      </p:sp>
      <p:sp>
        <p:nvSpPr>
          <p:cNvPr id="14" name="矩形 13"/>
          <p:cNvSpPr/>
          <p:nvPr/>
        </p:nvSpPr>
        <p:spPr>
          <a:xfrm>
            <a:off x="1510497" y="2847676"/>
            <a:ext cx="2271578" cy="3614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风险监测与预警系统</a:t>
            </a:r>
            <a:endParaRPr lang="zh-CN" altLang="en-US" sz="1400" dirty="0">
              <a:solidFill>
                <a:schemeClr val="tx1"/>
              </a:solidFill>
            </a:endParaRPr>
          </a:p>
        </p:txBody>
      </p:sp>
      <p:sp>
        <p:nvSpPr>
          <p:cNvPr id="15" name="矩形 14"/>
          <p:cNvSpPr/>
          <p:nvPr/>
        </p:nvSpPr>
        <p:spPr>
          <a:xfrm>
            <a:off x="1510497" y="3375199"/>
            <a:ext cx="2271578" cy="3614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solidFill>
                  <a:schemeClr val="tx1"/>
                </a:solidFill>
              </a:rPr>
              <a:t>4A</a:t>
            </a:r>
            <a:r>
              <a:rPr lang="zh-CN" altLang="en-US" sz="1400" dirty="0" smtClean="0">
                <a:solidFill>
                  <a:schemeClr val="tx1"/>
                </a:solidFill>
              </a:rPr>
              <a:t>权力运行安全防控系统</a:t>
            </a:r>
            <a:endParaRPr lang="zh-CN" altLang="en-US" sz="1400" dirty="0">
              <a:solidFill>
                <a:schemeClr val="tx1"/>
              </a:solidFill>
            </a:endParaRPr>
          </a:p>
        </p:txBody>
      </p:sp>
      <p:sp>
        <p:nvSpPr>
          <p:cNvPr id="16" name="矩形 15"/>
          <p:cNvSpPr/>
          <p:nvPr/>
        </p:nvSpPr>
        <p:spPr>
          <a:xfrm>
            <a:off x="1510497" y="3890060"/>
            <a:ext cx="2271577" cy="3614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敏感数据防护系统</a:t>
            </a:r>
            <a:endParaRPr lang="zh-CN" altLang="en-US" sz="1400" dirty="0">
              <a:solidFill>
                <a:schemeClr val="tx1"/>
              </a:solidFill>
            </a:endParaRPr>
          </a:p>
        </p:txBody>
      </p:sp>
      <p:sp>
        <p:nvSpPr>
          <p:cNvPr id="17" name="矩形 16"/>
          <p:cNvSpPr/>
          <p:nvPr/>
        </p:nvSpPr>
        <p:spPr>
          <a:xfrm>
            <a:off x="1040915" y="4425826"/>
            <a:ext cx="3210742" cy="3614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业务系统</a:t>
            </a:r>
            <a:endParaRPr lang="zh-CN" altLang="en-US" dirty="0">
              <a:solidFill>
                <a:schemeClr val="tx1"/>
              </a:solidFill>
            </a:endParaRPr>
          </a:p>
        </p:txBody>
      </p:sp>
      <p:sp>
        <p:nvSpPr>
          <p:cNvPr id="19" name="矩形 18"/>
          <p:cNvSpPr/>
          <p:nvPr/>
        </p:nvSpPr>
        <p:spPr>
          <a:xfrm>
            <a:off x="620440" y="983038"/>
            <a:ext cx="5622052" cy="369332"/>
          </a:xfrm>
          <a:prstGeom prst="rect">
            <a:avLst/>
          </a:prstGeom>
        </p:spPr>
        <p:txBody>
          <a:bodyPr wrap="none">
            <a:spAutoFit/>
          </a:bodyPr>
          <a:lstStyle/>
          <a:p>
            <a:r>
              <a:rPr lang="zh-CN" alt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微软雅黑" panose="020B0503020204020204" pitchFamily="34" charset="-122"/>
                <a:ea typeface="微软雅黑" panose="020B0503020204020204" pitchFamily="34" charset="-122"/>
                <a:cs typeface="微软雅黑" pitchFamily="18" charset="0"/>
              </a:rPr>
              <a:t>目标：</a:t>
            </a:r>
            <a:r>
              <a:rPr lang="en-US" altLang="zh-CN"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微软雅黑" panose="020B0503020204020204" pitchFamily="34" charset="-122"/>
                <a:ea typeface="微软雅黑" panose="020B0503020204020204" pitchFamily="34" charset="-122"/>
                <a:cs typeface="微软雅黑" pitchFamily="18" charset="0"/>
              </a:rPr>
              <a:t>合规</a:t>
            </a:r>
            <a:r>
              <a:rPr lang="zh-CN" alt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微软雅黑" panose="020B0503020204020204" pitchFamily="34" charset="-122"/>
                <a:ea typeface="微软雅黑" panose="020B0503020204020204" pitchFamily="34" charset="-122"/>
                <a:cs typeface="微软雅黑" pitchFamily="18" charset="0"/>
              </a:rPr>
              <a:t>、</a:t>
            </a:r>
            <a:r>
              <a:rPr lang="en-US" altLang="zh-CN"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微软雅黑" panose="020B0503020204020204" pitchFamily="34" charset="-122"/>
                <a:ea typeface="微软雅黑" panose="020B0503020204020204" pitchFamily="34" charset="-122"/>
                <a:cs typeface="微软雅黑" pitchFamily="18" charset="0"/>
              </a:rPr>
              <a:t>明责</a:t>
            </a:r>
            <a:r>
              <a:rPr lang="zh-CN" alt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微软雅黑" panose="020B0503020204020204" pitchFamily="34" charset="-122"/>
                <a:ea typeface="微软雅黑" panose="020B0503020204020204" pitchFamily="34" charset="-122"/>
                <a:cs typeface="微软雅黑" pitchFamily="18" charset="0"/>
              </a:rPr>
              <a:t>、</a:t>
            </a:r>
            <a:r>
              <a:rPr lang="en-US" altLang="zh-CN"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微软雅黑" panose="020B0503020204020204" pitchFamily="34" charset="-122"/>
                <a:ea typeface="微软雅黑" panose="020B0503020204020204" pitchFamily="34" charset="-122"/>
                <a:cs typeface="微软雅黑" pitchFamily="18" charset="0"/>
              </a:rPr>
              <a:t>制约</a:t>
            </a:r>
            <a:r>
              <a:rPr lang="zh-CN" alt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微软雅黑" panose="020B0503020204020204" pitchFamily="34" charset="-122"/>
                <a:ea typeface="微软雅黑" panose="020B0503020204020204" pitchFamily="34" charset="-122"/>
                <a:cs typeface="微软雅黑" pitchFamily="18" charset="0"/>
              </a:rPr>
              <a:t>、</a:t>
            </a:r>
            <a:r>
              <a:rPr lang="en-US" altLang="zh-CN"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微软雅黑" panose="020B0503020204020204" pitchFamily="34" charset="-122"/>
                <a:ea typeface="微软雅黑" panose="020B0503020204020204" pitchFamily="34" charset="-122"/>
                <a:cs typeface="微软雅黑" pitchFamily="18" charset="0"/>
              </a:rPr>
              <a:t>留痕</a:t>
            </a:r>
            <a:r>
              <a:rPr lang="zh-CN" alt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微软雅黑" panose="020B0503020204020204" pitchFamily="34" charset="-122"/>
                <a:ea typeface="微软雅黑" panose="020B0503020204020204" pitchFamily="34" charset="-122"/>
                <a:cs typeface="微软雅黑" pitchFamily="18" charset="0"/>
              </a:rPr>
              <a:t>、</a:t>
            </a:r>
            <a:r>
              <a:rPr lang="en-US" altLang="zh-CN"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微软雅黑" panose="020B0503020204020204" pitchFamily="34" charset="-122"/>
                <a:ea typeface="微软雅黑" panose="020B0503020204020204" pitchFamily="34" charset="-122"/>
                <a:cs typeface="微软雅黑" pitchFamily="18" charset="0"/>
              </a:rPr>
              <a:t>追溯</a:t>
            </a:r>
            <a:r>
              <a:rPr lang="zh-CN" alt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微软雅黑" panose="020B0503020204020204" pitchFamily="34" charset="-122"/>
                <a:ea typeface="微软雅黑" panose="020B0503020204020204" pitchFamily="34" charset="-122"/>
                <a:cs typeface="微软雅黑" pitchFamily="18" charset="0"/>
              </a:rPr>
              <a:t>和</a:t>
            </a:r>
            <a:r>
              <a:rPr lang="en-US" altLang="zh-CN"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微软雅黑" panose="020B0503020204020204" pitchFamily="34" charset="-122"/>
                <a:ea typeface="微软雅黑" panose="020B0503020204020204" pitchFamily="34" charset="-122"/>
              </a:rPr>
              <a:t>敏感</a:t>
            </a:r>
            <a:r>
              <a:rPr lang="en-US" altLang="zh-CN" sz="1600" b="1" dirty="0" err="1" smtClean="0">
                <a:solidFill>
                  <a:schemeClr val="tx1">
                    <a:lumMod val="75000"/>
                    <a:lumOff val="25000"/>
                  </a:schemeClr>
                </a:solidFill>
                <a:latin typeface="微软雅黑" panose="020B0503020204020204" pitchFamily="34" charset="-122"/>
                <a:ea typeface="微软雅黑" panose="020B0503020204020204" pitchFamily="34" charset="-122"/>
              </a:rPr>
              <a:t>信息保护</a:t>
            </a:r>
            <a:endParaRPr lang="zh-CN" altLang="en-US" dirty="0"/>
          </a:p>
        </p:txBody>
      </p:sp>
      <p:graphicFrame>
        <p:nvGraphicFramePr>
          <p:cNvPr id="20" name="图示 19"/>
          <p:cNvGraphicFramePr/>
          <p:nvPr/>
        </p:nvGraphicFramePr>
        <p:xfrm flipH="1">
          <a:off x="4663894" y="2136742"/>
          <a:ext cx="3499203" cy="233280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8" name="文本框 2"/>
          <p:cNvSpPr txBox="1">
            <a:spLocks noChangeArrowheads="1"/>
          </p:cNvSpPr>
          <p:nvPr/>
        </p:nvSpPr>
        <p:spPr bwMode="auto">
          <a:xfrm>
            <a:off x="1008288" y="384660"/>
            <a:ext cx="35189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dirty="0" smtClean="0">
                <a:latin typeface="微软雅黑" panose="020B0503020204020204" pitchFamily="34" charset="-122"/>
                <a:ea typeface="微软雅黑" panose="020B0503020204020204" pitchFamily="34" charset="-122"/>
              </a:rPr>
              <a:t>医疗行业的数据安全解决思路</a:t>
            </a:r>
            <a:endParaRPr lang="zh-CN" altLang="en-US" sz="2000" b="1" dirty="0">
              <a:latin typeface="微软雅黑" panose="020B0503020204020204" pitchFamily="34" charset="-122"/>
              <a:ea typeface="微软雅黑" panose="020B0503020204020204" pitchFamily="34" charset="-122"/>
            </a:endParaRPr>
          </a:p>
        </p:txBody>
      </p:sp>
      <p:pic>
        <p:nvPicPr>
          <p:cNvPr id="23" name="Picture 2" descr="https://timgsa.baidu.com/timg?image&amp;quality=80&amp;size=b9999_10000&amp;sec=1489660525717&amp;di=4bcc9c3a888cebbc7572d9bdd1cbbfdc&amp;imgtype=0&amp;src=http%3A%2F%2Fwww.eqccd.com%2FeWebEditorNet%2FUploadFiles%2FQQ%25BD%25D8%25CD%25BC20150819161723.jpg"/>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79433" y="2056199"/>
            <a:ext cx="4090278" cy="2916782"/>
          </a:xfrm>
          <a:prstGeom prst="rect">
            <a:avLst/>
          </a:prstGeom>
          <a:noFill/>
          <a:ln>
            <a:noFill/>
          </a:ln>
          <a:extLst>
            <a:ext uri="{909E8E84-426E-40DD-AFC4-6F175D3DCCD1}">
              <a14:hiddenFill xmlns:a14="http://schemas.microsoft.com/office/drawing/2010/main">
                <a:solidFill>
                  <a:srgbClr val="FFFFFF"/>
                </a:solidFill>
              </a14:hiddenFill>
            </a:ext>
          </a:extLst>
        </p:spPr>
      </p:pic>
    </p:spTree>
    <p:custDataLst>
      <p:tags r:id="rId7"/>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a:spLocks noChangeArrowheads="1"/>
          </p:cNvSpPr>
          <p:nvPr/>
        </p:nvSpPr>
        <p:spPr bwMode="auto">
          <a:xfrm>
            <a:off x="1013608" y="383722"/>
            <a:ext cx="422743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dirty="0" smtClean="0">
                <a:latin typeface="微软雅黑" panose="020B0503020204020204" pitchFamily="34" charset="-122"/>
                <a:ea typeface="微软雅黑" panose="020B0503020204020204" pitchFamily="34" charset="-122"/>
              </a:rPr>
              <a:t>“互联网</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医院”常见</a:t>
            </a:r>
            <a:r>
              <a:rPr lang="zh-CN" altLang="en-US" sz="2000" b="1" dirty="0" smtClean="0">
                <a:latin typeface="微软雅黑" panose="020B0503020204020204" pitchFamily="34" charset="-122"/>
                <a:ea typeface="微软雅黑" panose="020B0503020204020204" pitchFamily="34" charset="-122"/>
              </a:rPr>
              <a:t>的数据流分析</a:t>
            </a:r>
            <a:endParaRPr lang="zh-CN" altLang="en-US" sz="2000" b="1" dirty="0">
              <a:latin typeface="微软雅黑" panose="020B0503020204020204" pitchFamily="34" charset="-122"/>
              <a:ea typeface="微软雅黑" panose="020B0503020204020204" pitchFamily="34" charset="-122"/>
            </a:endParaRPr>
          </a:p>
        </p:txBody>
      </p:sp>
      <p:sp>
        <p:nvSpPr>
          <p:cNvPr id="6" name="圆角矩形 5"/>
          <p:cNvSpPr/>
          <p:nvPr/>
        </p:nvSpPr>
        <p:spPr bwMode="auto">
          <a:xfrm>
            <a:off x="1202436" y="3378858"/>
            <a:ext cx="758952" cy="393192"/>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2000" dirty="0"/>
              <a:t>用户</a:t>
            </a:r>
            <a:endParaRPr kumimoji="0" lang="zh-CN" altLang="en-US" sz="2000" b="0" i="0" u="none" strike="noStrike" cap="none" normalizeH="0" baseline="0" dirty="0" smtClean="0">
              <a:ln>
                <a:noFill/>
              </a:ln>
              <a:solidFill>
                <a:schemeClr val="tx1"/>
              </a:solidFill>
              <a:effectLst/>
            </a:endParaRPr>
          </a:p>
        </p:txBody>
      </p:sp>
      <p:sp>
        <p:nvSpPr>
          <p:cNvPr id="7" name="圆角矩形 6"/>
          <p:cNvSpPr/>
          <p:nvPr/>
        </p:nvSpPr>
        <p:spPr bwMode="auto">
          <a:xfrm>
            <a:off x="2968752" y="3218838"/>
            <a:ext cx="1127760" cy="768096"/>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sz="2000" dirty="0"/>
              <a:t>微</a:t>
            </a:r>
            <a:r>
              <a:rPr lang="zh-CN" altLang="en-US" sz="2000" dirty="0" smtClean="0"/>
              <a:t>信公众号</a:t>
            </a:r>
            <a:endParaRPr kumimoji="0" lang="zh-CN" altLang="en-US" sz="2000" b="0" i="0" u="none" strike="noStrike" cap="none" normalizeH="0" baseline="0" dirty="0" smtClean="0">
              <a:ln>
                <a:noFill/>
              </a:ln>
              <a:solidFill>
                <a:schemeClr val="tx1"/>
              </a:solidFill>
              <a:effectLst/>
            </a:endParaRPr>
          </a:p>
        </p:txBody>
      </p:sp>
      <p:sp>
        <p:nvSpPr>
          <p:cNvPr id="8" name="圆角矩形 7"/>
          <p:cNvSpPr/>
          <p:nvPr/>
        </p:nvSpPr>
        <p:spPr bwMode="auto">
          <a:xfrm>
            <a:off x="5370576" y="3205122"/>
            <a:ext cx="1039368" cy="768096"/>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algn="ctr">
              <a:buFont typeface="Arial" panose="020B0604020202020204" pitchFamily="34" charset="0"/>
              <a:buNone/>
            </a:pPr>
            <a:r>
              <a:rPr lang="zh-CN" altLang="en-US" sz="2000" dirty="0"/>
              <a:t>第三方平台</a:t>
            </a:r>
            <a:endParaRPr lang="zh-CN" altLang="en-US" sz="2000" dirty="0"/>
          </a:p>
        </p:txBody>
      </p:sp>
      <p:sp>
        <p:nvSpPr>
          <p:cNvPr id="9" name="圆角矩形 8"/>
          <p:cNvSpPr/>
          <p:nvPr/>
        </p:nvSpPr>
        <p:spPr bwMode="auto">
          <a:xfrm>
            <a:off x="7684008" y="3218838"/>
            <a:ext cx="1039368" cy="768096"/>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algn="ctr">
              <a:buFont typeface="Arial" panose="020B0604020202020204" pitchFamily="34" charset="0"/>
              <a:buNone/>
            </a:pPr>
            <a:r>
              <a:rPr lang="zh-CN" altLang="en-US" sz="2000" dirty="0" smtClean="0"/>
              <a:t>前置机服务器</a:t>
            </a:r>
            <a:endParaRPr lang="zh-CN" altLang="en-US" sz="2000" dirty="0"/>
          </a:p>
        </p:txBody>
      </p:sp>
      <p:sp>
        <p:nvSpPr>
          <p:cNvPr id="10" name="圆角矩形 9"/>
          <p:cNvSpPr/>
          <p:nvPr/>
        </p:nvSpPr>
        <p:spPr bwMode="auto">
          <a:xfrm>
            <a:off x="9997440" y="3205122"/>
            <a:ext cx="1039368" cy="768096"/>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algn="ctr">
              <a:buFont typeface="Arial" panose="020B0604020202020204" pitchFamily="34" charset="0"/>
              <a:buNone/>
            </a:pPr>
            <a:r>
              <a:rPr lang="en-US" altLang="zh-CN" sz="2000" dirty="0" smtClean="0"/>
              <a:t>His</a:t>
            </a:r>
            <a:r>
              <a:rPr lang="zh-CN" altLang="en-US" sz="2000" dirty="0" smtClean="0"/>
              <a:t>数据库</a:t>
            </a:r>
            <a:endParaRPr lang="zh-CN" altLang="en-US" sz="2000" dirty="0"/>
          </a:p>
        </p:txBody>
      </p:sp>
      <p:sp>
        <p:nvSpPr>
          <p:cNvPr id="13" name="上弧形箭头 12"/>
          <p:cNvSpPr/>
          <p:nvPr/>
        </p:nvSpPr>
        <p:spPr bwMode="auto">
          <a:xfrm>
            <a:off x="1874520" y="2889654"/>
            <a:ext cx="1179552" cy="329184"/>
          </a:xfrm>
          <a:prstGeom prst="curved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endParaRPr>
          </a:p>
        </p:txBody>
      </p:sp>
      <p:sp>
        <p:nvSpPr>
          <p:cNvPr id="14" name="上弧形箭头 13"/>
          <p:cNvSpPr/>
          <p:nvPr/>
        </p:nvSpPr>
        <p:spPr bwMode="auto">
          <a:xfrm>
            <a:off x="4096512" y="2889654"/>
            <a:ext cx="1274064" cy="315468"/>
          </a:xfrm>
          <a:prstGeom prst="curved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endParaRPr>
          </a:p>
        </p:txBody>
      </p:sp>
      <p:sp>
        <p:nvSpPr>
          <p:cNvPr id="15" name="上弧形箭头 14"/>
          <p:cNvSpPr/>
          <p:nvPr/>
        </p:nvSpPr>
        <p:spPr bwMode="auto">
          <a:xfrm>
            <a:off x="6409944" y="2856888"/>
            <a:ext cx="1274064" cy="315468"/>
          </a:xfrm>
          <a:prstGeom prst="curved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endParaRPr>
          </a:p>
        </p:txBody>
      </p:sp>
      <p:sp>
        <p:nvSpPr>
          <p:cNvPr id="16" name="上弧形箭头 15"/>
          <p:cNvSpPr/>
          <p:nvPr/>
        </p:nvSpPr>
        <p:spPr bwMode="auto">
          <a:xfrm>
            <a:off x="8723376" y="2851554"/>
            <a:ext cx="1274064" cy="315468"/>
          </a:xfrm>
          <a:prstGeom prst="curved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endParaRPr>
          </a:p>
        </p:txBody>
      </p:sp>
      <p:sp>
        <p:nvSpPr>
          <p:cNvPr id="17" name="上弧形箭头 16"/>
          <p:cNvSpPr/>
          <p:nvPr/>
        </p:nvSpPr>
        <p:spPr bwMode="auto">
          <a:xfrm flipH="1" flipV="1">
            <a:off x="1874520" y="4025034"/>
            <a:ext cx="1110996" cy="365760"/>
          </a:xfrm>
          <a:prstGeom prst="curved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endParaRPr>
          </a:p>
        </p:txBody>
      </p:sp>
      <p:sp>
        <p:nvSpPr>
          <p:cNvPr id="18" name="上弧形箭头 17"/>
          <p:cNvSpPr/>
          <p:nvPr/>
        </p:nvSpPr>
        <p:spPr bwMode="auto">
          <a:xfrm flipH="1" flipV="1">
            <a:off x="4096512" y="4025034"/>
            <a:ext cx="1274064" cy="365760"/>
          </a:xfrm>
          <a:prstGeom prst="curved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endParaRPr>
          </a:p>
        </p:txBody>
      </p:sp>
      <p:sp>
        <p:nvSpPr>
          <p:cNvPr id="19" name="上弧形箭头 18"/>
          <p:cNvSpPr/>
          <p:nvPr/>
        </p:nvSpPr>
        <p:spPr bwMode="auto">
          <a:xfrm flipH="1" flipV="1">
            <a:off x="6409944" y="4025034"/>
            <a:ext cx="1274064" cy="365760"/>
          </a:xfrm>
          <a:prstGeom prst="curved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endParaRPr>
          </a:p>
        </p:txBody>
      </p:sp>
      <p:sp>
        <p:nvSpPr>
          <p:cNvPr id="20" name="上弧形箭头 19"/>
          <p:cNvSpPr/>
          <p:nvPr/>
        </p:nvSpPr>
        <p:spPr bwMode="auto">
          <a:xfrm flipH="1" flipV="1">
            <a:off x="8723376" y="4026558"/>
            <a:ext cx="1274064" cy="365760"/>
          </a:xfrm>
          <a:prstGeom prst="curved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endParaRPr>
          </a:p>
        </p:txBody>
      </p:sp>
      <p:sp>
        <p:nvSpPr>
          <p:cNvPr id="21" name="TextBox 20"/>
          <p:cNvSpPr txBox="1"/>
          <p:nvPr/>
        </p:nvSpPr>
        <p:spPr>
          <a:xfrm>
            <a:off x="1530483" y="1850810"/>
            <a:ext cx="1799070" cy="738664"/>
          </a:xfrm>
          <a:prstGeom prst="rect">
            <a:avLst/>
          </a:prstGeom>
          <a:noFill/>
        </p:spPr>
        <p:txBody>
          <a:bodyPr wrap="square" rtlCol="0">
            <a:spAutoFit/>
          </a:bodyPr>
          <a:lstStyle/>
          <a:p>
            <a:pPr algn="ctr"/>
            <a:r>
              <a:rPr lang="zh-CN" altLang="en-US" sz="1400" dirty="0" smtClean="0"/>
              <a:t>用户通过手机关注公众号后进行“预约挂号”操作</a:t>
            </a:r>
            <a:endParaRPr lang="zh-CN" altLang="en-US" sz="1400" dirty="0"/>
          </a:p>
        </p:txBody>
      </p:sp>
      <p:sp>
        <p:nvSpPr>
          <p:cNvPr id="22" name="TextBox 21"/>
          <p:cNvSpPr txBox="1"/>
          <p:nvPr/>
        </p:nvSpPr>
        <p:spPr>
          <a:xfrm>
            <a:off x="3834009" y="1850810"/>
            <a:ext cx="1799070" cy="738664"/>
          </a:xfrm>
          <a:prstGeom prst="rect">
            <a:avLst/>
          </a:prstGeom>
          <a:noFill/>
        </p:spPr>
        <p:txBody>
          <a:bodyPr wrap="square" rtlCol="0">
            <a:spAutoFit/>
          </a:bodyPr>
          <a:lstStyle/>
          <a:p>
            <a:pPr algn="ctr"/>
            <a:r>
              <a:rPr lang="zh-CN" altLang="en-US" sz="1400" dirty="0" smtClean="0"/>
              <a:t>微信公众号进行数据转发工作或直接打开第三方平台</a:t>
            </a:r>
            <a:endParaRPr lang="zh-CN" altLang="en-US" sz="1400" dirty="0"/>
          </a:p>
        </p:txBody>
      </p:sp>
      <p:sp>
        <p:nvSpPr>
          <p:cNvPr id="23" name="TextBox 22"/>
          <p:cNvSpPr txBox="1"/>
          <p:nvPr/>
        </p:nvSpPr>
        <p:spPr>
          <a:xfrm>
            <a:off x="6147441" y="1850810"/>
            <a:ext cx="1799070" cy="954107"/>
          </a:xfrm>
          <a:prstGeom prst="rect">
            <a:avLst/>
          </a:prstGeom>
          <a:noFill/>
        </p:spPr>
        <p:txBody>
          <a:bodyPr wrap="square" rtlCol="0">
            <a:spAutoFit/>
          </a:bodyPr>
          <a:lstStyle/>
          <a:p>
            <a:pPr algn="ctr"/>
            <a:r>
              <a:rPr lang="zh-CN" altLang="en-US" sz="1400" dirty="0"/>
              <a:t>第三</a:t>
            </a:r>
            <a:r>
              <a:rPr lang="zh-CN" altLang="en-US" sz="1400" dirty="0" smtClean="0"/>
              <a:t>方平台将数据结构化后传送到前置机服务器的</a:t>
            </a:r>
            <a:r>
              <a:rPr lang="en-US" altLang="zh-CN" sz="1400" dirty="0" smtClean="0"/>
              <a:t>Web service</a:t>
            </a:r>
            <a:r>
              <a:rPr lang="zh-CN" altLang="en-US" sz="1400" dirty="0"/>
              <a:t>接口</a:t>
            </a:r>
            <a:endParaRPr lang="zh-CN" altLang="en-US" sz="1400" dirty="0"/>
          </a:p>
        </p:txBody>
      </p:sp>
      <p:sp>
        <p:nvSpPr>
          <p:cNvPr id="24" name="TextBox 23"/>
          <p:cNvSpPr txBox="1"/>
          <p:nvPr/>
        </p:nvSpPr>
        <p:spPr>
          <a:xfrm>
            <a:off x="8460873" y="1850810"/>
            <a:ext cx="1799070" cy="738664"/>
          </a:xfrm>
          <a:prstGeom prst="rect">
            <a:avLst/>
          </a:prstGeom>
          <a:noFill/>
        </p:spPr>
        <p:txBody>
          <a:bodyPr wrap="square" rtlCol="0">
            <a:spAutoFit/>
          </a:bodyPr>
          <a:lstStyle/>
          <a:p>
            <a:pPr algn="ctr"/>
            <a:r>
              <a:rPr lang="zh-CN" altLang="en-US" sz="1400" dirty="0" smtClean="0"/>
              <a:t>前置机连接</a:t>
            </a:r>
            <a:r>
              <a:rPr lang="en-US" altLang="zh-CN" sz="1400" dirty="0" smtClean="0"/>
              <a:t>His</a:t>
            </a:r>
            <a:r>
              <a:rPr lang="zh-CN" altLang="en-US" sz="1400" dirty="0" smtClean="0"/>
              <a:t>数据库并执行相应的</a:t>
            </a:r>
            <a:r>
              <a:rPr lang="en-US" altLang="zh-CN" sz="1400" dirty="0" smtClean="0"/>
              <a:t>SQL</a:t>
            </a:r>
            <a:r>
              <a:rPr lang="zh-CN" altLang="en-US" sz="1400" dirty="0" smtClean="0"/>
              <a:t>语句操作</a:t>
            </a:r>
            <a:r>
              <a:rPr lang="zh-CN" altLang="en-US" sz="1400" dirty="0"/>
              <a:t>（</a:t>
            </a:r>
            <a:r>
              <a:rPr lang="en-US" altLang="zh-CN" sz="1400" dirty="0" smtClean="0"/>
              <a:t>insert</a:t>
            </a:r>
            <a:r>
              <a:rPr lang="zh-CN" altLang="en-US" sz="1400" dirty="0" smtClean="0"/>
              <a:t>）</a:t>
            </a:r>
            <a:endParaRPr lang="zh-CN" altLang="en-US" sz="1400" dirty="0"/>
          </a:p>
        </p:txBody>
      </p:sp>
      <p:sp>
        <p:nvSpPr>
          <p:cNvPr id="25" name="TextBox 24"/>
          <p:cNvSpPr txBox="1"/>
          <p:nvPr/>
        </p:nvSpPr>
        <p:spPr>
          <a:xfrm>
            <a:off x="8460873" y="4664114"/>
            <a:ext cx="1799070" cy="738664"/>
          </a:xfrm>
          <a:prstGeom prst="rect">
            <a:avLst/>
          </a:prstGeom>
          <a:noFill/>
        </p:spPr>
        <p:txBody>
          <a:bodyPr wrap="square" rtlCol="0">
            <a:spAutoFit/>
          </a:bodyPr>
          <a:lstStyle/>
          <a:p>
            <a:pPr algn="ctr"/>
            <a:r>
              <a:rPr lang="en-US" altLang="zh-CN" sz="1400" dirty="0" smtClean="0"/>
              <a:t>His</a:t>
            </a:r>
            <a:r>
              <a:rPr lang="zh-CN" altLang="en-US" sz="1400" dirty="0" smtClean="0"/>
              <a:t>数据库将</a:t>
            </a:r>
            <a:r>
              <a:rPr lang="en-US" altLang="zh-CN" sz="1400" dirty="0" smtClean="0"/>
              <a:t>SQL</a:t>
            </a:r>
            <a:r>
              <a:rPr lang="zh-CN" altLang="en-US" sz="1400" dirty="0" smtClean="0"/>
              <a:t>语句的执行结果返回到前置机（</a:t>
            </a:r>
            <a:r>
              <a:rPr lang="en-US" altLang="zh-CN" sz="1400" dirty="0" smtClean="0"/>
              <a:t>insert</a:t>
            </a:r>
            <a:r>
              <a:rPr lang="zh-CN" altLang="en-US" sz="1400" dirty="0"/>
              <a:t> </a:t>
            </a:r>
            <a:r>
              <a:rPr lang="zh-CN" altLang="en-US" sz="1400" dirty="0" smtClean="0"/>
              <a:t>成功）</a:t>
            </a:r>
            <a:endParaRPr lang="zh-CN" altLang="en-US" sz="1400" dirty="0"/>
          </a:p>
        </p:txBody>
      </p:sp>
      <p:sp>
        <p:nvSpPr>
          <p:cNvPr id="26" name="TextBox 25"/>
          <p:cNvSpPr txBox="1"/>
          <p:nvPr/>
        </p:nvSpPr>
        <p:spPr>
          <a:xfrm>
            <a:off x="6226689" y="4664114"/>
            <a:ext cx="1799070" cy="738664"/>
          </a:xfrm>
          <a:prstGeom prst="rect">
            <a:avLst/>
          </a:prstGeom>
          <a:noFill/>
        </p:spPr>
        <p:txBody>
          <a:bodyPr wrap="square" rtlCol="0">
            <a:spAutoFit/>
          </a:bodyPr>
          <a:lstStyle/>
          <a:p>
            <a:pPr algn="ctr"/>
            <a:r>
              <a:rPr lang="zh-CN" altLang="en-US" sz="1400" dirty="0" smtClean="0"/>
              <a:t>前置机将结果转化成</a:t>
            </a:r>
            <a:r>
              <a:rPr lang="en-US" altLang="zh-CN" sz="1400" dirty="0" smtClean="0"/>
              <a:t>xml</a:t>
            </a:r>
            <a:r>
              <a:rPr lang="zh-CN" altLang="en-US" sz="1400" dirty="0" smtClean="0"/>
              <a:t>数据返回第三方平台</a:t>
            </a:r>
            <a:endParaRPr lang="zh-CN" altLang="en-US" sz="1400" dirty="0"/>
          </a:p>
        </p:txBody>
      </p:sp>
      <p:sp>
        <p:nvSpPr>
          <p:cNvPr id="27" name="TextBox 26"/>
          <p:cNvSpPr txBox="1"/>
          <p:nvPr/>
        </p:nvSpPr>
        <p:spPr>
          <a:xfrm>
            <a:off x="3834009" y="4664114"/>
            <a:ext cx="1799070" cy="523220"/>
          </a:xfrm>
          <a:prstGeom prst="rect">
            <a:avLst/>
          </a:prstGeom>
          <a:noFill/>
        </p:spPr>
        <p:txBody>
          <a:bodyPr wrap="square" rtlCol="0">
            <a:spAutoFit/>
          </a:bodyPr>
          <a:lstStyle/>
          <a:p>
            <a:pPr algn="ctr"/>
            <a:r>
              <a:rPr lang="zh-CN" altLang="en-US" sz="1400" dirty="0" smtClean="0"/>
              <a:t>第三方平台将结果返回到微信公众号</a:t>
            </a:r>
            <a:endParaRPr lang="zh-CN" altLang="en-US" sz="1400" dirty="0"/>
          </a:p>
        </p:txBody>
      </p:sp>
      <p:sp>
        <p:nvSpPr>
          <p:cNvPr id="28" name="TextBox 27"/>
          <p:cNvSpPr txBox="1"/>
          <p:nvPr/>
        </p:nvSpPr>
        <p:spPr>
          <a:xfrm>
            <a:off x="1530483" y="4664114"/>
            <a:ext cx="1799070" cy="738664"/>
          </a:xfrm>
          <a:prstGeom prst="rect">
            <a:avLst/>
          </a:prstGeom>
          <a:noFill/>
        </p:spPr>
        <p:txBody>
          <a:bodyPr wrap="square" rtlCol="0">
            <a:spAutoFit/>
          </a:bodyPr>
          <a:lstStyle/>
          <a:p>
            <a:pPr algn="ctr"/>
            <a:r>
              <a:rPr lang="zh-CN" altLang="en-US" sz="1400" dirty="0" smtClean="0"/>
              <a:t>微信公众号显示结果给用户（“预约挂号成功”）</a:t>
            </a:r>
            <a:endParaRPr lang="zh-CN" altLang="en-US" sz="1400" dirty="0"/>
          </a:p>
        </p:txBody>
      </p:sp>
      <p:sp>
        <p:nvSpPr>
          <p:cNvPr id="33" name="左右箭头标注 32"/>
          <p:cNvSpPr/>
          <p:nvPr/>
        </p:nvSpPr>
        <p:spPr bwMode="auto">
          <a:xfrm>
            <a:off x="2037957" y="3243270"/>
            <a:ext cx="852678" cy="792242"/>
          </a:xfrm>
          <a:prstGeom prst="leftRightArrowCallou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kumimoji="0" lang="zh-CN" altLang="en-US" sz="18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rPr>
              <a:t>手机</a:t>
            </a:r>
            <a:endParaRPr kumimoji="0" lang="zh-CN" altLang="en-US" sz="18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p:txBody>
      </p:sp>
      <p:sp>
        <p:nvSpPr>
          <p:cNvPr id="35" name="左右箭头标注 34"/>
          <p:cNvSpPr/>
          <p:nvPr/>
        </p:nvSpPr>
        <p:spPr bwMode="auto">
          <a:xfrm>
            <a:off x="4307205" y="3249182"/>
            <a:ext cx="852678" cy="792242"/>
          </a:xfrm>
          <a:prstGeom prst="leftRightArrowCallou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dirty="0"/>
              <a:t>接口</a:t>
            </a:r>
            <a:endParaRPr kumimoji="0" lang="zh-CN" altLang="en-US" sz="18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p:txBody>
      </p:sp>
      <p:sp>
        <p:nvSpPr>
          <p:cNvPr id="36" name="左右箭头标注 35"/>
          <p:cNvSpPr/>
          <p:nvPr/>
        </p:nvSpPr>
        <p:spPr bwMode="auto">
          <a:xfrm>
            <a:off x="6620637" y="3218838"/>
            <a:ext cx="852678" cy="792242"/>
          </a:xfrm>
          <a:prstGeom prst="leftRightArrowCallou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r>
              <a:rPr lang="zh-CN" altLang="en-US" dirty="0"/>
              <a:t>接口</a:t>
            </a:r>
            <a:endParaRPr kumimoji="0" lang="zh-CN" altLang="en-US" sz="18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p:txBody>
      </p:sp>
      <p:sp>
        <p:nvSpPr>
          <p:cNvPr id="37" name="左右箭头标注 36"/>
          <p:cNvSpPr/>
          <p:nvPr/>
        </p:nvSpPr>
        <p:spPr bwMode="auto">
          <a:xfrm>
            <a:off x="8827008" y="3249182"/>
            <a:ext cx="1170431" cy="792242"/>
          </a:xfrm>
          <a:prstGeom prst="leftRightArrowCallou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endParaRPr lang="en-US" altLang="zh-CN" sz="1200" dirty="0"/>
          </a:p>
          <a:p>
            <a: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pPr>
            <a:r>
              <a:rPr lang="en-US" altLang="zh-CN" dirty="0" smtClean="0"/>
              <a:t>SQL</a:t>
            </a:r>
            <a:endParaRPr kumimoji="0" lang="zh-CN" altLang="en-US" sz="18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endParaRPr>
          </a:p>
        </p:txBody>
      </p:sp>
      <p:sp>
        <p:nvSpPr>
          <p:cNvPr id="29" name="圆角矩形 28"/>
          <p:cNvSpPr/>
          <p:nvPr/>
        </p:nvSpPr>
        <p:spPr bwMode="auto">
          <a:xfrm>
            <a:off x="5370576" y="3211949"/>
            <a:ext cx="1039368" cy="768096"/>
          </a:xfrm>
          <a:prstGeom prst="round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algn="ctr">
              <a:buFont typeface="Arial" panose="020B0604020202020204" pitchFamily="34" charset="0"/>
              <a:buNone/>
            </a:pPr>
            <a:r>
              <a:rPr lang="zh-CN" altLang="en-US" sz="2000" dirty="0"/>
              <a:t>第三方平台</a:t>
            </a:r>
            <a:endParaRPr lang="zh-CN" altLang="en-US" sz="2000" dirty="0"/>
          </a:p>
        </p:txBody>
      </p:sp>
      <p:sp>
        <p:nvSpPr>
          <p:cNvPr id="30" name="圆角矩形 29"/>
          <p:cNvSpPr/>
          <p:nvPr/>
        </p:nvSpPr>
        <p:spPr bwMode="auto">
          <a:xfrm>
            <a:off x="7684008" y="3226463"/>
            <a:ext cx="1039368" cy="768096"/>
          </a:xfrm>
          <a:prstGeom prst="round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algn="ctr">
              <a:buFont typeface="Arial" panose="020B0604020202020204" pitchFamily="34" charset="0"/>
              <a:buNone/>
            </a:pPr>
            <a:r>
              <a:rPr lang="zh-CN" altLang="en-US" sz="2000" dirty="0" smtClean="0"/>
              <a:t>前置机服务器</a:t>
            </a:r>
            <a:endParaRPr lang="zh-CN" altLang="en-US" sz="2000" dirty="0"/>
          </a:p>
        </p:txBody>
      </p:sp>
      <p:sp>
        <p:nvSpPr>
          <p:cNvPr id="31" name="圆角矩形 30"/>
          <p:cNvSpPr/>
          <p:nvPr/>
        </p:nvSpPr>
        <p:spPr bwMode="auto">
          <a:xfrm>
            <a:off x="9997440" y="3205122"/>
            <a:ext cx="1039368" cy="768096"/>
          </a:xfrm>
          <a:prstGeom prst="round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algn="ctr">
              <a:buFont typeface="Arial" panose="020B0604020202020204" pitchFamily="34" charset="0"/>
              <a:buNone/>
            </a:pPr>
            <a:r>
              <a:rPr lang="en-US" altLang="zh-CN" sz="2000" dirty="0" smtClean="0"/>
              <a:t>His</a:t>
            </a:r>
            <a:r>
              <a:rPr lang="zh-CN" altLang="en-US" sz="2000" dirty="0" smtClean="0"/>
              <a:t>数据库</a:t>
            </a:r>
            <a:endParaRPr lang="zh-CN" altLang="en-US" sz="2000"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500"/>
                                        <p:tgtEl>
                                          <p:spTgt spid="2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500"/>
                                        <p:tgtEl>
                                          <p:spTgt spid="19"/>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fade">
                                      <p:cBhvr>
                                        <p:cTn id="50" dur="500"/>
                                        <p:tgtEl>
                                          <p:spTgt spid="26"/>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500"/>
                                        <p:tgtEl>
                                          <p:spTgt spid="1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fade">
                                      <p:cBhvr>
                                        <p:cTn id="58" dur="500"/>
                                        <p:tgtEl>
                                          <p:spTgt spid="27"/>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fade">
                                      <p:cBhvr>
                                        <p:cTn id="63" dur="500"/>
                                        <p:tgtEl>
                                          <p:spTgt spid="17"/>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8"/>
                                        </p:tgtEl>
                                        <p:attrNameLst>
                                          <p:attrName>style.visibility</p:attrName>
                                        </p:attrNameLst>
                                      </p:cBhvr>
                                      <p:to>
                                        <p:strVal val="visible"/>
                                      </p:to>
                                    </p:set>
                                    <p:animEffect transition="in" filter="fade">
                                      <p:cBhvr>
                                        <p:cTn id="66" dur="500"/>
                                        <p:tgtEl>
                                          <p:spTgt spid="28"/>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29"/>
                                        </p:tgtEl>
                                        <p:attrNameLst>
                                          <p:attrName>style.visibility</p:attrName>
                                        </p:attrNameLst>
                                      </p:cBhvr>
                                      <p:to>
                                        <p:strVal val="visible"/>
                                      </p:to>
                                    </p:set>
                                    <p:animEffect transition="in" filter="fade">
                                      <p:cBhvr>
                                        <p:cTn id="71" dur="500"/>
                                        <p:tgtEl>
                                          <p:spTgt spid="29"/>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30"/>
                                        </p:tgtEl>
                                        <p:attrNameLst>
                                          <p:attrName>style.visibility</p:attrName>
                                        </p:attrNameLst>
                                      </p:cBhvr>
                                      <p:to>
                                        <p:strVal val="visible"/>
                                      </p:to>
                                    </p:set>
                                    <p:animEffect transition="in" filter="fade">
                                      <p:cBhvr>
                                        <p:cTn id="76" dur="500"/>
                                        <p:tgtEl>
                                          <p:spTgt spid="30"/>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31"/>
                                        </p:tgtEl>
                                        <p:attrNameLst>
                                          <p:attrName>style.visibility</p:attrName>
                                        </p:attrNameLst>
                                      </p:cBhvr>
                                      <p:to>
                                        <p:strVal val="visible"/>
                                      </p:to>
                                    </p:set>
                                    <p:animEffect transition="in" filter="fade">
                                      <p:cBhvr>
                                        <p:cTn id="8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19" grpId="0" animBg="1"/>
      <p:bldP spid="20" grpId="0" animBg="1"/>
      <p:bldP spid="21" grpId="0"/>
      <p:bldP spid="22" grpId="0"/>
      <p:bldP spid="23" grpId="0"/>
      <p:bldP spid="24" grpId="0"/>
      <p:bldP spid="25" grpId="0"/>
      <p:bldP spid="26" grpId="0"/>
      <p:bldP spid="27" grpId="0"/>
      <p:bldP spid="28" grpId="0"/>
      <p:bldP spid="29" grpId="0" animBg="1"/>
      <p:bldP spid="30" grpId="0" animBg="1"/>
      <p:bldP spid="3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a:spLocks noChangeArrowheads="1"/>
          </p:cNvSpPr>
          <p:nvPr/>
        </p:nvSpPr>
        <p:spPr bwMode="auto">
          <a:xfrm>
            <a:off x="1008289" y="386699"/>
            <a:ext cx="422743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dirty="0">
                <a:latin typeface="微软雅黑" panose="020B0503020204020204" pitchFamily="34" charset="-122"/>
                <a:ea typeface="微软雅黑" panose="020B0503020204020204" pitchFamily="34" charset="-122"/>
              </a:rPr>
              <a:t>“互联网</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医院”系统常见网络框架</a:t>
            </a:r>
            <a:endParaRPr lang="zh-CN" altLang="en-US" sz="2000" b="1" dirty="0">
              <a:latin typeface="微软雅黑" panose="020B0503020204020204" pitchFamily="34" charset="-122"/>
              <a:ea typeface="微软雅黑" panose="020B0503020204020204" pitchFamily="34" charset="-122"/>
            </a:endParaRPr>
          </a:p>
        </p:txBody>
      </p:sp>
      <p:graphicFrame>
        <p:nvGraphicFramePr>
          <p:cNvPr id="7" name="图示 6"/>
          <p:cNvGraphicFramePr/>
          <p:nvPr/>
        </p:nvGraphicFramePr>
        <p:xfrm>
          <a:off x="1774698" y="731789"/>
          <a:ext cx="8442579" cy="322115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205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4938" y="3856945"/>
            <a:ext cx="9382125" cy="271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7"/>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22" name="直接连接符 6"/>
          <p:cNvCxnSpPr>
            <a:cxnSpLocks noChangeShapeType="1"/>
          </p:cNvCxnSpPr>
          <p:nvPr/>
        </p:nvCxnSpPr>
        <p:spPr bwMode="auto">
          <a:xfrm>
            <a:off x="4321175" y="3305175"/>
            <a:ext cx="5257800" cy="0"/>
          </a:xfrm>
          <a:prstGeom prst="line">
            <a:avLst/>
          </a:prstGeom>
          <a:noFill/>
          <a:ln w="19050">
            <a:solidFill>
              <a:schemeClr val="bg1"/>
            </a:solidFill>
            <a:round/>
            <a:headEnd type="oval" w="med" len="med"/>
            <a:tailEnd type="oval" w="med" len="med"/>
          </a:ln>
          <a:extLst>
            <a:ext uri="{909E8E84-426E-40DD-AFC4-6F175D3DCCD1}">
              <a14:hiddenFill xmlns:a14="http://schemas.microsoft.com/office/drawing/2010/main">
                <a:noFill/>
              </a14:hiddenFill>
            </a:ext>
          </a:extLst>
        </p:spPr>
      </p:cxnSp>
      <p:sp>
        <p:nvSpPr>
          <p:cNvPr id="30723" name="KSO_GT2.1"/>
          <p:cNvSpPr txBox="1">
            <a:spLocks noChangeArrowheads="1"/>
          </p:cNvSpPr>
          <p:nvPr/>
        </p:nvSpPr>
        <p:spPr bwMode="auto">
          <a:xfrm>
            <a:off x="5075238" y="3349625"/>
            <a:ext cx="4476750"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30000"/>
              </a:lnSpc>
              <a:buFont typeface="Arial" panose="020B0604020202020204" pitchFamily="34" charset="0"/>
              <a:buNone/>
            </a:pPr>
            <a:r>
              <a:rPr lang="zh-CN" altLang="en-US" sz="1600" dirty="0" smtClean="0">
                <a:solidFill>
                  <a:schemeClr val="bg1"/>
                </a:solidFill>
                <a:latin typeface="Segoe UI" panose="020B0502040204020203" pitchFamily="34" charset="0"/>
                <a:cs typeface="Segoe UI" panose="020B0502040204020203" pitchFamily="34" charset="0"/>
              </a:rPr>
              <a:t>渗透测试过程与重点对象的重要风险点分享</a:t>
            </a:r>
            <a:endParaRPr lang="en-US" altLang="zh-CN" sz="1600" dirty="0" smtClean="0">
              <a:solidFill>
                <a:schemeClr val="bg1"/>
              </a:solidFill>
              <a:latin typeface="Segoe UI" panose="020B0502040204020203" pitchFamily="34" charset="0"/>
              <a:cs typeface="Segoe UI" panose="020B0502040204020203" pitchFamily="34" charset="0"/>
            </a:endParaRPr>
          </a:p>
          <a:p>
            <a:pPr algn="r" eaLnBrk="1" hangingPunct="1">
              <a:lnSpc>
                <a:spcPct val="130000"/>
              </a:lnSpc>
              <a:buFont typeface="Arial" panose="020B0604020202020204" pitchFamily="34" charset="0"/>
              <a:buNone/>
            </a:pPr>
            <a:r>
              <a:rPr lang="en-US" altLang="zh-CN" sz="1600" dirty="0" smtClean="0">
                <a:solidFill>
                  <a:schemeClr val="bg1"/>
                </a:solidFill>
                <a:latin typeface="Segoe UI" panose="020B0502040204020203" pitchFamily="34" charset="0"/>
                <a:cs typeface="Segoe UI" panose="020B0502040204020203" pitchFamily="34" charset="0"/>
              </a:rPr>
              <a:t>3</a:t>
            </a:r>
            <a:r>
              <a:rPr lang="zh-CN" altLang="en-US" sz="1600" dirty="0" smtClean="0">
                <a:solidFill>
                  <a:schemeClr val="bg1"/>
                </a:solidFill>
                <a:latin typeface="Segoe UI" panose="020B0502040204020203" pitchFamily="34" charset="0"/>
                <a:cs typeface="Segoe UI" panose="020B0502040204020203" pitchFamily="34" charset="0"/>
              </a:rPr>
              <a:t>个重要对象与</a:t>
            </a:r>
            <a:r>
              <a:rPr lang="en-US" altLang="zh-CN" sz="1600" dirty="0" smtClean="0">
                <a:solidFill>
                  <a:schemeClr val="bg1"/>
                </a:solidFill>
                <a:latin typeface="Segoe UI" panose="020B0502040204020203" pitchFamily="34" charset="0"/>
                <a:cs typeface="Segoe UI" panose="020B0502040204020203" pitchFamily="34" charset="0"/>
              </a:rPr>
              <a:t>3</a:t>
            </a:r>
            <a:r>
              <a:rPr lang="zh-CN" altLang="en-US" sz="1600" dirty="0" smtClean="0">
                <a:solidFill>
                  <a:schemeClr val="bg1"/>
                </a:solidFill>
                <a:latin typeface="Segoe UI" panose="020B0502040204020203" pitchFamily="34" charset="0"/>
                <a:cs typeface="Segoe UI" panose="020B0502040204020203" pitchFamily="34" charset="0"/>
              </a:rPr>
              <a:t>个重要风险</a:t>
            </a:r>
            <a:endParaRPr lang="en-US" altLang="zh-CN" sz="1600" dirty="0">
              <a:solidFill>
                <a:schemeClr val="bg1"/>
              </a:solidFill>
              <a:latin typeface="Segoe UI" panose="020B0502040204020203" pitchFamily="34" charset="0"/>
              <a:cs typeface="Segoe UI" panose="020B0502040204020203" pitchFamily="34" charset="0"/>
            </a:endParaRPr>
          </a:p>
        </p:txBody>
      </p:sp>
      <p:grpSp>
        <p:nvGrpSpPr>
          <p:cNvPr id="30724" name="Group 4"/>
          <p:cNvGrpSpPr/>
          <p:nvPr/>
        </p:nvGrpSpPr>
        <p:grpSpPr bwMode="auto">
          <a:xfrm>
            <a:off x="3021013" y="2433638"/>
            <a:ext cx="1536700" cy="1987550"/>
            <a:chOff x="0" y="0"/>
            <a:chExt cx="1152785" cy="1490412"/>
          </a:xfrm>
        </p:grpSpPr>
        <p:grpSp>
          <p:nvGrpSpPr>
            <p:cNvPr id="30726" name="Group 5"/>
            <p:cNvGrpSpPr/>
            <p:nvPr/>
          </p:nvGrpSpPr>
          <p:grpSpPr bwMode="auto">
            <a:xfrm>
              <a:off x="138402" y="0"/>
              <a:ext cx="1014383" cy="1490412"/>
              <a:chOff x="0" y="0"/>
              <a:chExt cx="1014383" cy="1490412"/>
            </a:xfrm>
          </p:grpSpPr>
          <p:sp>
            <p:nvSpPr>
              <p:cNvPr id="30728" name="圆角矩形 11"/>
              <p:cNvSpPr>
                <a:spLocks noChangeArrowheads="1"/>
              </p:cNvSpPr>
              <p:nvPr/>
            </p:nvSpPr>
            <p:spPr bwMode="auto">
              <a:xfrm rot="1132031">
                <a:off x="0" y="0"/>
                <a:ext cx="1014383" cy="1490412"/>
              </a:xfrm>
              <a:prstGeom prst="roundRect">
                <a:avLst>
                  <a:gd name="adj" fmla="val 12134"/>
                </a:avLst>
              </a:prstGeom>
              <a:solidFill>
                <a:srgbClr val="163048"/>
              </a:solid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sz="3200">
                  <a:solidFill>
                    <a:srgbClr val="FFFFFF"/>
                  </a:solidFill>
                </a:endParaRPr>
              </a:p>
            </p:txBody>
          </p:sp>
          <p:sp>
            <p:nvSpPr>
              <p:cNvPr id="30729" name="KSO_GN2"/>
              <p:cNvSpPr>
                <a:spLocks noChangeArrowheads="1"/>
              </p:cNvSpPr>
              <p:nvPr/>
            </p:nvSpPr>
            <p:spPr bwMode="auto">
              <a:xfrm rot="1132031">
                <a:off x="43080" y="31875"/>
                <a:ext cx="931612" cy="1428311"/>
              </a:xfrm>
              <a:prstGeom prst="roundRect">
                <a:avLst>
                  <a:gd name="adj" fmla="val 12134"/>
                </a:avLst>
              </a:prstGeom>
              <a:noFill/>
              <a:ln w="25400">
                <a:solidFill>
                  <a:srgbClr val="FFFFFF"/>
                </a:solidFill>
                <a:rou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6400" dirty="0" smtClean="0">
                    <a:solidFill>
                      <a:srgbClr val="FFFFFF"/>
                    </a:solidFill>
                    <a:latin typeface="Impact" panose="020B0806030902050204" pitchFamily="34" charset="0"/>
                    <a:ea typeface="Gungsuh" panose="02030600000101010101" pitchFamily="18" charset="-127"/>
                  </a:rPr>
                  <a:t>02</a:t>
                </a:r>
                <a:endParaRPr lang="zh-CN" altLang="en-US" sz="6400" dirty="0">
                  <a:solidFill>
                    <a:srgbClr val="FFFFFF"/>
                  </a:solidFill>
                  <a:latin typeface="Impact" panose="020B0806030902050204" pitchFamily="34" charset="0"/>
                  <a:ea typeface="Gungsuh" panose="02030600000101010101" pitchFamily="18" charset="-127"/>
                </a:endParaRPr>
              </a:p>
            </p:txBody>
          </p:sp>
        </p:grpSp>
        <p:sp>
          <p:nvSpPr>
            <p:cNvPr id="30727" name="圆角矩形 26"/>
            <p:cNvSpPr/>
            <p:nvPr/>
          </p:nvSpPr>
          <p:spPr bwMode="auto">
            <a:xfrm rot="1132031">
              <a:off x="0" y="832988"/>
              <a:ext cx="1014383" cy="634430"/>
            </a:xfrm>
            <a:custGeom>
              <a:avLst/>
              <a:gdLst>
                <a:gd name="T0" fmla="*/ 0 w 1321797"/>
                <a:gd name="T1" fmla="*/ 266030 h 826698"/>
                <a:gd name="T2" fmla="*/ 778465 w 1321797"/>
                <a:gd name="T3" fmla="*/ 0 h 826698"/>
                <a:gd name="T4" fmla="*/ 778465 w 1321797"/>
                <a:gd name="T5" fmla="*/ 392435 h 826698"/>
                <a:gd name="T6" fmla="*/ 684022 w 1321797"/>
                <a:gd name="T7" fmla="*/ 486878 h 826698"/>
                <a:gd name="T8" fmla="*/ 94443 w 1321797"/>
                <a:gd name="T9" fmla="*/ 486878 h 826698"/>
                <a:gd name="T10" fmla="*/ 0 w 1321797"/>
                <a:gd name="T11" fmla="*/ 392435 h 826698"/>
                <a:gd name="T12" fmla="*/ 0 w 1321797"/>
                <a:gd name="T13" fmla="*/ 266030 h 826698"/>
                <a:gd name="T14" fmla="*/ 0 60000 65536"/>
                <a:gd name="T15" fmla="*/ 0 60000 65536"/>
                <a:gd name="T16" fmla="*/ 0 60000 65536"/>
                <a:gd name="T17" fmla="*/ 0 60000 65536"/>
                <a:gd name="T18" fmla="*/ 0 60000 65536"/>
                <a:gd name="T19" fmla="*/ 0 60000 65536"/>
                <a:gd name="T20" fmla="*/ 0 60000 65536"/>
                <a:gd name="T21" fmla="*/ 0 w 1321797"/>
                <a:gd name="T22" fmla="*/ 0 h 826698"/>
                <a:gd name="T23" fmla="*/ 1321797 w 1321797"/>
                <a:gd name="T24" fmla="*/ 826698 h 8266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21797" h="826698">
                  <a:moveTo>
                    <a:pt x="0" y="451707"/>
                  </a:moveTo>
                  <a:lnTo>
                    <a:pt x="1321797" y="0"/>
                  </a:lnTo>
                  <a:lnTo>
                    <a:pt x="1321797" y="666338"/>
                  </a:lnTo>
                  <a:cubicBezTo>
                    <a:pt x="1321797" y="754902"/>
                    <a:pt x="1250001" y="826698"/>
                    <a:pt x="1161437" y="826698"/>
                  </a:cubicBezTo>
                  <a:lnTo>
                    <a:pt x="160360" y="826698"/>
                  </a:lnTo>
                  <a:cubicBezTo>
                    <a:pt x="71796" y="826698"/>
                    <a:pt x="0" y="754902"/>
                    <a:pt x="0" y="666338"/>
                  </a:cubicBezTo>
                  <a:lnTo>
                    <a:pt x="0" y="451707"/>
                  </a:lnTo>
                  <a:close/>
                </a:path>
              </a:pathLst>
            </a:custGeom>
            <a:blipFill dpi="0" rotWithShape="1">
              <a:blip r:embed="rId1">
                <a:alphaModFix amt="66000"/>
              </a:blip>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grpSp>
      <p:sp>
        <p:nvSpPr>
          <p:cNvPr id="30725" name="KSO_GT2"/>
          <p:cNvSpPr txBox="1">
            <a:spLocks noChangeArrowheads="1"/>
          </p:cNvSpPr>
          <p:nvPr/>
        </p:nvSpPr>
        <p:spPr bwMode="auto">
          <a:xfrm>
            <a:off x="4321175" y="2787650"/>
            <a:ext cx="5230813"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80000"/>
              </a:lnSpc>
              <a:buFont typeface="Arial" panose="020B0604020202020204" pitchFamily="34" charset="0"/>
              <a:buNone/>
            </a:pPr>
            <a:r>
              <a:rPr lang="zh-CN" altLang="en-US" sz="2400" b="1" dirty="0" smtClean="0">
                <a:solidFill>
                  <a:srgbClr val="FFC000"/>
                </a:solidFill>
                <a:latin typeface="Segoe UI" panose="020B0502040204020203" pitchFamily="34" charset="0"/>
                <a:cs typeface="Segoe UI" panose="020B0502040204020203" pitchFamily="34" charset="0"/>
              </a:rPr>
              <a:t>渗透测试过程与重要风险点分享</a:t>
            </a:r>
            <a:endParaRPr lang="en-US" altLang="zh-CN" sz="2400" b="1" dirty="0">
              <a:solidFill>
                <a:srgbClr val="FFC000"/>
              </a:solidFill>
              <a:latin typeface="Segoe UI" panose="020B0502040204020203" pitchFamily="34" charset="0"/>
              <a:cs typeface="Segoe UI" panose="020B0502040204020203" pitchFamily="34" charset="0"/>
            </a:endParaRPr>
          </a:p>
        </p:txBody>
      </p:sp>
      <p:sp>
        <p:nvSpPr>
          <p:cNvPr id="10" name="矩形 9"/>
          <p:cNvSpPr/>
          <p:nvPr/>
        </p:nvSpPr>
        <p:spPr>
          <a:xfrm>
            <a:off x="929864" y="378151"/>
            <a:ext cx="4958409" cy="400110"/>
          </a:xfrm>
          <a:prstGeom prst="rect">
            <a:avLst/>
          </a:prstGeom>
        </p:spPr>
        <p:txBody>
          <a:bodyPr wrap="none">
            <a:spAutoFit/>
          </a:bodyPr>
          <a:lstStyle/>
          <a:p>
            <a:r>
              <a:rPr lang="zh-CN" altLang="en-US" sz="2000" b="1" dirty="0"/>
              <a:t>“互联网</a:t>
            </a:r>
            <a:r>
              <a:rPr lang="en-US" altLang="zh-CN" sz="2000" b="1" dirty="0"/>
              <a:t>+</a:t>
            </a:r>
            <a:r>
              <a:rPr lang="zh-CN" altLang="en-US" sz="2000" b="1" dirty="0"/>
              <a:t>医院”业务安全与数据安全探讨</a:t>
            </a:r>
            <a:endParaRPr lang="zh-CN" altLang="en-US" sz="2000" b="1" dirty="0"/>
          </a:p>
        </p:txBody>
      </p:sp>
    </p:spTree>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a:spLocks noChangeArrowheads="1"/>
          </p:cNvSpPr>
          <p:nvPr/>
        </p:nvSpPr>
        <p:spPr bwMode="auto">
          <a:xfrm>
            <a:off x="1013608" y="383722"/>
            <a:ext cx="274947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dirty="0" smtClean="0">
                <a:latin typeface="微软雅黑" panose="020B0503020204020204" pitchFamily="34" charset="-122"/>
                <a:ea typeface="微软雅黑" panose="020B0503020204020204" pitchFamily="34" charset="-122"/>
              </a:rPr>
              <a:t>渗透过程中常用的工具</a:t>
            </a:r>
            <a:endParaRPr lang="zh-CN" altLang="en-US" sz="2000" b="1" dirty="0">
              <a:latin typeface="微软雅黑" panose="020B0503020204020204" pitchFamily="34" charset="-122"/>
              <a:ea typeface="微软雅黑" panose="020B0503020204020204" pitchFamily="34" charset="-122"/>
            </a:endParaRPr>
          </a:p>
        </p:txBody>
      </p:sp>
      <p:sp>
        <p:nvSpPr>
          <p:cNvPr id="3" name="矩形 2"/>
          <p:cNvSpPr/>
          <p:nvPr/>
        </p:nvSpPr>
        <p:spPr>
          <a:xfrm>
            <a:off x="3763079" y="1434743"/>
            <a:ext cx="7848600" cy="4707890"/>
          </a:xfrm>
          <a:prstGeom prst="rect">
            <a:avLst/>
          </a:prstGeom>
        </p:spPr>
        <p:txBody>
          <a:bodyPr wrap="square">
            <a:spAutoFit/>
          </a:bodyPr>
          <a:lstStyle/>
          <a:p>
            <a:endParaRPr lang="zh-CN" altLang="en-US" sz="2000" dirty="0"/>
          </a:p>
          <a:p>
            <a:r>
              <a:rPr lang="en-US" altLang="zh-CN" sz="2000" dirty="0" smtClean="0"/>
              <a:t>1</a:t>
            </a:r>
            <a:r>
              <a:rPr lang="zh-CN" altLang="en-US" sz="2000" dirty="0" smtClean="0"/>
              <a:t>、</a:t>
            </a:r>
            <a:r>
              <a:rPr lang="en-US" altLang="zh-CN" sz="2000" dirty="0" err="1" smtClean="0"/>
              <a:t>Metasploit</a:t>
            </a:r>
            <a:r>
              <a:rPr lang="en-US" altLang="zh-CN" sz="2000" dirty="0" smtClean="0"/>
              <a:t> </a:t>
            </a:r>
            <a:r>
              <a:rPr lang="en-US" altLang="zh-CN" sz="2000" dirty="0"/>
              <a:t>- </a:t>
            </a:r>
            <a:r>
              <a:rPr lang="en-US" altLang="zh-CN" sz="2000" dirty="0" err="1"/>
              <a:t>Metasploit</a:t>
            </a:r>
            <a:r>
              <a:rPr lang="zh-CN" altLang="en-US" sz="2000" dirty="0"/>
              <a:t>是一个免费的、可下载的框架，通过它可以很容易地获取、开发并对计算机软件漏洞实施攻击。它本身附带数百个已知软件漏洞的专业级漏洞攻击工具。</a:t>
            </a:r>
            <a:endParaRPr lang="zh-CN" altLang="en-US" sz="2000" dirty="0"/>
          </a:p>
          <a:p>
            <a:r>
              <a:rPr lang="en-US" altLang="zh-CN" sz="2000" dirty="0" smtClean="0"/>
              <a:t>2</a:t>
            </a:r>
            <a:r>
              <a:rPr lang="zh-CN" altLang="en-US" sz="2000" dirty="0" smtClean="0"/>
              <a:t>、</a:t>
            </a:r>
            <a:r>
              <a:rPr lang="en-US" altLang="zh-CN" sz="2000" dirty="0" err="1" smtClean="0"/>
              <a:t>Sqlmap</a:t>
            </a:r>
            <a:r>
              <a:rPr lang="en-US" altLang="zh-CN" sz="2000" dirty="0" smtClean="0"/>
              <a:t> - </a:t>
            </a:r>
            <a:r>
              <a:rPr lang="en-US" altLang="zh-CN" sz="2000" dirty="0" err="1" smtClean="0"/>
              <a:t>SQLmap</a:t>
            </a:r>
            <a:r>
              <a:rPr lang="zh-CN" altLang="en-US" sz="2000" dirty="0" smtClean="0"/>
              <a:t>是一款用来检测与利用</a:t>
            </a:r>
            <a:r>
              <a:rPr lang="en-US" altLang="zh-CN" sz="2000" dirty="0" smtClean="0"/>
              <a:t>SQL</a:t>
            </a:r>
            <a:r>
              <a:rPr lang="zh-CN" altLang="en-US" sz="2000" dirty="0" smtClean="0"/>
              <a:t>注入漏洞的免费开源工具，有一个非常棒的特性，即对检测与利用的自动化处理（数据库指纹、访问底层文件系统、执行命令）。</a:t>
            </a:r>
            <a:endParaRPr lang="zh-CN" altLang="en-US" sz="2000" dirty="0" smtClean="0"/>
          </a:p>
          <a:p>
            <a:r>
              <a:rPr lang="en-US" altLang="zh-CN" sz="2000" dirty="0" smtClean="0"/>
              <a:t>3</a:t>
            </a:r>
            <a:r>
              <a:rPr lang="zh-CN" altLang="en-US" sz="2000" dirty="0" smtClean="0"/>
              <a:t>、</a:t>
            </a:r>
            <a:r>
              <a:rPr lang="en-US" altLang="zh-CN" sz="2000" dirty="0" smtClean="0"/>
              <a:t>Nessus </a:t>
            </a:r>
            <a:r>
              <a:rPr lang="en-US" altLang="zh-CN" sz="2000" dirty="0"/>
              <a:t>- Nessus</a:t>
            </a:r>
            <a:r>
              <a:rPr lang="zh-CN" altLang="en-US" sz="2000" dirty="0"/>
              <a:t>是目前全世界最多人使用的系统漏洞扫描与分析软件。</a:t>
            </a:r>
            <a:endParaRPr lang="zh-CN" altLang="en-US" sz="2000" dirty="0"/>
          </a:p>
          <a:p>
            <a:r>
              <a:rPr lang="en-US" altLang="zh-CN" sz="2000" dirty="0" smtClean="0"/>
              <a:t>4</a:t>
            </a:r>
            <a:r>
              <a:rPr lang="zh-CN" altLang="en-US" sz="2000" dirty="0" smtClean="0"/>
              <a:t>、</a:t>
            </a:r>
            <a:r>
              <a:rPr lang="en-US" altLang="zh-CN" sz="2000" dirty="0" smtClean="0"/>
              <a:t>Burp </a:t>
            </a:r>
            <a:r>
              <a:rPr lang="en-US" altLang="zh-CN" sz="2000" dirty="0"/>
              <a:t>Suite - Burp Suite </a:t>
            </a:r>
            <a:r>
              <a:rPr lang="zh-CN" altLang="en-US" sz="2000" dirty="0"/>
              <a:t>是用于攻击</a:t>
            </a:r>
            <a:r>
              <a:rPr lang="en-US" altLang="zh-CN" sz="2000" dirty="0"/>
              <a:t>web </a:t>
            </a:r>
            <a:r>
              <a:rPr lang="zh-CN" altLang="en-US" sz="2000" dirty="0"/>
              <a:t>应用程序的集成平台。它包含了许多工具，并为这些工具设计了许多接口，以促进加快攻击应用程序的过程。</a:t>
            </a:r>
            <a:endParaRPr lang="zh-CN" altLang="en-US" sz="2000" dirty="0"/>
          </a:p>
          <a:p>
            <a:r>
              <a:rPr lang="en-US" altLang="zh-CN" sz="2000" dirty="0" smtClean="0"/>
              <a:t>5</a:t>
            </a:r>
            <a:r>
              <a:rPr lang="zh-CN" altLang="en-US" sz="2000" dirty="0" smtClean="0"/>
              <a:t>、</a:t>
            </a:r>
            <a:r>
              <a:rPr lang="en-US" altLang="zh-CN" sz="2000" dirty="0" err="1" smtClean="0"/>
              <a:t>Nmap</a:t>
            </a:r>
            <a:r>
              <a:rPr lang="en-US" altLang="zh-CN" sz="2000" dirty="0" smtClean="0"/>
              <a:t> </a:t>
            </a:r>
            <a:r>
              <a:rPr lang="en-US" altLang="zh-CN" sz="2000" dirty="0"/>
              <a:t>- </a:t>
            </a:r>
            <a:r>
              <a:rPr lang="en-US" altLang="zh-CN" sz="2000" dirty="0" err="1" smtClean="0"/>
              <a:t>Nmap</a:t>
            </a:r>
            <a:r>
              <a:rPr lang="zh-CN" altLang="en-US" sz="2000" dirty="0"/>
              <a:t>，也就是</a:t>
            </a:r>
            <a:r>
              <a:rPr lang="en-US" altLang="zh-CN" sz="2000" dirty="0"/>
              <a:t>Network Mapper</a:t>
            </a:r>
            <a:r>
              <a:rPr lang="zh-CN" altLang="en-US" sz="2000" dirty="0"/>
              <a:t>，最早是</a:t>
            </a:r>
            <a:r>
              <a:rPr lang="en-US" altLang="zh-CN" sz="2000" dirty="0"/>
              <a:t>Linux</a:t>
            </a:r>
            <a:r>
              <a:rPr lang="zh-CN" altLang="en-US" sz="2000" dirty="0"/>
              <a:t>下的网络扫描和嗅探工具包</a:t>
            </a:r>
            <a:r>
              <a:rPr lang="zh-CN" altLang="en-US" sz="2000" dirty="0" smtClean="0"/>
              <a:t>。</a:t>
            </a:r>
            <a:endParaRPr lang="en-US" altLang="zh-CN" sz="2000" dirty="0" smtClean="0"/>
          </a:p>
          <a:p>
            <a:r>
              <a:rPr lang="en-US" altLang="zh-CN" sz="2000" dirty="0" smtClean="0"/>
              <a:t>6</a:t>
            </a:r>
            <a:r>
              <a:rPr lang="zh-CN" altLang="en-US" sz="2000" dirty="0" smtClean="0"/>
              <a:t>、实验室成员自主开发的一些漏洞利用程序。</a:t>
            </a:r>
            <a:endParaRPr lang="zh-CN" altLang="en-US" sz="2000" dirty="0"/>
          </a:p>
        </p:txBody>
      </p:sp>
      <p:pic>
        <p:nvPicPr>
          <p:cNvPr id="5121" name="Picture 1" descr="C:\Users\Lff\Documents\Tencent Files\283254368\Image\C2C\DOL2M{H2TBGH[FI9I8A[DOB.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7850" y="1599843"/>
            <a:ext cx="3045571" cy="42545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2"/>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a:spLocks noChangeArrowheads="1"/>
          </p:cNvSpPr>
          <p:nvPr/>
        </p:nvSpPr>
        <p:spPr bwMode="auto">
          <a:xfrm>
            <a:off x="1013608" y="383722"/>
            <a:ext cx="311816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dirty="0" smtClean="0">
                <a:latin typeface="微软雅黑" panose="020B0503020204020204" pitchFamily="34" charset="-122"/>
                <a:ea typeface="微软雅黑" panose="020B0503020204020204" pitchFamily="34" charset="-122"/>
              </a:rPr>
              <a:t>渗透测试重要对象</a:t>
            </a:r>
            <a:r>
              <a:rPr lang="en-US" altLang="zh-CN" sz="2000" b="1" dirty="0" smtClean="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前置机</a:t>
            </a:r>
            <a:endParaRPr lang="zh-CN" altLang="en-US" sz="2000" b="1" dirty="0">
              <a:latin typeface="微软雅黑" panose="020B0503020204020204" pitchFamily="34" charset="-122"/>
              <a:ea typeface="微软雅黑" panose="020B0503020204020204" pitchFamily="34" charset="-122"/>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42408" y="1109436"/>
            <a:ext cx="5990136" cy="202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456081" y="3807939"/>
            <a:ext cx="3518594" cy="1631216"/>
          </a:xfrm>
          <a:prstGeom prst="rect">
            <a:avLst/>
          </a:prstGeom>
        </p:spPr>
        <p:txBody>
          <a:bodyPr wrap="square">
            <a:spAutoFit/>
          </a:bodyPr>
          <a:lstStyle/>
          <a:p>
            <a:r>
              <a:rPr lang="en-US" altLang="zh-CN" sz="2000" dirty="0"/>
              <a:t>Web</a:t>
            </a:r>
            <a:r>
              <a:rPr lang="zh-CN" altLang="en-US" sz="2000" dirty="0"/>
              <a:t>攻击：</a:t>
            </a:r>
            <a:endParaRPr lang="en-US" altLang="zh-CN" sz="2000" dirty="0"/>
          </a:p>
          <a:p>
            <a:r>
              <a:rPr lang="en-US" altLang="zh-CN" sz="2000" dirty="0"/>
              <a:t>1.SQL</a:t>
            </a:r>
            <a:r>
              <a:rPr lang="zh-CN" altLang="en-US" sz="2000" dirty="0"/>
              <a:t>注入</a:t>
            </a:r>
            <a:r>
              <a:rPr lang="zh-CN" altLang="en-US" sz="2000" dirty="0" smtClean="0"/>
              <a:t>攻击</a:t>
            </a:r>
            <a:endParaRPr lang="en-US" altLang="zh-CN" sz="2000" dirty="0"/>
          </a:p>
          <a:p>
            <a:r>
              <a:rPr lang="en-US" altLang="zh-CN" sz="2000" dirty="0"/>
              <a:t>2.</a:t>
            </a:r>
            <a:r>
              <a:rPr lang="zh-CN" altLang="en-US" sz="2000" dirty="0"/>
              <a:t>越权访问</a:t>
            </a:r>
            <a:r>
              <a:rPr lang="zh-CN" altLang="en-US" sz="2000" dirty="0" smtClean="0"/>
              <a:t>（敏感接口）</a:t>
            </a:r>
            <a:endParaRPr lang="en-US" altLang="zh-CN" sz="2000" dirty="0"/>
          </a:p>
          <a:p>
            <a:r>
              <a:rPr lang="en-US" altLang="zh-CN" sz="2000" dirty="0"/>
              <a:t>3.Struts2</a:t>
            </a:r>
            <a:r>
              <a:rPr lang="zh-CN" altLang="en-US" sz="2000" dirty="0"/>
              <a:t>命令执行</a:t>
            </a:r>
            <a:endParaRPr lang="en-US" altLang="zh-CN" sz="2000" dirty="0"/>
          </a:p>
          <a:p>
            <a:r>
              <a:rPr lang="en-US" altLang="zh-CN" sz="2000" dirty="0"/>
              <a:t>…</a:t>
            </a:r>
            <a:endParaRPr lang="en-US" altLang="zh-CN" sz="2000" dirty="0"/>
          </a:p>
        </p:txBody>
      </p:sp>
      <p:sp>
        <p:nvSpPr>
          <p:cNvPr id="5" name="矩形 4"/>
          <p:cNvSpPr/>
          <p:nvPr/>
        </p:nvSpPr>
        <p:spPr>
          <a:xfrm>
            <a:off x="4168333" y="3807939"/>
            <a:ext cx="3524238" cy="1938992"/>
          </a:xfrm>
          <a:prstGeom prst="rect">
            <a:avLst/>
          </a:prstGeom>
        </p:spPr>
        <p:txBody>
          <a:bodyPr wrap="square">
            <a:spAutoFit/>
          </a:bodyPr>
          <a:lstStyle/>
          <a:p>
            <a:r>
              <a:rPr lang="zh-CN" altLang="en-US" sz="2000" dirty="0"/>
              <a:t>中间件（</a:t>
            </a:r>
            <a:r>
              <a:rPr lang="en-US" altLang="zh-CN" sz="2000" dirty="0"/>
              <a:t>tomcat</a:t>
            </a:r>
            <a:r>
              <a:rPr lang="zh-CN" altLang="en-US" sz="2000" dirty="0"/>
              <a:t>、</a:t>
            </a:r>
            <a:r>
              <a:rPr lang="en-US" altLang="zh-CN" sz="2000" dirty="0"/>
              <a:t>IIS</a:t>
            </a:r>
            <a:r>
              <a:rPr lang="zh-CN" altLang="en-US" sz="2000" dirty="0"/>
              <a:t>）攻击：</a:t>
            </a:r>
            <a:endParaRPr lang="en-US" altLang="zh-CN" sz="2000" dirty="0"/>
          </a:p>
          <a:p>
            <a:r>
              <a:rPr lang="en-US" altLang="zh-CN" sz="2000" dirty="0"/>
              <a:t>1.Tomcat</a:t>
            </a:r>
            <a:r>
              <a:rPr lang="zh-CN" altLang="en-US" sz="2000" dirty="0"/>
              <a:t>、</a:t>
            </a:r>
            <a:r>
              <a:rPr lang="en-US" altLang="zh-CN" sz="2000" dirty="0" err="1"/>
              <a:t>Jboss</a:t>
            </a:r>
            <a:r>
              <a:rPr lang="zh-CN" altLang="en-US" sz="2000" dirty="0"/>
              <a:t>、</a:t>
            </a:r>
            <a:r>
              <a:rPr lang="en-US" altLang="zh-CN" sz="2000" dirty="0" err="1"/>
              <a:t>Weblogic</a:t>
            </a:r>
            <a:r>
              <a:rPr lang="zh-CN" altLang="en-US" sz="2000" dirty="0"/>
              <a:t>管理员弱口令爆破</a:t>
            </a:r>
            <a:endParaRPr lang="en-US" altLang="zh-CN" sz="2000" dirty="0"/>
          </a:p>
          <a:p>
            <a:r>
              <a:rPr lang="en-US" altLang="zh-CN" sz="2000" dirty="0"/>
              <a:t>2.Java</a:t>
            </a:r>
            <a:r>
              <a:rPr lang="zh-CN" altLang="en-US" sz="2000" dirty="0"/>
              <a:t>反序列化命令执行漏洞</a:t>
            </a:r>
            <a:endParaRPr lang="en-US" altLang="zh-CN" sz="2000" dirty="0"/>
          </a:p>
          <a:p>
            <a:r>
              <a:rPr lang="en-US" altLang="zh-CN" sz="2000" dirty="0"/>
              <a:t>3.IIS6.0 </a:t>
            </a:r>
            <a:r>
              <a:rPr lang="zh-CN" altLang="en-US" sz="2000" dirty="0"/>
              <a:t>溢出漏洞</a:t>
            </a:r>
            <a:endParaRPr lang="en-US" altLang="zh-CN" sz="2000" dirty="0"/>
          </a:p>
          <a:p>
            <a:r>
              <a:rPr lang="en-US" altLang="zh-CN" sz="2000" dirty="0"/>
              <a:t>…</a:t>
            </a:r>
            <a:endParaRPr lang="zh-CN" altLang="en-US" sz="2000" dirty="0"/>
          </a:p>
        </p:txBody>
      </p:sp>
      <p:sp>
        <p:nvSpPr>
          <p:cNvPr id="11" name="矩形 10"/>
          <p:cNvSpPr/>
          <p:nvPr/>
        </p:nvSpPr>
        <p:spPr>
          <a:xfrm>
            <a:off x="7808685" y="3807939"/>
            <a:ext cx="4122058" cy="2554545"/>
          </a:xfrm>
          <a:prstGeom prst="rect">
            <a:avLst/>
          </a:prstGeom>
        </p:spPr>
        <p:txBody>
          <a:bodyPr wrap="square">
            <a:spAutoFit/>
          </a:bodyPr>
          <a:lstStyle/>
          <a:p>
            <a:r>
              <a:rPr lang="zh-CN" altLang="en-US" sz="2000" dirty="0"/>
              <a:t>系统层攻击：</a:t>
            </a:r>
            <a:endParaRPr lang="en-US" altLang="zh-CN" sz="2000" dirty="0"/>
          </a:p>
          <a:p>
            <a:r>
              <a:rPr lang="en-US" altLang="zh-CN" sz="2000" dirty="0"/>
              <a:t>1.Mssql</a:t>
            </a:r>
            <a:r>
              <a:rPr lang="zh-CN" altLang="en-US" sz="2000" dirty="0"/>
              <a:t>、</a:t>
            </a:r>
            <a:r>
              <a:rPr lang="en-US" altLang="zh-CN" sz="2000" dirty="0" err="1"/>
              <a:t>mysql</a:t>
            </a:r>
            <a:r>
              <a:rPr lang="zh-CN" altLang="en-US" sz="2000" dirty="0"/>
              <a:t>、</a:t>
            </a:r>
            <a:r>
              <a:rPr lang="en-US" altLang="zh-CN" sz="2000" dirty="0"/>
              <a:t>oracle</a:t>
            </a:r>
            <a:r>
              <a:rPr lang="zh-CN" altLang="en-US" sz="2000" dirty="0"/>
              <a:t>、</a:t>
            </a:r>
            <a:r>
              <a:rPr lang="en-US" altLang="zh-CN" sz="2000" dirty="0" err="1"/>
              <a:t>mstsc</a:t>
            </a:r>
            <a:r>
              <a:rPr lang="zh-CN" altLang="en-US" sz="2000" dirty="0"/>
              <a:t>、</a:t>
            </a:r>
            <a:r>
              <a:rPr lang="en-US" altLang="zh-CN" sz="2000" dirty="0"/>
              <a:t>ftp</a:t>
            </a:r>
            <a:r>
              <a:rPr lang="zh-CN" altLang="en-US" sz="2000" dirty="0"/>
              <a:t>、</a:t>
            </a:r>
            <a:r>
              <a:rPr lang="en-US" altLang="zh-CN" sz="2000" dirty="0" err="1"/>
              <a:t>ssh</a:t>
            </a:r>
            <a:r>
              <a:rPr lang="zh-CN" altLang="en-US" sz="2000" dirty="0"/>
              <a:t>、</a:t>
            </a:r>
            <a:r>
              <a:rPr lang="en-US" altLang="zh-CN" sz="2000" dirty="0"/>
              <a:t>telnet</a:t>
            </a:r>
            <a:r>
              <a:rPr lang="zh-CN" altLang="en-US" sz="2000" dirty="0"/>
              <a:t>的暴力破解</a:t>
            </a:r>
            <a:endParaRPr lang="en-US" altLang="zh-CN" sz="2000" dirty="0"/>
          </a:p>
          <a:p>
            <a:r>
              <a:rPr lang="en-US" altLang="zh-CN" sz="2000" dirty="0"/>
              <a:t>2.MS17-010</a:t>
            </a:r>
            <a:r>
              <a:rPr lang="zh-CN" altLang="en-US" sz="2000" dirty="0"/>
              <a:t>（永恒之蓝）、</a:t>
            </a:r>
            <a:r>
              <a:rPr lang="en-US" altLang="zh-CN" sz="2000" dirty="0"/>
              <a:t>MS08-067</a:t>
            </a:r>
            <a:r>
              <a:rPr lang="zh-CN" altLang="en-US" sz="2000" dirty="0"/>
              <a:t>（</a:t>
            </a:r>
            <a:r>
              <a:rPr lang="en-US" altLang="zh-CN" sz="2000" dirty="0" err="1"/>
              <a:t>mstsc</a:t>
            </a:r>
            <a:r>
              <a:rPr lang="zh-CN" altLang="en-US" sz="2000" dirty="0"/>
              <a:t>）、</a:t>
            </a:r>
            <a:r>
              <a:rPr lang="en-US" altLang="zh-CN" sz="2000" dirty="0"/>
              <a:t>MS09-056</a:t>
            </a:r>
            <a:r>
              <a:rPr lang="zh-CN" altLang="en-US" sz="2000" dirty="0"/>
              <a:t>（</a:t>
            </a:r>
            <a:r>
              <a:rPr lang="en-US" altLang="zh-CN" sz="2000" dirty="0" err="1"/>
              <a:t>mstsc</a:t>
            </a:r>
            <a:r>
              <a:rPr lang="zh-CN" altLang="en-US" sz="2000" dirty="0"/>
              <a:t>）溢出攻击</a:t>
            </a:r>
            <a:endParaRPr lang="en-US" altLang="zh-CN" sz="2000" dirty="0"/>
          </a:p>
          <a:p>
            <a:r>
              <a:rPr lang="en-US" altLang="zh-CN" sz="2000" dirty="0"/>
              <a:t>3.</a:t>
            </a:r>
            <a:r>
              <a:rPr lang="zh-CN" altLang="en-US" sz="2000" dirty="0"/>
              <a:t>其他常见服务漏洞（</a:t>
            </a:r>
            <a:r>
              <a:rPr lang="en-US" altLang="zh-CN" sz="2000" dirty="0"/>
              <a:t>FTP</a:t>
            </a:r>
            <a:r>
              <a:rPr lang="zh-CN" altLang="en-US" sz="2000" dirty="0"/>
              <a:t>匿名等）</a:t>
            </a:r>
            <a:endParaRPr lang="en-US" altLang="zh-CN" sz="2000" dirty="0"/>
          </a:p>
          <a:p>
            <a:r>
              <a:rPr lang="en-US" altLang="zh-CN" sz="2000" dirty="0"/>
              <a:t>…</a:t>
            </a:r>
            <a:endParaRPr lang="en-US" altLang="zh-CN" sz="2000" dirty="0"/>
          </a:p>
        </p:txBody>
      </p:sp>
    </p:spTree>
    <p:custDataLst>
      <p:tags r:id="rId2"/>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a:spLocks noChangeArrowheads="1"/>
          </p:cNvSpPr>
          <p:nvPr/>
        </p:nvSpPr>
        <p:spPr bwMode="auto">
          <a:xfrm>
            <a:off x="1013608" y="383722"/>
            <a:ext cx="311816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dirty="0" smtClean="0">
                <a:latin typeface="微软雅黑" panose="020B0503020204020204" pitchFamily="34" charset="-122"/>
                <a:ea typeface="微软雅黑" panose="020B0503020204020204" pitchFamily="34" charset="-122"/>
              </a:rPr>
              <a:t>渗透测试重要对象</a:t>
            </a:r>
            <a:r>
              <a:rPr lang="en-US" altLang="zh-CN" sz="2000" b="1" dirty="0" smtClean="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前置机</a:t>
            </a:r>
            <a:endParaRPr lang="zh-CN" altLang="en-US" sz="2000" b="1" dirty="0">
              <a:latin typeface="微软雅黑" panose="020B0503020204020204" pitchFamily="34" charset="-122"/>
              <a:ea typeface="微软雅黑" panose="020B0503020204020204" pitchFamily="34" charset="-122"/>
            </a:endParaRPr>
          </a:p>
        </p:txBody>
      </p:sp>
      <p:pic>
        <p:nvPicPr>
          <p:cNvPr id="7" name="Picture 4" descr="C:\Users\Lff\Desktop\2017医疗会议\素材\3ca7db93-fcfb-4f22-85e8-291fcc9ad4d4.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42402" y="1155822"/>
            <a:ext cx="9815883" cy="5316936"/>
          </a:xfrm>
          <a:prstGeom prst="rect">
            <a:avLst/>
          </a:prstGeom>
          <a:noFill/>
          <a:extLst>
            <a:ext uri="{909E8E84-426E-40DD-AFC4-6F175D3DCCD1}">
              <a14:hiddenFill xmlns:a14="http://schemas.microsoft.com/office/drawing/2010/main">
                <a:solidFill>
                  <a:srgbClr val="FFFFFF"/>
                </a:solidFill>
              </a14:hiddenFill>
            </a:ext>
          </a:extLst>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TAG_VERSION" val="1.0"/>
  <p:tag name="KSO_WM_TEMPLATE_CATEGORY" val="custom"/>
  <p:tag name="KSO_WM_TEMPLATE_INDEX" val="160526"/>
</p:tagLst>
</file>

<file path=ppt/tags/tag10.xml><?xml version="1.0" encoding="utf-8"?>
<p:tagLst xmlns:p="http://schemas.openxmlformats.org/presentationml/2006/main">
  <p:tag name="KSO_WM_TEMPLATE_CATEGORY" val="custom"/>
  <p:tag name="KSO_WM_TEMPLATE_INDEX" val="20164417"/>
</p:tagLst>
</file>

<file path=ppt/tags/tag11.xml><?xml version="1.0" encoding="utf-8"?>
<p:tagLst xmlns:p="http://schemas.openxmlformats.org/presentationml/2006/main">
  <p:tag name="KSO_WM_TEMPLATE_CATEGORY" val="custom"/>
  <p:tag name="KSO_WM_TEMPLATE_INDEX" val="20164417"/>
</p:tagLst>
</file>

<file path=ppt/tags/tag12.xml><?xml version="1.0" encoding="utf-8"?>
<p:tagLst xmlns:p="http://schemas.openxmlformats.org/presentationml/2006/main">
  <p:tag name="KSO_WM_TEMPLATE_CATEGORY" val="custom"/>
  <p:tag name="KSO_WM_TEMPLATE_INDEX" val="20164417"/>
</p:tagLst>
</file>

<file path=ppt/tags/tag13.xml><?xml version="1.0" encoding="utf-8"?>
<p:tagLst xmlns:p="http://schemas.openxmlformats.org/presentationml/2006/main">
  <p:tag name="KSO_WM_TEMPLATE_CATEGORY" val="custom"/>
  <p:tag name="KSO_WM_TEMPLATE_INDEX" val="20164417"/>
</p:tagLst>
</file>

<file path=ppt/tags/tag14.xml><?xml version="1.0" encoding="utf-8"?>
<p:tagLst xmlns:p="http://schemas.openxmlformats.org/presentationml/2006/main">
  <p:tag name="KSO_WM_TEMPLATE_CATEGORY" val="custom"/>
  <p:tag name="KSO_WM_TEMPLATE_INDEX" val="20164417"/>
</p:tagLst>
</file>

<file path=ppt/tags/tag15.xml><?xml version="1.0" encoding="utf-8"?>
<p:tagLst xmlns:p="http://schemas.openxmlformats.org/presentationml/2006/main">
  <p:tag name="KSO_WM_TEMPLATE_CATEGORY" val="custom"/>
  <p:tag name="KSO_WM_TEMPLATE_INDEX" val="20164417"/>
</p:tagLst>
</file>

<file path=ppt/tags/tag16.xml><?xml version="1.0" encoding="utf-8"?>
<p:tagLst xmlns:p="http://schemas.openxmlformats.org/presentationml/2006/main">
  <p:tag name="KSO_WM_TEMPLATE_CATEGORY" val="custom"/>
  <p:tag name="KSO_WM_TEMPLATE_INDEX" val="20164417"/>
</p:tagLst>
</file>

<file path=ppt/tags/tag17.xml><?xml version="1.0" encoding="utf-8"?>
<p:tagLst xmlns:p="http://schemas.openxmlformats.org/presentationml/2006/main">
  <p:tag name="KSO_WM_TEMPLATE_CATEGORY" val="custom"/>
  <p:tag name="KSO_WM_TEMPLATE_INDEX" val="20164417"/>
</p:tagLst>
</file>

<file path=ppt/tags/tag18.xml><?xml version="1.0" encoding="utf-8"?>
<p:tagLst xmlns:p="http://schemas.openxmlformats.org/presentationml/2006/main">
  <p:tag name="KSO_WM_TEMPLATE_CATEGORY" val="custom"/>
  <p:tag name="KSO_WM_TEMPLATE_INDEX" val="20164417"/>
</p:tagLst>
</file>

<file path=ppt/tags/tag19.xml><?xml version="1.0" encoding="utf-8"?>
<p:tagLst xmlns:p="http://schemas.openxmlformats.org/presentationml/2006/main">
  <p:tag name="KSO_WM_TEMPLATE_CATEGORY" val="custom"/>
  <p:tag name="KSO_WM_TEMPLATE_INDEX" val="20164417"/>
</p:tagLst>
</file>

<file path=ppt/tags/tag2.xml><?xml version="1.0" encoding="utf-8"?>
<p:tagLst xmlns:p="http://schemas.openxmlformats.org/presentationml/2006/main">
  <p:tag name="KSO_WM_TAG_VERSION" val="1.0"/>
  <p:tag name="KSO_WM_TEMPLATE_CATEGORY" val="custom"/>
  <p:tag name="KSO_WM_TEMPLATE_INDEX" val="160526"/>
</p:tagLst>
</file>

<file path=ppt/tags/tag20.xml><?xml version="1.0" encoding="utf-8"?>
<p:tagLst xmlns:p="http://schemas.openxmlformats.org/presentationml/2006/main">
  <p:tag name="KSO_WM_TEMPLATE_CATEGORY" val="custom"/>
  <p:tag name="KSO_WM_TEMPLATE_INDEX" val="20164417"/>
</p:tagLst>
</file>

<file path=ppt/tags/tag21.xml><?xml version="1.0" encoding="utf-8"?>
<p:tagLst xmlns:p="http://schemas.openxmlformats.org/presentationml/2006/main">
  <p:tag name="KSO_WM_TEMPLATE_CATEGORY" val="custom"/>
  <p:tag name="KSO_WM_TEMPLATE_INDEX" val="20164417"/>
</p:tagLst>
</file>

<file path=ppt/tags/tag22.xml><?xml version="1.0" encoding="utf-8"?>
<p:tagLst xmlns:p="http://schemas.openxmlformats.org/presentationml/2006/main">
  <p:tag name="KSO_WM_TEMPLATE_CATEGORY" val="custom"/>
  <p:tag name="KSO_WM_TEMPLATE_INDEX" val="20164417"/>
</p:tagLst>
</file>

<file path=ppt/tags/tag23.xml><?xml version="1.0" encoding="utf-8"?>
<p:tagLst xmlns:p="http://schemas.openxmlformats.org/presentationml/2006/main">
  <p:tag name="KSO_WM_TEMPLATE_CATEGORY" val="custom"/>
  <p:tag name="KSO_WM_TEMPLATE_INDEX" val="20164417"/>
</p:tagLst>
</file>

<file path=ppt/tags/tag24.xml><?xml version="1.0" encoding="utf-8"?>
<p:tagLst xmlns:p="http://schemas.openxmlformats.org/presentationml/2006/main">
  <p:tag name="KSO_WM_TEMPLATE_CATEGORY" val="custom"/>
  <p:tag name="KSO_WM_TEMPLATE_INDEX" val="20164417"/>
</p:tagLst>
</file>

<file path=ppt/tags/tag25.xml><?xml version="1.0" encoding="utf-8"?>
<p:tagLst xmlns:p="http://schemas.openxmlformats.org/presentationml/2006/main">
  <p:tag name="KSO_WM_TEMPLATE_CATEGORY" val="custom"/>
  <p:tag name="KSO_WM_TEMPLATE_INDEX" val="20164417"/>
</p:tagLst>
</file>

<file path=ppt/tags/tag26.xml><?xml version="1.0" encoding="utf-8"?>
<p:tagLst xmlns:p="http://schemas.openxmlformats.org/presentationml/2006/main">
  <p:tag name="KSO_WM_TEMPLATE_CATEGORY" val="custom"/>
  <p:tag name="KSO_WM_TEMPLATE_INDEX" val="20164417"/>
</p:tagLst>
</file>

<file path=ppt/tags/tag27.xml><?xml version="1.0" encoding="utf-8"?>
<p:tagLst xmlns:p="http://schemas.openxmlformats.org/presentationml/2006/main">
  <p:tag name="KSO_WM_TEMPLATE_CATEGORY" val="custom"/>
  <p:tag name="KSO_WM_TEMPLATE_INDEX" val="20164417"/>
</p:tagLst>
</file>

<file path=ppt/tags/tag28.xml><?xml version="1.0" encoding="utf-8"?>
<p:tagLst xmlns:p="http://schemas.openxmlformats.org/presentationml/2006/main">
  <p:tag name="KSO_WM_TEMPLATE_CATEGORY" val="custom"/>
  <p:tag name="KSO_WM_TEMPLATE_INDEX" val="20164417"/>
</p:tagLst>
</file>

<file path=ppt/tags/tag29.xml><?xml version="1.0" encoding="utf-8"?>
<p:tagLst xmlns:p="http://schemas.openxmlformats.org/presentationml/2006/main">
  <p:tag name="KSO_WM_TEMPLATE_CATEGORY" val="custom"/>
  <p:tag name="KSO_WM_TEMPLATE_INDEX" val="20164417"/>
</p:tagLst>
</file>

<file path=ppt/tags/tag3.xml><?xml version="1.0" encoding="utf-8"?>
<p:tagLst xmlns:p="http://schemas.openxmlformats.org/presentationml/2006/main">
  <p:tag name="KSO_WM_TAG_VERSION" val="1.0"/>
  <p:tag name="KSO_WM_TEMPLATE_CATEGORY" val="custom"/>
  <p:tag name="KSO_WM_TEMPLATE_INDEX" val="20164417"/>
</p:tagLst>
</file>

<file path=ppt/tags/tag30.xml><?xml version="1.0" encoding="utf-8"?>
<p:tagLst xmlns:p="http://schemas.openxmlformats.org/presentationml/2006/main">
  <p:tag name="KSO_WM_TEMPLATE_CATEGORY" val="custom"/>
  <p:tag name="KSO_WM_TEMPLATE_INDEX" val="20164417"/>
</p:tagLst>
</file>

<file path=ppt/tags/tag31.xml><?xml version="1.0" encoding="utf-8"?>
<p:tagLst xmlns:p="http://schemas.openxmlformats.org/presentationml/2006/main">
  <p:tag name="KSO_WM_TEMPLATE_CATEGORY" val="custom"/>
  <p:tag name="KSO_WM_TEMPLATE_INDEX" val="20164417"/>
</p:tagLst>
</file>

<file path=ppt/tags/tag32.xml><?xml version="1.0" encoding="utf-8"?>
<p:tagLst xmlns:p="http://schemas.openxmlformats.org/presentationml/2006/main">
  <p:tag name="KSO_WM_TEMPLATE_CATEGORY" val="custom"/>
  <p:tag name="KSO_WM_TEMPLATE_INDEX" val="20164417"/>
</p:tagLst>
</file>

<file path=ppt/tags/tag33.xml><?xml version="1.0" encoding="utf-8"?>
<p:tagLst xmlns:p="http://schemas.openxmlformats.org/presentationml/2006/main">
  <p:tag name="KSO_WM_TEMPLATE_CATEGORY" val="custom"/>
  <p:tag name="KSO_WM_TEMPLATE_INDEX" val="20164417"/>
</p:tagLst>
</file>

<file path=ppt/tags/tag34.xml><?xml version="1.0" encoding="utf-8"?>
<p:tagLst xmlns:p="http://schemas.openxmlformats.org/presentationml/2006/main">
  <p:tag name="KSO_WM_TEMPLATE_CATEGORY" val="custom"/>
  <p:tag name="KSO_WM_TEMPLATE_INDEX" val="20164417"/>
</p:tagLst>
</file>

<file path=ppt/tags/tag35.xml><?xml version="1.0" encoding="utf-8"?>
<p:tagLst xmlns:p="http://schemas.openxmlformats.org/presentationml/2006/main">
  <p:tag name="KSO_WM_TEMPLATE_CATEGORY" val="custom"/>
  <p:tag name="KSO_WM_TEMPLATE_INDEX" val="20164417"/>
</p:tagLst>
</file>

<file path=ppt/tags/tag36.xml><?xml version="1.0" encoding="utf-8"?>
<p:tagLst xmlns:p="http://schemas.openxmlformats.org/presentationml/2006/main">
  <p:tag name="KSO_WM_TEMPLATE_CATEGORY" val="custom"/>
  <p:tag name="KSO_WM_TEMPLATE_INDEX" val="20164417"/>
</p:tagLst>
</file>

<file path=ppt/tags/tag37.xml><?xml version="1.0" encoding="utf-8"?>
<p:tagLst xmlns:p="http://schemas.openxmlformats.org/presentationml/2006/main">
  <p:tag name="KSO_WM_TEMPLATE_CATEGORY" val="custom"/>
  <p:tag name="KSO_WM_TEMPLATE_INDEX" val="20164417"/>
</p:tagLst>
</file>

<file path=ppt/tags/tag38.xml><?xml version="1.0" encoding="utf-8"?>
<p:tagLst xmlns:p="http://schemas.openxmlformats.org/presentationml/2006/main">
  <p:tag name="KSO_WM_TEMPLATE_CATEGORY" val="custom"/>
  <p:tag name="KSO_WM_TEMPLATE_INDEX" val="20164417"/>
</p:tagLst>
</file>

<file path=ppt/tags/tag4.xml><?xml version="1.0" encoding="utf-8"?>
<p:tagLst xmlns:p="http://schemas.openxmlformats.org/presentationml/2006/main">
  <p:tag name="KSO_WM_TAG_VERSION" val="1.0"/>
  <p:tag name="KSO_WM_TEMPLATE_CATEGORY" val="custom"/>
  <p:tag name="KSO_WM_TEMPLATE_INDEX" val="20164417"/>
</p:tagLst>
</file>

<file path=ppt/tags/tag5.xml><?xml version="1.0" encoding="utf-8"?>
<p:tagLst xmlns:p="http://schemas.openxmlformats.org/presentationml/2006/main">
  <p:tag name="KSO_WM_TEMPLATE_CATEGORY" val="custom"/>
  <p:tag name="KSO_WM_TEMPLATE_INDEX" val="20164417"/>
  <p:tag name="KSO_WM_TAG_VERSION" val="1.0"/>
  <p:tag name="KSO_WM_BEAUTIFY_FLAG" val="#wm#"/>
  <p:tag name="KSO_WM_TEMPLATE_THUMBS_INDEX" val="1、2、3、4、5、6、7、8、9、10、11、12、13"/>
</p:tagLst>
</file>

<file path=ppt/tags/tag6.xml><?xml version="1.0" encoding="utf-8"?>
<p:tagLst xmlns:p="http://schemas.openxmlformats.org/presentationml/2006/main">
  <p:tag name="KSO_WM_TEMPLATE_CATEGORY" val="custom"/>
  <p:tag name="KSO_WM_TEMPLATE_INDEX" val="160526"/>
</p:tagLst>
</file>

<file path=ppt/tags/tag7.xml><?xml version="1.0" encoding="utf-8"?>
<p:tagLst xmlns:p="http://schemas.openxmlformats.org/presentationml/2006/main">
  <p:tag name="KSO_WM_TEMPLATE_CATEGORY" val="custom"/>
  <p:tag name="KSO_WM_TEMPLATE_INDEX" val="20164417"/>
</p:tagLst>
</file>

<file path=ppt/tags/tag8.xml><?xml version="1.0" encoding="utf-8"?>
<p:tagLst xmlns:p="http://schemas.openxmlformats.org/presentationml/2006/main">
  <p:tag name="KSO_WM_TEMPLATE_CATEGORY" val="custom"/>
  <p:tag name="KSO_WM_TEMPLATE_INDEX" val="20164417"/>
</p:tagLst>
</file>

<file path=ppt/tags/tag9.xml><?xml version="1.0" encoding="utf-8"?>
<p:tagLst xmlns:p="http://schemas.openxmlformats.org/presentationml/2006/main">
  <p:tag name="KSO_WM_TEMPLATE_CATEGORY" val="custom"/>
  <p:tag name="KSO_WM_TEMPLATE_INDEX" val="20164417"/>
</p:tagLst>
</file>

<file path=ppt/theme/theme1.xml><?xml version="1.0" encoding="utf-8"?>
<a:theme xmlns:a="http://schemas.openxmlformats.org/drawingml/2006/main" name="1_Office 主题">
  <a:themeElements>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2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2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2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4_Office 主题">
  <a:themeElements>
    <a:clrScheme name="160526">
      <a:dk1>
        <a:srgbClr val="3F3F3F"/>
      </a:dk1>
      <a:lt1>
        <a:srgbClr val="FFFFFF"/>
      </a:lt1>
      <a:dk2>
        <a:srgbClr val="3F3F3F"/>
      </a:dk2>
      <a:lt2>
        <a:srgbClr val="FFFFFF"/>
      </a:lt2>
      <a:accent1>
        <a:srgbClr val="1889D9"/>
      </a:accent1>
      <a:accent2>
        <a:srgbClr val="4BB4CD"/>
      </a:accent2>
      <a:accent3>
        <a:srgbClr val="547C8E"/>
      </a:accent3>
      <a:accent4>
        <a:srgbClr val="BB964D"/>
      </a:accent4>
      <a:accent5>
        <a:srgbClr val="66C8BC"/>
      </a:accent5>
      <a:accent6>
        <a:srgbClr val="666699"/>
      </a:accent6>
      <a:hlink>
        <a:srgbClr val="8C2D9F"/>
      </a:hlink>
      <a:folHlink>
        <a:srgbClr val="FF0066"/>
      </a:folHlink>
    </a:clrScheme>
    <a:fontScheme name="自定义 2">
      <a:majorFont>
        <a:latin typeface="Arial"/>
        <a:ea typeface="黑体"/>
        <a:cs typeface=""/>
      </a:majorFont>
      <a:minorFont>
        <a:latin typeface="Arial"/>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A000120141119A53KPBG</Template>
  <TotalTime>0</TotalTime>
  <Words>4910</Words>
  <Application>WPS 演示</Application>
  <PresentationFormat>自定义</PresentationFormat>
  <Paragraphs>385</Paragraphs>
  <Slides>39</Slides>
  <Notes>37</Notes>
  <HiddenSlides>0</HiddenSlides>
  <MMClips>0</MMClips>
  <ScaleCrop>false</ScaleCrop>
  <HeadingPairs>
    <vt:vector size="6" baseType="variant">
      <vt:variant>
        <vt:lpstr>已用的字体</vt:lpstr>
      </vt:variant>
      <vt:variant>
        <vt:i4>21</vt:i4>
      </vt:variant>
      <vt:variant>
        <vt:lpstr>主题</vt:lpstr>
      </vt:variant>
      <vt:variant>
        <vt:i4>4</vt:i4>
      </vt:variant>
      <vt:variant>
        <vt:lpstr>幻灯片标题</vt:lpstr>
      </vt:variant>
      <vt:variant>
        <vt:i4>39</vt:i4>
      </vt:variant>
    </vt:vector>
  </HeadingPairs>
  <TitlesOfParts>
    <vt:vector size="64" baseType="lpstr">
      <vt:lpstr>Arial</vt:lpstr>
      <vt:lpstr>宋体</vt:lpstr>
      <vt:lpstr>Wingdings</vt:lpstr>
      <vt:lpstr>Calibri</vt:lpstr>
      <vt:lpstr>Calibri Light</vt:lpstr>
      <vt:lpstr>Segoe UI</vt:lpstr>
      <vt:lpstr>微软雅黑</vt:lpstr>
      <vt:lpstr>Impact</vt:lpstr>
      <vt:lpstr>Gungsuh</vt:lpstr>
      <vt:lpstr>Lucida Sans Unicode</vt:lpstr>
      <vt:lpstr>Arial Unicode MS</vt:lpstr>
      <vt:lpstr>黑体</vt:lpstr>
      <vt:lpstr>RKWDUM+STXihei</vt:lpstr>
      <vt:lpstr>KRWMHT+STXihei</vt:lpstr>
      <vt:lpstr>FEQCDU+STXihei</vt:lpstr>
      <vt:lpstr>UGRDRQ+STXihei</vt:lpstr>
      <vt:lpstr>微软雅黑</vt:lpstr>
      <vt:lpstr>DFKai-SB</vt:lpstr>
      <vt:lpstr>Courier New</vt:lpstr>
      <vt:lpstr>GulimChe</vt:lpstr>
      <vt:lpstr>MingLiU</vt:lpstr>
      <vt:lpstr>1_Office 主题</vt:lpstr>
      <vt:lpstr>2_Office 主题</vt:lpstr>
      <vt:lpstr>4_Office 主题</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322</cp:revision>
  <dcterms:created xsi:type="dcterms:W3CDTF">2014-06-29T11:45:00Z</dcterms:created>
  <dcterms:modified xsi:type="dcterms:W3CDTF">2017-07-29T07:56:37Z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2052-10.1.0.6690</vt:lpwstr>
  </property>
</Properties>
</file>