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sldIdLst>
    <p:sldId id="33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20104100" cy="11309350"/>
  <p:notesSz cx="20104100" cy="113093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768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0093514" y="41464"/>
            <a:ext cx="7036434" cy="112670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1852623" y="0"/>
            <a:ext cx="8251472" cy="113085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1852623" y="0"/>
            <a:ext cx="8251474" cy="113085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25866" y="3948017"/>
            <a:ext cx="16252367" cy="13328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5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61664" y="1960791"/>
            <a:ext cx="14980773" cy="454043"/>
          </a:xfrm>
        </p:spPr>
        <p:txBody>
          <a:bodyPr lIns="0" tIns="0" rIns="0" bIns="0"/>
          <a:lstStyle>
            <a:lvl1pPr>
              <a:defRPr sz="2947" b="1" i="0">
                <a:solidFill>
                  <a:srgbClr val="FB914A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8622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0" i="0">
                <a:solidFill>
                  <a:srgbClr val="122752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0" i="0">
                <a:solidFill>
                  <a:srgbClr val="122752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2733434" y="31412"/>
            <a:ext cx="7036434" cy="31827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0153826"/>
            <a:ext cx="20104099" cy="11547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20104099" cy="1507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0" i="0">
                <a:solidFill>
                  <a:srgbClr val="122752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904923" y="452375"/>
            <a:ext cx="18264304" cy="859511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2007762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2007762" algn="l"/>
              </a:tabLst>
              <a:defRPr lang="en-US" sz="5929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5" name="矩形 6"/>
          <p:cNvSpPr/>
          <p:nvPr userDrawn="1"/>
        </p:nvSpPr>
        <p:spPr>
          <a:xfrm>
            <a:off x="-1" y="4"/>
            <a:ext cx="408473" cy="1712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965"/>
          </a:p>
        </p:txBody>
      </p:sp>
    </p:spTree>
    <p:extLst>
      <p:ext uri="{BB962C8B-B14F-4D97-AF65-F5344CB8AC3E}">
        <p14:creationId xmlns:p14="http://schemas.microsoft.com/office/powerpoint/2010/main" val="313176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904923" y="452375"/>
            <a:ext cx="18264304" cy="859511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2007762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2007762" algn="l"/>
              </a:tabLst>
              <a:defRPr lang="en-US" sz="5929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5" name="矩形 6"/>
          <p:cNvSpPr/>
          <p:nvPr userDrawn="1"/>
        </p:nvSpPr>
        <p:spPr>
          <a:xfrm>
            <a:off x="-1" y="4"/>
            <a:ext cx="408473" cy="1712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965"/>
          </a:p>
        </p:txBody>
      </p:sp>
      <p:cxnSp>
        <p:nvCxnSpPr>
          <p:cNvPr id="16" name="直接连接符 13"/>
          <p:cNvCxnSpPr/>
          <p:nvPr userDrawn="1"/>
        </p:nvCxnSpPr>
        <p:spPr>
          <a:xfrm>
            <a:off x="4542560" y="3130442"/>
            <a:ext cx="3070266" cy="0"/>
          </a:xfrm>
          <a:prstGeom prst="line">
            <a:avLst/>
          </a:prstGeom>
          <a:noFill/>
          <a:ln w="88900" cap="sq" cmpd="sng" algn="ctr">
            <a:solidFill>
              <a:srgbClr val="3EA9D3"/>
            </a:solidFill>
            <a:prstDash val="solid"/>
            <a:bevel/>
          </a:ln>
          <a:effectLst/>
        </p:spPr>
      </p:cxnSp>
      <p:cxnSp>
        <p:nvCxnSpPr>
          <p:cNvPr id="18" name="直接连接符 7"/>
          <p:cNvCxnSpPr/>
          <p:nvPr userDrawn="1"/>
        </p:nvCxnSpPr>
        <p:spPr>
          <a:xfrm>
            <a:off x="4542560" y="7904577"/>
            <a:ext cx="11024225" cy="0"/>
          </a:xfrm>
          <a:prstGeom prst="line">
            <a:avLst/>
          </a:prstGeom>
          <a:noFill/>
          <a:ln w="111125" cap="sq" cmpd="sng" algn="ctr">
            <a:solidFill>
              <a:srgbClr val="3EA9D3"/>
            </a:solidFill>
            <a:prstDash val="solid"/>
            <a:bevel/>
          </a:ln>
          <a:effectLst/>
        </p:spPr>
      </p:cxnSp>
      <p:cxnSp>
        <p:nvCxnSpPr>
          <p:cNvPr id="19" name="直接连接符 9"/>
          <p:cNvCxnSpPr/>
          <p:nvPr userDrawn="1"/>
        </p:nvCxnSpPr>
        <p:spPr>
          <a:xfrm>
            <a:off x="4542555" y="3159439"/>
            <a:ext cx="0" cy="4745137"/>
          </a:xfrm>
          <a:prstGeom prst="line">
            <a:avLst/>
          </a:prstGeom>
          <a:noFill/>
          <a:ln w="111125" cap="sq" cmpd="sng" algn="ctr">
            <a:solidFill>
              <a:srgbClr val="3EA9D3"/>
            </a:solidFill>
            <a:prstDash val="solid"/>
            <a:bevel/>
          </a:ln>
          <a:effectLst/>
        </p:spPr>
      </p:cxnSp>
      <p:cxnSp>
        <p:nvCxnSpPr>
          <p:cNvPr id="20" name="直接连接符 12"/>
          <p:cNvCxnSpPr/>
          <p:nvPr userDrawn="1"/>
        </p:nvCxnSpPr>
        <p:spPr>
          <a:xfrm>
            <a:off x="15566780" y="3159439"/>
            <a:ext cx="0" cy="4745137"/>
          </a:xfrm>
          <a:prstGeom prst="line">
            <a:avLst/>
          </a:prstGeom>
          <a:noFill/>
          <a:ln w="111125" cap="sq" cmpd="sng" algn="ctr">
            <a:solidFill>
              <a:srgbClr val="3EA9D3"/>
            </a:solidFill>
            <a:prstDash val="solid"/>
            <a:bevel/>
          </a:ln>
          <a:effectLst/>
        </p:spPr>
      </p:cxnSp>
      <p:cxnSp>
        <p:nvCxnSpPr>
          <p:cNvPr id="21" name="直接连接符 17"/>
          <p:cNvCxnSpPr/>
          <p:nvPr userDrawn="1"/>
        </p:nvCxnSpPr>
        <p:spPr>
          <a:xfrm>
            <a:off x="12517928" y="3159437"/>
            <a:ext cx="3034358" cy="0"/>
          </a:xfrm>
          <a:prstGeom prst="line">
            <a:avLst/>
          </a:prstGeom>
          <a:noFill/>
          <a:ln w="111125" cap="sq" cmpd="sng" algn="ctr">
            <a:solidFill>
              <a:srgbClr val="3EA9D3"/>
            </a:solidFill>
            <a:prstDash val="solid"/>
            <a:bevel/>
          </a:ln>
          <a:effectLst/>
        </p:spPr>
      </p:cxnSp>
    </p:spTree>
    <p:extLst>
      <p:ext uri="{BB962C8B-B14F-4D97-AF65-F5344CB8AC3E}">
        <p14:creationId xmlns:p14="http://schemas.microsoft.com/office/powerpoint/2010/main" val="381957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345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5154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2733434" y="31412"/>
            <a:ext cx="7036434" cy="318273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0153826"/>
            <a:ext cx="20104099" cy="115472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20104099" cy="1507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85052" y="1007541"/>
            <a:ext cx="2538729" cy="779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50" b="0" i="0">
                <a:solidFill>
                  <a:srgbClr val="122752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68767" y="2543766"/>
            <a:ext cx="13366564" cy="6358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-36783" y="10721196"/>
            <a:ext cx="20140883" cy="588156"/>
            <a:chOff x="-22300" y="4919500"/>
            <a:chExt cx="12192000" cy="224000"/>
          </a:xfrm>
        </p:grpSpPr>
        <p:sp>
          <p:nvSpPr>
            <p:cNvPr id="7" name="矩形 3"/>
            <p:cNvSpPr/>
            <p:nvPr userDrawn="1"/>
          </p:nvSpPr>
          <p:spPr>
            <a:xfrm>
              <a:off x="-22300" y="4919500"/>
              <a:ext cx="11079201" cy="224000"/>
            </a:xfrm>
            <a:prstGeom prst="rect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5060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96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矩形 4"/>
            <p:cNvSpPr/>
            <p:nvPr userDrawn="1"/>
          </p:nvSpPr>
          <p:spPr>
            <a:xfrm>
              <a:off x="11056901" y="4919500"/>
              <a:ext cx="1112799" cy="224000"/>
            </a:xfrm>
            <a:prstGeom prst="rect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5060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96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1" name="矩形 10"/>
          <p:cNvSpPr/>
          <p:nvPr userDrawn="1"/>
        </p:nvSpPr>
        <p:spPr>
          <a:xfrm>
            <a:off x="0" y="0"/>
            <a:ext cx="20109337" cy="11309350"/>
          </a:xfrm>
          <a:prstGeom prst="rect">
            <a:avLst/>
          </a:prstGeom>
          <a:blipFill dpi="0" rotWithShape="1">
            <a:blip r:embed="rId7" cstate="email">
              <a:alphaModFix amt="1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5060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96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4117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ctr" defTabSz="2007762" rtl="0" eaLnBrk="1" latinLnBrk="0" hangingPunct="1">
        <a:spcBef>
          <a:spcPct val="0"/>
        </a:spcBef>
        <a:buNone/>
        <a:defRPr sz="7082" kern="1200" cap="all" baseline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752911" indent="-752911" algn="l" defTabSz="2007762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7082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631307" indent="-627426" algn="l" defTabSz="2007762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609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2509703" indent="-501941" algn="l" defTabSz="2007762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527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3513584" indent="-501941" algn="l" defTabSz="2007762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4447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4517466" indent="-501941" algn="l" defTabSz="2007762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4447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5521347" indent="-501941" algn="l" defTabSz="2007762" rtl="0" eaLnBrk="1" latinLnBrk="0" hangingPunct="1">
        <a:spcBef>
          <a:spcPct val="20000"/>
        </a:spcBef>
        <a:buFont typeface="Arial" pitchFamily="34" charset="0"/>
        <a:buChar char="•"/>
        <a:defRPr sz="4447" kern="1200">
          <a:solidFill>
            <a:schemeClr val="tx1"/>
          </a:solidFill>
          <a:latin typeface="+mn-lt"/>
          <a:ea typeface="+mn-ea"/>
          <a:cs typeface="+mn-cs"/>
        </a:defRPr>
      </a:lvl6pPr>
      <a:lvl7pPr marL="6525228" indent="-501941" algn="l" defTabSz="2007762" rtl="0" eaLnBrk="1" latinLnBrk="0" hangingPunct="1">
        <a:spcBef>
          <a:spcPct val="20000"/>
        </a:spcBef>
        <a:buFont typeface="Arial" pitchFamily="34" charset="0"/>
        <a:buChar char="•"/>
        <a:defRPr sz="4447" kern="1200">
          <a:solidFill>
            <a:schemeClr val="tx1"/>
          </a:solidFill>
          <a:latin typeface="+mn-lt"/>
          <a:ea typeface="+mn-ea"/>
          <a:cs typeface="+mn-cs"/>
        </a:defRPr>
      </a:lvl7pPr>
      <a:lvl8pPr marL="7529109" indent="-501941" algn="l" defTabSz="2007762" rtl="0" eaLnBrk="1" latinLnBrk="0" hangingPunct="1">
        <a:spcBef>
          <a:spcPct val="20000"/>
        </a:spcBef>
        <a:buFont typeface="Arial" pitchFamily="34" charset="0"/>
        <a:buChar char="•"/>
        <a:defRPr sz="4447" kern="1200">
          <a:solidFill>
            <a:schemeClr val="tx1"/>
          </a:solidFill>
          <a:latin typeface="+mn-lt"/>
          <a:ea typeface="+mn-ea"/>
          <a:cs typeface="+mn-cs"/>
        </a:defRPr>
      </a:lvl8pPr>
      <a:lvl9pPr marL="8532990" indent="-501941" algn="l" defTabSz="2007762" rtl="0" eaLnBrk="1" latinLnBrk="0" hangingPunct="1">
        <a:spcBef>
          <a:spcPct val="20000"/>
        </a:spcBef>
        <a:buFont typeface="Arial" pitchFamily="34" charset="0"/>
        <a:buChar char="•"/>
        <a:defRPr sz="44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07762" rtl="0" eaLnBrk="1" latinLnBrk="0" hangingPunct="1">
        <a:defRPr sz="3953" kern="1200">
          <a:solidFill>
            <a:schemeClr val="tx1"/>
          </a:solidFill>
          <a:latin typeface="+mn-lt"/>
          <a:ea typeface="+mn-ea"/>
          <a:cs typeface="+mn-cs"/>
        </a:defRPr>
      </a:lvl1pPr>
      <a:lvl2pPr marL="1003881" algn="l" defTabSz="2007762" rtl="0" eaLnBrk="1" latinLnBrk="0" hangingPunct="1">
        <a:defRPr sz="3953" kern="1200">
          <a:solidFill>
            <a:schemeClr val="tx1"/>
          </a:solidFill>
          <a:latin typeface="+mn-lt"/>
          <a:ea typeface="+mn-ea"/>
          <a:cs typeface="+mn-cs"/>
        </a:defRPr>
      </a:lvl2pPr>
      <a:lvl3pPr marL="2007762" algn="l" defTabSz="2007762" rtl="0" eaLnBrk="1" latinLnBrk="0" hangingPunct="1">
        <a:defRPr sz="3953" kern="1200">
          <a:solidFill>
            <a:schemeClr val="tx1"/>
          </a:solidFill>
          <a:latin typeface="+mn-lt"/>
          <a:ea typeface="+mn-ea"/>
          <a:cs typeface="+mn-cs"/>
        </a:defRPr>
      </a:lvl3pPr>
      <a:lvl4pPr marL="3011644" algn="l" defTabSz="2007762" rtl="0" eaLnBrk="1" latinLnBrk="0" hangingPunct="1">
        <a:defRPr sz="3953" kern="1200">
          <a:solidFill>
            <a:schemeClr val="tx1"/>
          </a:solidFill>
          <a:latin typeface="+mn-lt"/>
          <a:ea typeface="+mn-ea"/>
          <a:cs typeface="+mn-cs"/>
        </a:defRPr>
      </a:lvl4pPr>
      <a:lvl5pPr marL="4015525" algn="l" defTabSz="2007762" rtl="0" eaLnBrk="1" latinLnBrk="0" hangingPunct="1">
        <a:defRPr sz="3953" kern="1200">
          <a:solidFill>
            <a:schemeClr val="tx1"/>
          </a:solidFill>
          <a:latin typeface="+mn-lt"/>
          <a:ea typeface="+mn-ea"/>
          <a:cs typeface="+mn-cs"/>
        </a:defRPr>
      </a:lvl5pPr>
      <a:lvl6pPr marL="5019406" algn="l" defTabSz="2007762" rtl="0" eaLnBrk="1" latinLnBrk="0" hangingPunct="1">
        <a:defRPr sz="3953" kern="1200">
          <a:solidFill>
            <a:schemeClr val="tx1"/>
          </a:solidFill>
          <a:latin typeface="+mn-lt"/>
          <a:ea typeface="+mn-ea"/>
          <a:cs typeface="+mn-cs"/>
        </a:defRPr>
      </a:lvl6pPr>
      <a:lvl7pPr marL="6023287" algn="l" defTabSz="2007762" rtl="0" eaLnBrk="1" latinLnBrk="0" hangingPunct="1">
        <a:defRPr sz="3953" kern="1200">
          <a:solidFill>
            <a:schemeClr val="tx1"/>
          </a:solidFill>
          <a:latin typeface="+mn-lt"/>
          <a:ea typeface="+mn-ea"/>
          <a:cs typeface="+mn-cs"/>
        </a:defRPr>
      </a:lvl7pPr>
      <a:lvl8pPr marL="7027169" algn="l" defTabSz="2007762" rtl="0" eaLnBrk="1" latinLnBrk="0" hangingPunct="1">
        <a:defRPr sz="3953" kern="1200">
          <a:solidFill>
            <a:schemeClr val="tx1"/>
          </a:solidFill>
          <a:latin typeface="+mn-lt"/>
          <a:ea typeface="+mn-ea"/>
          <a:cs typeface="+mn-cs"/>
        </a:defRPr>
      </a:lvl8pPr>
      <a:lvl9pPr marL="8031050" algn="l" defTabSz="2007762" rtl="0" eaLnBrk="1" latinLnBrk="0" hangingPunct="1">
        <a:defRPr sz="39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26" Type="http://schemas.openxmlformats.org/officeDocument/2006/relationships/image" Target="../media/image46.png"/><Relationship Id="rId39" Type="http://schemas.openxmlformats.org/officeDocument/2006/relationships/image" Target="../media/image59.png"/><Relationship Id="rId21" Type="http://schemas.openxmlformats.org/officeDocument/2006/relationships/image" Target="../media/image41.png"/><Relationship Id="rId34" Type="http://schemas.openxmlformats.org/officeDocument/2006/relationships/image" Target="../media/image54.png"/><Relationship Id="rId42" Type="http://schemas.openxmlformats.org/officeDocument/2006/relationships/image" Target="../media/image62.png"/><Relationship Id="rId47" Type="http://schemas.openxmlformats.org/officeDocument/2006/relationships/image" Target="../media/image67.png"/><Relationship Id="rId50" Type="http://schemas.openxmlformats.org/officeDocument/2006/relationships/image" Target="../media/image70.png"/><Relationship Id="rId55" Type="http://schemas.openxmlformats.org/officeDocument/2006/relationships/image" Target="../media/image75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5" Type="http://schemas.openxmlformats.org/officeDocument/2006/relationships/image" Target="../media/image45.png"/><Relationship Id="rId33" Type="http://schemas.openxmlformats.org/officeDocument/2006/relationships/image" Target="../media/image53.png"/><Relationship Id="rId38" Type="http://schemas.openxmlformats.org/officeDocument/2006/relationships/image" Target="../media/image58.png"/><Relationship Id="rId46" Type="http://schemas.openxmlformats.org/officeDocument/2006/relationships/image" Target="../media/image66.pn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29" Type="http://schemas.openxmlformats.org/officeDocument/2006/relationships/image" Target="../media/image49.png"/><Relationship Id="rId41" Type="http://schemas.openxmlformats.org/officeDocument/2006/relationships/image" Target="../media/image61.png"/><Relationship Id="rId54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24" Type="http://schemas.openxmlformats.org/officeDocument/2006/relationships/image" Target="../media/image44.png"/><Relationship Id="rId32" Type="http://schemas.openxmlformats.org/officeDocument/2006/relationships/image" Target="../media/image52.png"/><Relationship Id="rId37" Type="http://schemas.openxmlformats.org/officeDocument/2006/relationships/image" Target="../media/image57.png"/><Relationship Id="rId40" Type="http://schemas.openxmlformats.org/officeDocument/2006/relationships/image" Target="../media/image60.png"/><Relationship Id="rId45" Type="http://schemas.openxmlformats.org/officeDocument/2006/relationships/image" Target="../media/image65.png"/><Relationship Id="rId53" Type="http://schemas.openxmlformats.org/officeDocument/2006/relationships/image" Target="../media/image73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23" Type="http://schemas.openxmlformats.org/officeDocument/2006/relationships/image" Target="../media/image43.png"/><Relationship Id="rId28" Type="http://schemas.openxmlformats.org/officeDocument/2006/relationships/image" Target="../media/image48.png"/><Relationship Id="rId36" Type="http://schemas.openxmlformats.org/officeDocument/2006/relationships/image" Target="../media/image56.png"/><Relationship Id="rId49" Type="http://schemas.openxmlformats.org/officeDocument/2006/relationships/image" Target="../media/image69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31" Type="http://schemas.openxmlformats.org/officeDocument/2006/relationships/image" Target="../media/image51.png"/><Relationship Id="rId44" Type="http://schemas.openxmlformats.org/officeDocument/2006/relationships/image" Target="../media/image64.png"/><Relationship Id="rId52" Type="http://schemas.openxmlformats.org/officeDocument/2006/relationships/image" Target="../media/image72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22" Type="http://schemas.openxmlformats.org/officeDocument/2006/relationships/image" Target="../media/image42.png"/><Relationship Id="rId27" Type="http://schemas.openxmlformats.org/officeDocument/2006/relationships/image" Target="../media/image47.png"/><Relationship Id="rId30" Type="http://schemas.openxmlformats.org/officeDocument/2006/relationships/image" Target="../media/image50.png"/><Relationship Id="rId35" Type="http://schemas.openxmlformats.org/officeDocument/2006/relationships/image" Target="../media/image55.png"/><Relationship Id="rId43" Type="http://schemas.openxmlformats.org/officeDocument/2006/relationships/image" Target="../media/image63.png"/><Relationship Id="rId48" Type="http://schemas.openxmlformats.org/officeDocument/2006/relationships/image" Target="../media/image68.png"/><Relationship Id="rId8" Type="http://schemas.openxmlformats.org/officeDocument/2006/relationships/image" Target="../media/image28.png"/><Relationship Id="rId51" Type="http://schemas.openxmlformats.org/officeDocument/2006/relationships/image" Target="../media/image71.png"/><Relationship Id="rId3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jpg"/><Relationship Id="rId5" Type="http://schemas.openxmlformats.org/officeDocument/2006/relationships/image" Target="../media/image79.png"/><Relationship Id="rId10" Type="http://schemas.openxmlformats.org/officeDocument/2006/relationships/image" Target="../media/image84.jpg"/><Relationship Id="rId4" Type="http://schemas.openxmlformats.org/officeDocument/2006/relationships/image" Target="../media/image78.png"/><Relationship Id="rId9" Type="http://schemas.openxmlformats.org/officeDocument/2006/relationships/image" Target="../media/image8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jpg"/><Relationship Id="rId2" Type="http://schemas.openxmlformats.org/officeDocument/2006/relationships/image" Target="../media/image8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9" y="8677804"/>
            <a:ext cx="20082462" cy="2711132"/>
          </a:xfrm>
          <a:prstGeom prst="rect">
            <a:avLst/>
          </a:prstGeom>
        </p:spPr>
      </p:pic>
      <p:sp>
        <p:nvSpPr>
          <p:cNvPr id="4" name="object 10">
            <a:extLst>
              <a:ext uri="{FF2B5EF4-FFF2-40B4-BE49-F238E27FC236}">
                <a16:creationId xmlns:a16="http://schemas.microsoft.com/office/drawing/2014/main" id="{F66DAF59-B62B-47C0-A03D-82BF4EE73E57}"/>
              </a:ext>
            </a:extLst>
          </p:cNvPr>
          <p:cNvSpPr txBox="1"/>
          <p:nvPr/>
        </p:nvSpPr>
        <p:spPr>
          <a:xfrm>
            <a:off x="782001" y="7535285"/>
            <a:ext cx="12951518" cy="948676"/>
          </a:xfrm>
          <a:prstGeom prst="rect">
            <a:avLst/>
          </a:prstGeom>
        </p:spPr>
        <p:txBody>
          <a:bodyPr vert="horz" wrap="square" lIns="0" tIns="25101" rIns="0" bIns="0" rtlCol="0">
            <a:spAutoFit/>
          </a:bodyPr>
          <a:lstStyle/>
          <a:p>
            <a:pPr marL="20918" defTabSz="1506085">
              <a:spcBef>
                <a:spcPts val="198"/>
              </a:spcBef>
              <a:defRPr/>
            </a:pPr>
            <a:r>
              <a:rPr lang="zh-CN" altLang="en-US" sz="6000" b="1" spc="248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医疗数据安全风险识别与管控</a:t>
            </a:r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71C62A56-F163-41C5-B2DD-54B39DD82485}"/>
              </a:ext>
            </a:extLst>
          </p:cNvPr>
          <p:cNvSpPr txBox="1"/>
          <p:nvPr/>
        </p:nvSpPr>
        <p:spPr>
          <a:xfrm>
            <a:off x="1223777" y="8916504"/>
            <a:ext cx="10906341" cy="538833"/>
          </a:xfrm>
          <a:prstGeom prst="rect">
            <a:avLst/>
          </a:prstGeom>
        </p:spPr>
        <p:txBody>
          <a:bodyPr vert="horz" wrap="square" lIns="0" tIns="18827" rIns="0" bIns="0" rtlCol="0">
            <a:spAutoFit/>
          </a:bodyPr>
          <a:lstStyle/>
          <a:p>
            <a:pPr marL="20918" algn="ctr" defTabSz="1506085">
              <a:spcBef>
                <a:spcPts val="149"/>
              </a:spcBef>
              <a:defRPr/>
            </a:pPr>
            <a:r>
              <a:rPr lang="zh-CN" altLang="en-US" sz="3378" b="1" spc="-24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技术创新，变革未来</a:t>
            </a:r>
          </a:p>
        </p:txBody>
      </p:sp>
      <p:sp>
        <p:nvSpPr>
          <p:cNvPr id="6" name="object 12">
            <a:extLst>
              <a:ext uri="{FF2B5EF4-FFF2-40B4-BE49-F238E27FC236}">
                <a16:creationId xmlns:a16="http://schemas.microsoft.com/office/drawing/2014/main" id="{AF190035-D95D-4359-A207-46037BCC297F}"/>
              </a:ext>
            </a:extLst>
          </p:cNvPr>
          <p:cNvSpPr/>
          <p:nvPr/>
        </p:nvSpPr>
        <p:spPr>
          <a:xfrm>
            <a:off x="746307" y="8676461"/>
            <a:ext cx="11858693" cy="0"/>
          </a:xfrm>
          <a:custGeom>
            <a:avLst/>
            <a:gdLst/>
            <a:ahLst/>
            <a:cxnLst/>
            <a:rect l="l" t="t" r="r" b="b"/>
            <a:pathLst>
              <a:path w="6318884">
                <a:moveTo>
                  <a:pt x="0" y="0"/>
                </a:moveTo>
                <a:lnTo>
                  <a:pt x="6318859" y="0"/>
                </a:lnTo>
              </a:path>
            </a:pathLst>
          </a:custGeom>
          <a:ln w="7619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pPr defTabSz="1506085">
              <a:defRPr/>
            </a:pPr>
            <a:endParaRPr sz="2965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2145EF1C-9368-42AA-A1CF-492A828F5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0" y="32077"/>
            <a:ext cx="20080720" cy="6950729"/>
          </a:xfrm>
          <a:prstGeom prst="rect">
            <a:avLst/>
          </a:prstGeom>
          <a:blipFill dpi="0"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267728" tIns="133863" rIns="267728" bIns="133863" numCol="1" anchor="t" anchorCtr="0" compatLnSpc="1">
            <a:prstTxWarp prst="textNoShape">
              <a:avLst/>
            </a:prstTxWarp>
          </a:bodyPr>
          <a:lstStyle/>
          <a:p>
            <a:pPr defTabSz="1903894" fontAlgn="base">
              <a:spcBef>
                <a:spcPct val="0"/>
              </a:spcBef>
              <a:spcAft>
                <a:spcPct val="0"/>
              </a:spcAft>
            </a:pPr>
            <a:endParaRPr lang="zh-CN" altLang="en-US" sz="3749" dirty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924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5052" y="1007541"/>
            <a:ext cx="253873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安全标准</a:t>
            </a:r>
          </a:p>
        </p:txBody>
      </p:sp>
      <p:sp>
        <p:nvSpPr>
          <p:cNvPr id="5" name="object 5"/>
          <p:cNvSpPr/>
          <p:nvPr/>
        </p:nvSpPr>
        <p:spPr>
          <a:xfrm>
            <a:off x="1782563" y="1912454"/>
            <a:ext cx="676275" cy="400050"/>
          </a:xfrm>
          <a:custGeom>
            <a:avLst/>
            <a:gdLst/>
            <a:ahLst/>
            <a:cxnLst/>
            <a:rect l="l" t="t" r="r" b="b"/>
            <a:pathLst>
              <a:path w="676275" h="400050">
                <a:moveTo>
                  <a:pt x="0" y="399621"/>
                </a:moveTo>
                <a:lnTo>
                  <a:pt x="675843" y="399621"/>
                </a:lnTo>
                <a:lnTo>
                  <a:pt x="675843" y="0"/>
                </a:lnTo>
                <a:lnTo>
                  <a:pt x="0" y="0"/>
                </a:lnTo>
                <a:lnTo>
                  <a:pt x="0" y="39962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58459" y="1912454"/>
            <a:ext cx="1577340" cy="400050"/>
          </a:xfrm>
          <a:custGeom>
            <a:avLst/>
            <a:gdLst/>
            <a:ahLst/>
            <a:cxnLst/>
            <a:rect l="l" t="t" r="r" b="b"/>
            <a:pathLst>
              <a:path w="1577339" h="400050">
                <a:moveTo>
                  <a:pt x="0" y="399621"/>
                </a:moveTo>
                <a:lnTo>
                  <a:pt x="1577020" y="399621"/>
                </a:lnTo>
                <a:lnTo>
                  <a:pt x="1577020" y="0"/>
                </a:lnTo>
                <a:lnTo>
                  <a:pt x="0" y="0"/>
                </a:lnTo>
                <a:lnTo>
                  <a:pt x="0" y="39962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35374" y="1912454"/>
            <a:ext cx="9349740" cy="400050"/>
          </a:xfrm>
          <a:custGeom>
            <a:avLst/>
            <a:gdLst/>
            <a:ahLst/>
            <a:cxnLst/>
            <a:rect l="l" t="t" r="r" b="b"/>
            <a:pathLst>
              <a:path w="9349740" h="400050">
                <a:moveTo>
                  <a:pt x="0" y="399621"/>
                </a:moveTo>
                <a:lnTo>
                  <a:pt x="9349139" y="399621"/>
                </a:lnTo>
                <a:lnTo>
                  <a:pt x="9349139" y="0"/>
                </a:lnTo>
                <a:lnTo>
                  <a:pt x="0" y="0"/>
                </a:lnTo>
                <a:lnTo>
                  <a:pt x="0" y="39962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82563" y="2312118"/>
            <a:ext cx="676275" cy="332105"/>
          </a:xfrm>
          <a:custGeom>
            <a:avLst/>
            <a:gdLst/>
            <a:ahLst/>
            <a:cxnLst/>
            <a:rect l="l" t="t" r="r" b="b"/>
            <a:pathLst>
              <a:path w="676275" h="332105">
                <a:moveTo>
                  <a:pt x="0" y="332094"/>
                </a:moveTo>
                <a:lnTo>
                  <a:pt x="675843" y="332094"/>
                </a:lnTo>
                <a:lnTo>
                  <a:pt x="675843" y="0"/>
                </a:lnTo>
                <a:lnTo>
                  <a:pt x="0" y="0"/>
                </a:lnTo>
                <a:lnTo>
                  <a:pt x="0" y="3320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58459" y="2312118"/>
            <a:ext cx="1577340" cy="332105"/>
          </a:xfrm>
          <a:custGeom>
            <a:avLst/>
            <a:gdLst/>
            <a:ahLst/>
            <a:cxnLst/>
            <a:rect l="l" t="t" r="r" b="b"/>
            <a:pathLst>
              <a:path w="1577339" h="332105">
                <a:moveTo>
                  <a:pt x="0" y="332094"/>
                </a:moveTo>
                <a:lnTo>
                  <a:pt x="1577020" y="332094"/>
                </a:lnTo>
                <a:lnTo>
                  <a:pt x="1577020" y="0"/>
                </a:lnTo>
                <a:lnTo>
                  <a:pt x="0" y="0"/>
                </a:lnTo>
                <a:lnTo>
                  <a:pt x="0" y="3320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35374" y="2312118"/>
            <a:ext cx="9349740" cy="332105"/>
          </a:xfrm>
          <a:custGeom>
            <a:avLst/>
            <a:gdLst/>
            <a:ahLst/>
            <a:cxnLst/>
            <a:rect l="l" t="t" r="r" b="b"/>
            <a:pathLst>
              <a:path w="9349740" h="332105">
                <a:moveTo>
                  <a:pt x="0" y="332094"/>
                </a:moveTo>
                <a:lnTo>
                  <a:pt x="9349139" y="332094"/>
                </a:lnTo>
                <a:lnTo>
                  <a:pt x="9349139" y="0"/>
                </a:lnTo>
                <a:lnTo>
                  <a:pt x="0" y="0"/>
                </a:lnTo>
                <a:lnTo>
                  <a:pt x="0" y="3320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82563" y="2644212"/>
            <a:ext cx="676275" cy="1528445"/>
          </a:xfrm>
          <a:custGeom>
            <a:avLst/>
            <a:gdLst/>
            <a:ahLst/>
            <a:cxnLst/>
            <a:rect l="l" t="t" r="r" b="b"/>
            <a:pathLst>
              <a:path w="676275" h="1528445">
                <a:moveTo>
                  <a:pt x="0" y="1528016"/>
                </a:moveTo>
                <a:lnTo>
                  <a:pt x="675843" y="1528016"/>
                </a:lnTo>
                <a:lnTo>
                  <a:pt x="675843" y="0"/>
                </a:lnTo>
                <a:lnTo>
                  <a:pt x="0" y="0"/>
                </a:lnTo>
                <a:lnTo>
                  <a:pt x="0" y="15280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58459" y="2644212"/>
            <a:ext cx="1577340" cy="1528445"/>
          </a:xfrm>
          <a:custGeom>
            <a:avLst/>
            <a:gdLst/>
            <a:ahLst/>
            <a:cxnLst/>
            <a:rect l="l" t="t" r="r" b="b"/>
            <a:pathLst>
              <a:path w="1577339" h="1528445">
                <a:moveTo>
                  <a:pt x="0" y="1528016"/>
                </a:moveTo>
                <a:lnTo>
                  <a:pt x="1577020" y="1528016"/>
                </a:lnTo>
                <a:lnTo>
                  <a:pt x="1577020" y="0"/>
                </a:lnTo>
                <a:lnTo>
                  <a:pt x="0" y="0"/>
                </a:lnTo>
                <a:lnTo>
                  <a:pt x="0" y="15280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35374" y="2644212"/>
            <a:ext cx="9349740" cy="532130"/>
          </a:xfrm>
          <a:custGeom>
            <a:avLst/>
            <a:gdLst/>
            <a:ahLst/>
            <a:cxnLst/>
            <a:rect l="l" t="t" r="r" b="b"/>
            <a:pathLst>
              <a:path w="9349740" h="532130">
                <a:moveTo>
                  <a:pt x="0" y="531711"/>
                </a:moveTo>
                <a:lnTo>
                  <a:pt x="9349139" y="531711"/>
                </a:lnTo>
                <a:lnTo>
                  <a:pt x="9349139" y="0"/>
                </a:lnTo>
                <a:lnTo>
                  <a:pt x="0" y="0"/>
                </a:lnTo>
                <a:lnTo>
                  <a:pt x="0" y="5317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35374" y="3175861"/>
            <a:ext cx="9349740" cy="332105"/>
          </a:xfrm>
          <a:custGeom>
            <a:avLst/>
            <a:gdLst/>
            <a:ahLst/>
            <a:cxnLst/>
            <a:rect l="l" t="t" r="r" b="b"/>
            <a:pathLst>
              <a:path w="9349740" h="332104">
                <a:moveTo>
                  <a:pt x="0" y="332094"/>
                </a:moveTo>
                <a:lnTo>
                  <a:pt x="9349139" y="332094"/>
                </a:lnTo>
                <a:lnTo>
                  <a:pt x="9349139" y="0"/>
                </a:lnTo>
                <a:lnTo>
                  <a:pt x="0" y="0"/>
                </a:lnTo>
                <a:lnTo>
                  <a:pt x="0" y="3320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35374" y="3507997"/>
            <a:ext cx="9349740" cy="332105"/>
          </a:xfrm>
          <a:custGeom>
            <a:avLst/>
            <a:gdLst/>
            <a:ahLst/>
            <a:cxnLst/>
            <a:rect l="l" t="t" r="r" b="b"/>
            <a:pathLst>
              <a:path w="9349740" h="332104">
                <a:moveTo>
                  <a:pt x="0" y="332094"/>
                </a:moveTo>
                <a:lnTo>
                  <a:pt x="9349139" y="332094"/>
                </a:lnTo>
                <a:lnTo>
                  <a:pt x="9349139" y="0"/>
                </a:lnTo>
                <a:lnTo>
                  <a:pt x="0" y="0"/>
                </a:lnTo>
                <a:lnTo>
                  <a:pt x="0" y="3320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35374" y="3840134"/>
            <a:ext cx="9349740" cy="332105"/>
          </a:xfrm>
          <a:custGeom>
            <a:avLst/>
            <a:gdLst/>
            <a:ahLst/>
            <a:cxnLst/>
            <a:rect l="l" t="t" r="r" b="b"/>
            <a:pathLst>
              <a:path w="9349740" h="332104">
                <a:moveTo>
                  <a:pt x="0" y="332094"/>
                </a:moveTo>
                <a:lnTo>
                  <a:pt x="9349139" y="332094"/>
                </a:lnTo>
                <a:lnTo>
                  <a:pt x="9349139" y="0"/>
                </a:lnTo>
                <a:lnTo>
                  <a:pt x="0" y="0"/>
                </a:lnTo>
                <a:lnTo>
                  <a:pt x="0" y="3320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82563" y="4172124"/>
            <a:ext cx="676275" cy="1860550"/>
          </a:xfrm>
          <a:custGeom>
            <a:avLst/>
            <a:gdLst/>
            <a:ahLst/>
            <a:cxnLst/>
            <a:rect l="l" t="t" r="r" b="b"/>
            <a:pathLst>
              <a:path w="676275" h="1860550">
                <a:moveTo>
                  <a:pt x="0" y="1860152"/>
                </a:moveTo>
                <a:lnTo>
                  <a:pt x="675843" y="1860152"/>
                </a:lnTo>
                <a:lnTo>
                  <a:pt x="675843" y="0"/>
                </a:lnTo>
                <a:lnTo>
                  <a:pt x="0" y="0"/>
                </a:lnTo>
                <a:lnTo>
                  <a:pt x="0" y="18601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58459" y="4172124"/>
            <a:ext cx="1577340" cy="1860550"/>
          </a:xfrm>
          <a:custGeom>
            <a:avLst/>
            <a:gdLst/>
            <a:ahLst/>
            <a:cxnLst/>
            <a:rect l="l" t="t" r="r" b="b"/>
            <a:pathLst>
              <a:path w="1577339" h="1860550">
                <a:moveTo>
                  <a:pt x="0" y="1860152"/>
                </a:moveTo>
                <a:lnTo>
                  <a:pt x="1577020" y="1860152"/>
                </a:lnTo>
                <a:lnTo>
                  <a:pt x="1577020" y="0"/>
                </a:lnTo>
                <a:lnTo>
                  <a:pt x="0" y="0"/>
                </a:lnTo>
                <a:lnTo>
                  <a:pt x="0" y="18601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035374" y="4172166"/>
            <a:ext cx="9349740" cy="332105"/>
          </a:xfrm>
          <a:custGeom>
            <a:avLst/>
            <a:gdLst/>
            <a:ahLst/>
            <a:cxnLst/>
            <a:rect l="l" t="t" r="r" b="b"/>
            <a:pathLst>
              <a:path w="9349740" h="332104">
                <a:moveTo>
                  <a:pt x="0" y="332094"/>
                </a:moveTo>
                <a:lnTo>
                  <a:pt x="9349139" y="332094"/>
                </a:lnTo>
                <a:lnTo>
                  <a:pt x="9349139" y="0"/>
                </a:lnTo>
                <a:lnTo>
                  <a:pt x="0" y="0"/>
                </a:lnTo>
                <a:lnTo>
                  <a:pt x="0" y="3320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35374" y="4504302"/>
            <a:ext cx="9349740" cy="332105"/>
          </a:xfrm>
          <a:custGeom>
            <a:avLst/>
            <a:gdLst/>
            <a:ahLst/>
            <a:cxnLst/>
            <a:rect l="l" t="t" r="r" b="b"/>
            <a:pathLst>
              <a:path w="9349740" h="332104">
                <a:moveTo>
                  <a:pt x="0" y="332094"/>
                </a:moveTo>
                <a:lnTo>
                  <a:pt x="9349139" y="332094"/>
                </a:lnTo>
                <a:lnTo>
                  <a:pt x="9349139" y="0"/>
                </a:lnTo>
                <a:lnTo>
                  <a:pt x="0" y="0"/>
                </a:lnTo>
                <a:lnTo>
                  <a:pt x="0" y="3320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035374" y="4836439"/>
            <a:ext cx="9349740" cy="332105"/>
          </a:xfrm>
          <a:custGeom>
            <a:avLst/>
            <a:gdLst/>
            <a:ahLst/>
            <a:cxnLst/>
            <a:rect l="l" t="t" r="r" b="b"/>
            <a:pathLst>
              <a:path w="9349740" h="332104">
                <a:moveTo>
                  <a:pt x="0" y="332094"/>
                </a:moveTo>
                <a:lnTo>
                  <a:pt x="9349139" y="332094"/>
                </a:lnTo>
                <a:lnTo>
                  <a:pt x="9349139" y="0"/>
                </a:lnTo>
                <a:lnTo>
                  <a:pt x="0" y="0"/>
                </a:lnTo>
                <a:lnTo>
                  <a:pt x="0" y="3320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035374" y="5168533"/>
            <a:ext cx="9349740" cy="532130"/>
          </a:xfrm>
          <a:custGeom>
            <a:avLst/>
            <a:gdLst/>
            <a:ahLst/>
            <a:cxnLst/>
            <a:rect l="l" t="t" r="r" b="b"/>
            <a:pathLst>
              <a:path w="9349740" h="532129">
                <a:moveTo>
                  <a:pt x="0" y="531711"/>
                </a:moveTo>
                <a:lnTo>
                  <a:pt x="9349139" y="531711"/>
                </a:lnTo>
                <a:lnTo>
                  <a:pt x="9349139" y="0"/>
                </a:lnTo>
                <a:lnTo>
                  <a:pt x="0" y="0"/>
                </a:lnTo>
                <a:lnTo>
                  <a:pt x="0" y="5317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035374" y="5700182"/>
            <a:ext cx="9349740" cy="332105"/>
          </a:xfrm>
          <a:custGeom>
            <a:avLst/>
            <a:gdLst/>
            <a:ahLst/>
            <a:cxnLst/>
            <a:rect l="l" t="t" r="r" b="b"/>
            <a:pathLst>
              <a:path w="9349740" h="332104">
                <a:moveTo>
                  <a:pt x="0" y="332094"/>
                </a:moveTo>
                <a:lnTo>
                  <a:pt x="9349139" y="332094"/>
                </a:lnTo>
                <a:lnTo>
                  <a:pt x="9349139" y="0"/>
                </a:lnTo>
                <a:lnTo>
                  <a:pt x="0" y="0"/>
                </a:lnTo>
                <a:lnTo>
                  <a:pt x="0" y="3320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82563" y="6032277"/>
            <a:ext cx="676275" cy="1329055"/>
          </a:xfrm>
          <a:custGeom>
            <a:avLst/>
            <a:gdLst/>
            <a:ahLst/>
            <a:cxnLst/>
            <a:rect l="l" t="t" r="r" b="b"/>
            <a:pathLst>
              <a:path w="676275" h="1329054">
                <a:moveTo>
                  <a:pt x="0" y="1328441"/>
                </a:moveTo>
                <a:lnTo>
                  <a:pt x="675843" y="1328441"/>
                </a:lnTo>
                <a:lnTo>
                  <a:pt x="675843" y="0"/>
                </a:lnTo>
                <a:lnTo>
                  <a:pt x="0" y="0"/>
                </a:lnTo>
                <a:lnTo>
                  <a:pt x="0" y="13284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58459" y="6032277"/>
            <a:ext cx="1577340" cy="1329055"/>
          </a:xfrm>
          <a:custGeom>
            <a:avLst/>
            <a:gdLst/>
            <a:ahLst/>
            <a:cxnLst/>
            <a:rect l="l" t="t" r="r" b="b"/>
            <a:pathLst>
              <a:path w="1577339" h="1329054">
                <a:moveTo>
                  <a:pt x="0" y="1328441"/>
                </a:moveTo>
                <a:lnTo>
                  <a:pt x="1577020" y="1328441"/>
                </a:lnTo>
                <a:lnTo>
                  <a:pt x="1577020" y="0"/>
                </a:lnTo>
                <a:lnTo>
                  <a:pt x="0" y="0"/>
                </a:lnTo>
                <a:lnTo>
                  <a:pt x="0" y="13284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35374" y="6032319"/>
            <a:ext cx="9349740" cy="332105"/>
          </a:xfrm>
          <a:custGeom>
            <a:avLst/>
            <a:gdLst/>
            <a:ahLst/>
            <a:cxnLst/>
            <a:rect l="l" t="t" r="r" b="b"/>
            <a:pathLst>
              <a:path w="9349740" h="332104">
                <a:moveTo>
                  <a:pt x="0" y="332094"/>
                </a:moveTo>
                <a:lnTo>
                  <a:pt x="9349139" y="332094"/>
                </a:lnTo>
                <a:lnTo>
                  <a:pt x="9349139" y="0"/>
                </a:lnTo>
                <a:lnTo>
                  <a:pt x="0" y="0"/>
                </a:lnTo>
                <a:lnTo>
                  <a:pt x="0" y="3320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35374" y="6696487"/>
            <a:ext cx="9349740" cy="332105"/>
          </a:xfrm>
          <a:custGeom>
            <a:avLst/>
            <a:gdLst/>
            <a:ahLst/>
            <a:cxnLst/>
            <a:rect l="l" t="t" r="r" b="b"/>
            <a:pathLst>
              <a:path w="9349740" h="332104">
                <a:moveTo>
                  <a:pt x="0" y="332094"/>
                </a:moveTo>
                <a:lnTo>
                  <a:pt x="9349139" y="332094"/>
                </a:lnTo>
                <a:lnTo>
                  <a:pt x="9349139" y="0"/>
                </a:lnTo>
                <a:lnTo>
                  <a:pt x="0" y="0"/>
                </a:lnTo>
                <a:lnTo>
                  <a:pt x="0" y="3320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035374" y="7028623"/>
            <a:ext cx="9349740" cy="332105"/>
          </a:xfrm>
          <a:custGeom>
            <a:avLst/>
            <a:gdLst/>
            <a:ahLst/>
            <a:cxnLst/>
            <a:rect l="l" t="t" r="r" b="b"/>
            <a:pathLst>
              <a:path w="9349740" h="332104">
                <a:moveTo>
                  <a:pt x="0" y="332094"/>
                </a:moveTo>
                <a:lnTo>
                  <a:pt x="9349139" y="332094"/>
                </a:lnTo>
                <a:lnTo>
                  <a:pt x="9349139" y="0"/>
                </a:lnTo>
                <a:lnTo>
                  <a:pt x="0" y="0"/>
                </a:lnTo>
                <a:lnTo>
                  <a:pt x="0" y="3320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82563" y="7360613"/>
            <a:ext cx="676275" cy="1329055"/>
          </a:xfrm>
          <a:custGeom>
            <a:avLst/>
            <a:gdLst/>
            <a:ahLst/>
            <a:cxnLst/>
            <a:rect l="l" t="t" r="r" b="b"/>
            <a:pathLst>
              <a:path w="676275" h="1329054">
                <a:moveTo>
                  <a:pt x="0" y="1328441"/>
                </a:moveTo>
                <a:lnTo>
                  <a:pt x="675843" y="1328441"/>
                </a:lnTo>
                <a:lnTo>
                  <a:pt x="675843" y="0"/>
                </a:lnTo>
                <a:lnTo>
                  <a:pt x="0" y="0"/>
                </a:lnTo>
                <a:lnTo>
                  <a:pt x="0" y="13284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458459" y="7360613"/>
            <a:ext cx="1577340" cy="1329055"/>
          </a:xfrm>
          <a:custGeom>
            <a:avLst/>
            <a:gdLst/>
            <a:ahLst/>
            <a:cxnLst/>
            <a:rect l="l" t="t" r="r" b="b"/>
            <a:pathLst>
              <a:path w="1577339" h="1329054">
                <a:moveTo>
                  <a:pt x="0" y="1328441"/>
                </a:moveTo>
                <a:lnTo>
                  <a:pt x="1577020" y="1328441"/>
                </a:lnTo>
                <a:lnTo>
                  <a:pt x="1577020" y="0"/>
                </a:lnTo>
                <a:lnTo>
                  <a:pt x="0" y="0"/>
                </a:lnTo>
                <a:lnTo>
                  <a:pt x="0" y="13284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035374" y="7360655"/>
            <a:ext cx="9349740" cy="332105"/>
          </a:xfrm>
          <a:custGeom>
            <a:avLst/>
            <a:gdLst/>
            <a:ahLst/>
            <a:cxnLst/>
            <a:rect l="l" t="t" r="r" b="b"/>
            <a:pathLst>
              <a:path w="9349740" h="332104">
                <a:moveTo>
                  <a:pt x="0" y="332094"/>
                </a:moveTo>
                <a:lnTo>
                  <a:pt x="9349139" y="332094"/>
                </a:lnTo>
                <a:lnTo>
                  <a:pt x="9349139" y="0"/>
                </a:lnTo>
                <a:lnTo>
                  <a:pt x="0" y="0"/>
                </a:lnTo>
                <a:lnTo>
                  <a:pt x="0" y="3320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035374" y="7692791"/>
            <a:ext cx="9349740" cy="332105"/>
          </a:xfrm>
          <a:custGeom>
            <a:avLst/>
            <a:gdLst/>
            <a:ahLst/>
            <a:cxnLst/>
            <a:rect l="l" t="t" r="r" b="b"/>
            <a:pathLst>
              <a:path w="9349740" h="332104">
                <a:moveTo>
                  <a:pt x="0" y="332094"/>
                </a:moveTo>
                <a:lnTo>
                  <a:pt x="9349139" y="332094"/>
                </a:lnTo>
                <a:lnTo>
                  <a:pt x="9349139" y="0"/>
                </a:lnTo>
                <a:lnTo>
                  <a:pt x="0" y="0"/>
                </a:lnTo>
                <a:lnTo>
                  <a:pt x="0" y="3320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035374" y="8024928"/>
            <a:ext cx="9349740" cy="332105"/>
          </a:xfrm>
          <a:custGeom>
            <a:avLst/>
            <a:gdLst/>
            <a:ahLst/>
            <a:cxnLst/>
            <a:rect l="l" t="t" r="r" b="b"/>
            <a:pathLst>
              <a:path w="9349740" h="332104">
                <a:moveTo>
                  <a:pt x="0" y="332094"/>
                </a:moveTo>
                <a:lnTo>
                  <a:pt x="9349139" y="332094"/>
                </a:lnTo>
                <a:lnTo>
                  <a:pt x="9349139" y="0"/>
                </a:lnTo>
                <a:lnTo>
                  <a:pt x="0" y="0"/>
                </a:lnTo>
                <a:lnTo>
                  <a:pt x="0" y="3320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35374" y="8356960"/>
            <a:ext cx="9349740" cy="332105"/>
          </a:xfrm>
          <a:custGeom>
            <a:avLst/>
            <a:gdLst/>
            <a:ahLst/>
            <a:cxnLst/>
            <a:rect l="l" t="t" r="r" b="b"/>
            <a:pathLst>
              <a:path w="9349740" h="332104">
                <a:moveTo>
                  <a:pt x="0" y="332094"/>
                </a:moveTo>
                <a:lnTo>
                  <a:pt x="9349139" y="332094"/>
                </a:lnTo>
                <a:lnTo>
                  <a:pt x="9349139" y="0"/>
                </a:lnTo>
                <a:lnTo>
                  <a:pt x="0" y="0"/>
                </a:lnTo>
                <a:lnTo>
                  <a:pt x="0" y="3320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82563" y="8689159"/>
            <a:ext cx="676275" cy="1196340"/>
          </a:xfrm>
          <a:custGeom>
            <a:avLst/>
            <a:gdLst/>
            <a:ahLst/>
            <a:cxnLst/>
            <a:rect l="l" t="t" r="r" b="b"/>
            <a:pathLst>
              <a:path w="676275" h="1196340">
                <a:moveTo>
                  <a:pt x="0" y="1195879"/>
                </a:moveTo>
                <a:lnTo>
                  <a:pt x="675843" y="1195879"/>
                </a:lnTo>
                <a:lnTo>
                  <a:pt x="675843" y="0"/>
                </a:lnTo>
                <a:lnTo>
                  <a:pt x="0" y="0"/>
                </a:lnTo>
                <a:lnTo>
                  <a:pt x="0" y="11958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458459" y="8689159"/>
            <a:ext cx="1577340" cy="1196340"/>
          </a:xfrm>
          <a:custGeom>
            <a:avLst/>
            <a:gdLst/>
            <a:ahLst/>
            <a:cxnLst/>
            <a:rect l="l" t="t" r="r" b="b"/>
            <a:pathLst>
              <a:path w="1577339" h="1196340">
                <a:moveTo>
                  <a:pt x="0" y="1195879"/>
                </a:moveTo>
                <a:lnTo>
                  <a:pt x="1577020" y="1195879"/>
                </a:lnTo>
                <a:lnTo>
                  <a:pt x="1577020" y="0"/>
                </a:lnTo>
                <a:lnTo>
                  <a:pt x="0" y="0"/>
                </a:lnTo>
                <a:lnTo>
                  <a:pt x="0" y="11958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035374" y="8689096"/>
            <a:ext cx="9349740" cy="332105"/>
          </a:xfrm>
          <a:custGeom>
            <a:avLst/>
            <a:gdLst/>
            <a:ahLst/>
            <a:cxnLst/>
            <a:rect l="l" t="t" r="r" b="b"/>
            <a:pathLst>
              <a:path w="9349740" h="332104">
                <a:moveTo>
                  <a:pt x="0" y="332094"/>
                </a:moveTo>
                <a:lnTo>
                  <a:pt x="9349139" y="332094"/>
                </a:lnTo>
                <a:lnTo>
                  <a:pt x="9349139" y="0"/>
                </a:lnTo>
                <a:lnTo>
                  <a:pt x="0" y="0"/>
                </a:lnTo>
                <a:lnTo>
                  <a:pt x="0" y="3320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035374" y="9021191"/>
            <a:ext cx="9349740" cy="532130"/>
          </a:xfrm>
          <a:custGeom>
            <a:avLst/>
            <a:gdLst/>
            <a:ahLst/>
            <a:cxnLst/>
            <a:rect l="l" t="t" r="r" b="b"/>
            <a:pathLst>
              <a:path w="9349740" h="532129">
                <a:moveTo>
                  <a:pt x="0" y="531711"/>
                </a:moveTo>
                <a:lnTo>
                  <a:pt x="9349139" y="531711"/>
                </a:lnTo>
                <a:lnTo>
                  <a:pt x="9349139" y="0"/>
                </a:lnTo>
                <a:lnTo>
                  <a:pt x="0" y="0"/>
                </a:lnTo>
                <a:lnTo>
                  <a:pt x="0" y="5317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035374" y="9552944"/>
            <a:ext cx="9349740" cy="332105"/>
          </a:xfrm>
          <a:custGeom>
            <a:avLst/>
            <a:gdLst/>
            <a:ahLst/>
            <a:cxnLst/>
            <a:rect l="l" t="t" r="r" b="b"/>
            <a:pathLst>
              <a:path w="9349740" h="332104">
                <a:moveTo>
                  <a:pt x="0" y="332094"/>
                </a:moveTo>
                <a:lnTo>
                  <a:pt x="9349139" y="332094"/>
                </a:lnTo>
                <a:lnTo>
                  <a:pt x="9349139" y="0"/>
                </a:lnTo>
                <a:lnTo>
                  <a:pt x="0" y="0"/>
                </a:lnTo>
                <a:lnTo>
                  <a:pt x="0" y="3320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1777328" y="1907271"/>
          <a:ext cx="11602085" cy="79725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0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49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9568"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650" spc="-5" dirty="0">
                          <a:latin typeface="微软雅黑"/>
                          <a:cs typeface="微软雅黑"/>
                        </a:rPr>
                        <a:t>等级</a:t>
                      </a:r>
                      <a:endParaRPr sz="1650">
                        <a:latin typeface="微软雅黑"/>
                        <a:cs typeface="微软雅黑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6FAC46"/>
                      </a:solidFill>
                      <a:prstDash val="solid"/>
                    </a:lnL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650" spc="-5" dirty="0">
                          <a:latin typeface="微软雅黑"/>
                          <a:cs typeface="微软雅黑"/>
                        </a:rPr>
                        <a:t>是否为基本项</a:t>
                      </a:r>
                      <a:endParaRPr sz="1650">
                        <a:latin typeface="微软雅黑"/>
                        <a:cs typeface="微软雅黑"/>
                      </a:endParaRPr>
                    </a:p>
                  </a:txBody>
                  <a:tcPr marL="0" marR="0" marT="65405" marB="0"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650" spc="-5" dirty="0">
                          <a:latin typeface="微软雅黑"/>
                          <a:cs typeface="微软雅黑"/>
                        </a:rPr>
                        <a:t>系统功能评估内容</a:t>
                      </a:r>
                      <a:endParaRPr sz="1650">
                        <a:latin typeface="微软雅黑"/>
                        <a:cs typeface="微软雅黑"/>
                      </a:endParaRPr>
                    </a:p>
                  </a:txBody>
                  <a:tcPr marL="0" marR="0" marT="65405" marB="0"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136"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50" dirty="0">
                          <a:latin typeface="微软雅黑"/>
                          <a:cs typeface="微软雅黑"/>
                        </a:rPr>
                        <a:t>0</a:t>
                      </a:r>
                      <a:endParaRPr sz="1650">
                        <a:latin typeface="微软雅黑"/>
                        <a:cs typeface="微软雅黑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6FAC46"/>
                      </a:solidFill>
                      <a:prstDash val="solid"/>
                    </a:lnL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50" dirty="0">
                          <a:latin typeface="微软雅黑"/>
                          <a:cs typeface="微软雅黑"/>
                        </a:rPr>
                        <a:t>否</a:t>
                      </a:r>
                      <a:endParaRPr sz="1650">
                        <a:latin typeface="微软雅黑"/>
                        <a:cs typeface="微软雅黑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50" spc="-5" dirty="0">
                          <a:latin typeface="微软雅黑"/>
                          <a:cs typeface="微软雅黑"/>
                        </a:rPr>
                        <a:t>无安全措施要求</a:t>
                      </a:r>
                      <a:r>
                        <a:rPr sz="1650" dirty="0">
                          <a:latin typeface="微软雅黑"/>
                          <a:cs typeface="微软雅黑"/>
                        </a:rPr>
                        <a:t>。</a:t>
                      </a:r>
                      <a:endParaRPr sz="1650">
                        <a:latin typeface="微软雅黑"/>
                        <a:cs typeface="微软雅黑"/>
                      </a:endParaRPr>
                    </a:p>
                  </a:txBody>
                  <a:tcPr marL="0" marR="0" marT="31750" marB="0"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7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T w="12700">
                      <a:solidFill>
                        <a:srgbClr val="6FAC4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6FAC4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4604" marR="889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650" spc="30" dirty="0">
                          <a:latin typeface="微软雅黑"/>
                          <a:cs typeface="微软雅黑"/>
                        </a:rPr>
                        <a:t>（1）</a:t>
                      </a:r>
                      <a:r>
                        <a:rPr sz="1650" spc="25" dirty="0">
                          <a:latin typeface="微软雅黑"/>
                          <a:cs typeface="微软雅黑"/>
                        </a:rPr>
                        <a:t>通过服务</a:t>
                      </a:r>
                      <a:r>
                        <a:rPr sz="1650" spc="35" dirty="0">
                          <a:latin typeface="微软雅黑"/>
                          <a:cs typeface="微软雅黑"/>
                        </a:rPr>
                        <a:t>器</a:t>
                      </a:r>
                      <a:r>
                        <a:rPr sz="1650" spc="25" dirty="0">
                          <a:latin typeface="微软雅黑"/>
                          <a:cs typeface="微软雅黑"/>
                        </a:rPr>
                        <a:t>及存储设备</a:t>
                      </a:r>
                      <a:r>
                        <a:rPr sz="1650" spc="35" dirty="0">
                          <a:latin typeface="微软雅黑"/>
                          <a:cs typeface="微软雅黑"/>
                        </a:rPr>
                        <a:t>统</a:t>
                      </a:r>
                      <a:r>
                        <a:rPr sz="1650" spc="25" dirty="0">
                          <a:latin typeface="微软雅黑"/>
                          <a:cs typeface="微软雅黑"/>
                        </a:rPr>
                        <a:t>一管理各终</a:t>
                      </a:r>
                      <a:r>
                        <a:rPr sz="1650" spc="35" dirty="0">
                          <a:latin typeface="微软雅黑"/>
                          <a:cs typeface="微软雅黑"/>
                        </a:rPr>
                        <a:t>端</a:t>
                      </a:r>
                      <a:r>
                        <a:rPr sz="1650" spc="25" dirty="0">
                          <a:latin typeface="微软雅黑"/>
                          <a:cs typeface="微软雅黑"/>
                        </a:rPr>
                        <a:t>产生和共享</a:t>
                      </a:r>
                      <a:r>
                        <a:rPr sz="1650" spc="35" dirty="0">
                          <a:latin typeface="微软雅黑"/>
                          <a:cs typeface="微软雅黑"/>
                        </a:rPr>
                        <a:t>的</a:t>
                      </a:r>
                      <a:r>
                        <a:rPr sz="1650" spc="25" dirty="0">
                          <a:latin typeface="微软雅黑"/>
                          <a:cs typeface="微软雅黑"/>
                        </a:rPr>
                        <a:t>数</a:t>
                      </a:r>
                      <a:r>
                        <a:rPr sz="1650" spc="65" dirty="0">
                          <a:latin typeface="微软雅黑"/>
                          <a:cs typeface="微软雅黑"/>
                        </a:rPr>
                        <a:t>据</a:t>
                      </a:r>
                      <a:r>
                        <a:rPr sz="1650" spc="30" dirty="0">
                          <a:latin typeface="微软雅黑"/>
                          <a:cs typeface="微软雅黑"/>
                        </a:rPr>
                        <a:t>，</a:t>
                      </a:r>
                      <a:r>
                        <a:rPr sz="1650" spc="25" dirty="0">
                          <a:latin typeface="微软雅黑"/>
                          <a:cs typeface="微软雅黑"/>
                        </a:rPr>
                        <a:t>院内</a:t>
                      </a:r>
                      <a:r>
                        <a:rPr sz="1650" spc="35" dirty="0">
                          <a:latin typeface="微软雅黑"/>
                          <a:cs typeface="微软雅黑"/>
                        </a:rPr>
                        <a:t>网</a:t>
                      </a:r>
                      <a:r>
                        <a:rPr sz="1650" spc="25" dirty="0">
                          <a:latin typeface="微软雅黑"/>
                          <a:cs typeface="微软雅黑"/>
                        </a:rPr>
                        <a:t>络联</a:t>
                      </a:r>
                      <a:r>
                        <a:rPr sz="1650" spc="35" dirty="0">
                          <a:latin typeface="微软雅黑"/>
                          <a:cs typeface="微软雅黑"/>
                        </a:rPr>
                        <a:t>通</a:t>
                      </a:r>
                      <a:r>
                        <a:rPr sz="1650" spc="25" dirty="0">
                          <a:latin typeface="微软雅黑"/>
                          <a:cs typeface="微软雅黑"/>
                        </a:rPr>
                        <a:t>，服</a:t>
                      </a:r>
                      <a:r>
                        <a:rPr sz="1650" spc="35" dirty="0">
                          <a:latin typeface="微软雅黑"/>
                          <a:cs typeface="微软雅黑"/>
                        </a:rPr>
                        <a:t>务</a:t>
                      </a:r>
                      <a:r>
                        <a:rPr sz="1650" spc="25" dirty="0">
                          <a:latin typeface="微软雅黑"/>
                          <a:cs typeface="微软雅黑"/>
                        </a:rPr>
                        <a:t>器具有病</a:t>
                      </a:r>
                      <a:r>
                        <a:rPr sz="1650" spc="35" dirty="0">
                          <a:latin typeface="微软雅黑"/>
                          <a:cs typeface="微软雅黑"/>
                        </a:rPr>
                        <a:t>毒</a:t>
                      </a:r>
                      <a:r>
                        <a:rPr sz="1650" dirty="0">
                          <a:latin typeface="微软雅黑"/>
                          <a:cs typeface="微软雅黑"/>
                        </a:rPr>
                        <a:t>防 护能力；</a:t>
                      </a:r>
                      <a:endParaRPr sz="1650">
                        <a:latin typeface="微软雅黑"/>
                        <a:cs typeface="微软雅黑"/>
                      </a:endParaRPr>
                    </a:p>
                  </a:txBody>
                  <a:tcPr marL="0" marR="0" marT="6350" marB="0"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031">
                <a:tc>
                  <a:txBody>
                    <a:bodyPr/>
                    <a:lstStyle/>
                    <a:p>
                      <a:pPr marR="7620" algn="ctr">
                        <a:lnSpc>
                          <a:spcPts val="1739"/>
                        </a:lnSpc>
                        <a:spcBef>
                          <a:spcPts val="775"/>
                        </a:spcBef>
                      </a:pPr>
                      <a:r>
                        <a:rPr sz="1650" dirty="0">
                          <a:latin typeface="微软雅黑"/>
                          <a:cs typeface="微软雅黑"/>
                        </a:rPr>
                        <a:t>1</a:t>
                      </a:r>
                      <a:endParaRPr sz="1650">
                        <a:latin typeface="微软雅黑"/>
                        <a:cs typeface="微软雅黑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6FAC46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ts val="1739"/>
                        </a:lnSpc>
                        <a:spcBef>
                          <a:spcPts val="775"/>
                        </a:spcBef>
                      </a:pPr>
                      <a:r>
                        <a:rPr sz="1650" dirty="0">
                          <a:latin typeface="微软雅黑"/>
                          <a:cs typeface="微软雅黑"/>
                        </a:rPr>
                        <a:t>是</a:t>
                      </a:r>
                      <a:endParaRPr sz="1650">
                        <a:latin typeface="微软雅黑"/>
                        <a:cs typeface="微软雅黑"/>
                      </a:endParaRPr>
                    </a:p>
                  </a:txBody>
                  <a:tcPr marL="0" marR="0" marT="98425" marB="0"/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50" dirty="0">
                          <a:latin typeface="微软雅黑"/>
                          <a:cs typeface="微软雅黑"/>
                        </a:rPr>
                        <a:t>（2）服务器部署于独立</a:t>
                      </a:r>
                      <a:r>
                        <a:rPr sz="1650" spc="-10" dirty="0">
                          <a:latin typeface="微软雅黑"/>
                          <a:cs typeface="微软雅黑"/>
                        </a:rPr>
                        <a:t>的</a:t>
                      </a:r>
                      <a:r>
                        <a:rPr sz="1650" dirty="0">
                          <a:latin typeface="微软雅黑"/>
                          <a:cs typeface="微软雅黑"/>
                        </a:rPr>
                        <a:t>安全</a:t>
                      </a:r>
                      <a:r>
                        <a:rPr sz="1650" spc="-10" dirty="0">
                          <a:latin typeface="微软雅黑"/>
                          <a:cs typeface="微软雅黑"/>
                        </a:rPr>
                        <a:t>域</a:t>
                      </a:r>
                      <a:r>
                        <a:rPr sz="1650" dirty="0">
                          <a:latin typeface="微软雅黑"/>
                          <a:cs typeface="微软雅黑"/>
                        </a:rPr>
                        <a:t>，具</a:t>
                      </a:r>
                      <a:r>
                        <a:rPr sz="1650" spc="-10" dirty="0">
                          <a:latin typeface="微软雅黑"/>
                          <a:cs typeface="微软雅黑"/>
                        </a:rPr>
                        <a:t>备</a:t>
                      </a:r>
                      <a:r>
                        <a:rPr sz="1650" dirty="0">
                          <a:latin typeface="微软雅黑"/>
                          <a:cs typeface="微软雅黑"/>
                        </a:rPr>
                        <a:t>网络</a:t>
                      </a:r>
                      <a:r>
                        <a:rPr sz="1650" spc="-10" dirty="0">
                          <a:latin typeface="微软雅黑"/>
                          <a:cs typeface="微软雅黑"/>
                        </a:rPr>
                        <a:t>防</a:t>
                      </a:r>
                      <a:r>
                        <a:rPr sz="1650" dirty="0">
                          <a:latin typeface="微软雅黑"/>
                          <a:cs typeface="微软雅黑"/>
                        </a:rPr>
                        <a:t>控能</a:t>
                      </a:r>
                      <a:r>
                        <a:rPr sz="1650" spc="-10" dirty="0">
                          <a:latin typeface="微软雅黑"/>
                          <a:cs typeface="微软雅黑"/>
                        </a:rPr>
                        <a:t>力</a:t>
                      </a:r>
                      <a:r>
                        <a:rPr sz="1650" dirty="0">
                          <a:latin typeface="微软雅黑"/>
                          <a:cs typeface="微软雅黑"/>
                        </a:rPr>
                        <a:t>；</a:t>
                      </a:r>
                      <a:endParaRPr sz="1650">
                        <a:latin typeface="微软雅黑"/>
                        <a:cs typeface="微软雅黑"/>
                      </a:endParaRPr>
                    </a:p>
                  </a:txBody>
                  <a:tcPr marL="0" marR="0" marT="31750" marB="0"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1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50" dirty="0">
                          <a:latin typeface="微软雅黑"/>
                          <a:cs typeface="微软雅黑"/>
                        </a:rPr>
                        <a:t>（3）对于患者信息使用</a:t>
                      </a:r>
                      <a:r>
                        <a:rPr sz="1650" spc="-10" dirty="0">
                          <a:latin typeface="微软雅黑"/>
                          <a:cs typeface="微软雅黑"/>
                        </a:rPr>
                        <a:t>具</a:t>
                      </a:r>
                      <a:r>
                        <a:rPr sz="1650" dirty="0">
                          <a:latin typeface="微软雅黑"/>
                          <a:cs typeface="微软雅黑"/>
                        </a:rPr>
                        <a:t>备授</a:t>
                      </a:r>
                      <a:r>
                        <a:rPr sz="1650" spc="-10" dirty="0">
                          <a:latin typeface="微软雅黑"/>
                          <a:cs typeface="微软雅黑"/>
                        </a:rPr>
                        <a:t>权</a:t>
                      </a:r>
                      <a:r>
                        <a:rPr sz="1650" dirty="0">
                          <a:latin typeface="微软雅黑"/>
                          <a:cs typeface="微软雅黑"/>
                        </a:rPr>
                        <a:t>机制</a:t>
                      </a:r>
                      <a:r>
                        <a:rPr sz="1650" spc="-10" dirty="0">
                          <a:latin typeface="微软雅黑"/>
                          <a:cs typeface="微软雅黑"/>
                        </a:rPr>
                        <a:t>，</a:t>
                      </a:r>
                      <a:r>
                        <a:rPr sz="1650" dirty="0">
                          <a:latin typeface="微软雅黑"/>
                          <a:cs typeface="微软雅黑"/>
                        </a:rPr>
                        <a:t>相关</a:t>
                      </a:r>
                      <a:r>
                        <a:rPr sz="1650" spc="-10" dirty="0">
                          <a:latin typeface="微软雅黑"/>
                          <a:cs typeface="微软雅黑"/>
                        </a:rPr>
                        <a:t>信</a:t>
                      </a:r>
                      <a:r>
                        <a:rPr sz="1650" dirty="0">
                          <a:latin typeface="微软雅黑"/>
                          <a:cs typeface="微软雅黑"/>
                        </a:rPr>
                        <a:t>息使</a:t>
                      </a:r>
                      <a:r>
                        <a:rPr sz="1650" spc="-10" dirty="0">
                          <a:latin typeface="微软雅黑"/>
                          <a:cs typeface="微软雅黑"/>
                        </a:rPr>
                        <a:t>用</a:t>
                      </a:r>
                      <a:r>
                        <a:rPr sz="1650" dirty="0">
                          <a:latin typeface="微软雅黑"/>
                          <a:cs typeface="微软雅黑"/>
                        </a:rPr>
                        <a:t>有记</a:t>
                      </a:r>
                      <a:r>
                        <a:rPr sz="1650" spc="-10" dirty="0">
                          <a:latin typeface="微软雅黑"/>
                          <a:cs typeface="微软雅黑"/>
                        </a:rPr>
                        <a:t>录</a:t>
                      </a:r>
                      <a:r>
                        <a:rPr sz="1650" dirty="0">
                          <a:latin typeface="微软雅黑"/>
                          <a:cs typeface="微软雅黑"/>
                        </a:rPr>
                        <a:t>，可</a:t>
                      </a:r>
                      <a:r>
                        <a:rPr sz="1650" spc="-10" dirty="0">
                          <a:latin typeface="微软雅黑"/>
                          <a:cs typeface="微软雅黑"/>
                        </a:rPr>
                        <a:t>追</a:t>
                      </a:r>
                      <a:r>
                        <a:rPr sz="1650" dirty="0">
                          <a:latin typeface="微软雅黑"/>
                          <a:cs typeface="微软雅黑"/>
                        </a:rPr>
                        <a:t>溯；</a:t>
                      </a:r>
                      <a:endParaRPr sz="1650">
                        <a:latin typeface="微软雅黑"/>
                        <a:cs typeface="微软雅黑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1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50" dirty="0">
                          <a:latin typeface="微软雅黑"/>
                          <a:cs typeface="微软雅黑"/>
                        </a:rPr>
                        <a:t>（4）采用用户名、口令</a:t>
                      </a:r>
                      <a:r>
                        <a:rPr sz="1650" spc="-10" dirty="0">
                          <a:latin typeface="微软雅黑"/>
                          <a:cs typeface="微软雅黑"/>
                        </a:rPr>
                        <a:t>的</a:t>
                      </a:r>
                      <a:r>
                        <a:rPr sz="1650" dirty="0">
                          <a:latin typeface="微软雅黑"/>
                          <a:cs typeface="微软雅黑"/>
                        </a:rPr>
                        <a:t>方式</a:t>
                      </a:r>
                      <a:r>
                        <a:rPr sz="1650" spc="-10" dirty="0">
                          <a:latin typeface="微软雅黑"/>
                          <a:cs typeface="微软雅黑"/>
                        </a:rPr>
                        <a:t>实</a:t>
                      </a:r>
                      <a:r>
                        <a:rPr sz="1650" dirty="0">
                          <a:latin typeface="微软雅黑"/>
                          <a:cs typeface="微软雅黑"/>
                        </a:rPr>
                        <a:t>现身</a:t>
                      </a:r>
                      <a:r>
                        <a:rPr sz="1650" spc="-10" dirty="0">
                          <a:latin typeface="微软雅黑"/>
                          <a:cs typeface="微软雅黑"/>
                        </a:rPr>
                        <a:t>份</a:t>
                      </a:r>
                      <a:r>
                        <a:rPr sz="1650" dirty="0">
                          <a:latin typeface="微软雅黑"/>
                          <a:cs typeface="微软雅黑"/>
                        </a:rPr>
                        <a:t>认证。</a:t>
                      </a:r>
                      <a:endParaRPr sz="1650">
                        <a:latin typeface="微软雅黑"/>
                        <a:cs typeface="微软雅黑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0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T w="12700">
                      <a:solidFill>
                        <a:srgbClr val="6FAC4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6FAC4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50" dirty="0">
                          <a:latin typeface="微软雅黑"/>
                          <a:cs typeface="微软雅黑"/>
                        </a:rPr>
                        <a:t>（1）建立数据安全管理</a:t>
                      </a:r>
                      <a:r>
                        <a:rPr sz="1650" spc="-10" dirty="0">
                          <a:latin typeface="微软雅黑"/>
                          <a:cs typeface="微软雅黑"/>
                        </a:rPr>
                        <a:t>制</a:t>
                      </a:r>
                      <a:r>
                        <a:rPr sz="1650" dirty="0">
                          <a:latin typeface="微软雅黑"/>
                          <a:cs typeface="微软雅黑"/>
                        </a:rPr>
                        <a:t>度；</a:t>
                      </a:r>
                      <a:endParaRPr sz="1650">
                        <a:latin typeface="微软雅黑"/>
                        <a:cs typeface="微软雅黑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1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50" dirty="0">
                          <a:latin typeface="微软雅黑"/>
                          <a:cs typeface="微软雅黑"/>
                        </a:rPr>
                        <a:t>（2）服务器、存储等核</a:t>
                      </a:r>
                      <a:r>
                        <a:rPr sz="1650" spc="-10" dirty="0">
                          <a:latin typeface="微软雅黑"/>
                          <a:cs typeface="微软雅黑"/>
                        </a:rPr>
                        <a:t>心</a:t>
                      </a:r>
                      <a:r>
                        <a:rPr sz="1650" dirty="0">
                          <a:latin typeface="微软雅黑"/>
                          <a:cs typeface="微软雅黑"/>
                        </a:rPr>
                        <a:t>设备</a:t>
                      </a:r>
                      <a:r>
                        <a:rPr sz="1650" spc="-10" dirty="0">
                          <a:latin typeface="微软雅黑"/>
                          <a:cs typeface="微软雅黑"/>
                        </a:rPr>
                        <a:t>部</a:t>
                      </a:r>
                      <a:r>
                        <a:rPr sz="1650" dirty="0">
                          <a:latin typeface="微软雅黑"/>
                          <a:cs typeface="微软雅黑"/>
                        </a:rPr>
                        <a:t>署在</a:t>
                      </a:r>
                      <a:r>
                        <a:rPr sz="1650" spc="-10" dirty="0">
                          <a:latin typeface="微软雅黑"/>
                          <a:cs typeface="微软雅黑"/>
                        </a:rPr>
                        <a:t>专</a:t>
                      </a:r>
                      <a:r>
                        <a:rPr sz="1650" dirty="0">
                          <a:latin typeface="微软雅黑"/>
                          <a:cs typeface="微软雅黑"/>
                        </a:rPr>
                        <a:t>用机</a:t>
                      </a:r>
                      <a:r>
                        <a:rPr sz="1650" spc="-10" dirty="0">
                          <a:latin typeface="微软雅黑"/>
                          <a:cs typeface="微软雅黑"/>
                        </a:rPr>
                        <a:t>房</a:t>
                      </a:r>
                      <a:r>
                        <a:rPr sz="1650" dirty="0">
                          <a:latin typeface="微软雅黑"/>
                          <a:cs typeface="微软雅黑"/>
                        </a:rPr>
                        <a:t>内；</a:t>
                      </a:r>
                      <a:endParaRPr sz="1650">
                        <a:latin typeface="微软雅黑"/>
                        <a:cs typeface="微软雅黑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136">
                <a:tc rowSpan="2"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650" dirty="0">
                          <a:latin typeface="微软雅黑"/>
                          <a:cs typeface="微软雅黑"/>
                        </a:rPr>
                        <a:t>2</a:t>
                      </a:r>
                      <a:endParaRPr sz="1650">
                        <a:latin typeface="微软雅黑"/>
                        <a:cs typeface="微软雅黑"/>
                      </a:endParaRPr>
                    </a:p>
                  </a:txBody>
                  <a:tcPr marL="0" marR="0" marT="132080" marB="0">
                    <a:lnL w="12700">
                      <a:solidFill>
                        <a:srgbClr val="6FAC46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650" dirty="0">
                          <a:latin typeface="微软雅黑"/>
                          <a:cs typeface="微软雅黑"/>
                        </a:rPr>
                        <a:t>是</a:t>
                      </a:r>
                      <a:endParaRPr sz="1650">
                        <a:latin typeface="微软雅黑"/>
                        <a:cs typeface="微软雅黑"/>
                      </a:endParaRPr>
                    </a:p>
                  </a:txBody>
                  <a:tcPr marL="0" marR="0" marT="132080" marB="0"/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50" dirty="0">
                          <a:latin typeface="微软雅黑"/>
                          <a:cs typeface="微软雅黑"/>
                        </a:rPr>
                        <a:t>（3）服务器仅开放必要</a:t>
                      </a:r>
                      <a:r>
                        <a:rPr sz="1650" spc="-10" dirty="0">
                          <a:latin typeface="微软雅黑"/>
                          <a:cs typeface="微软雅黑"/>
                        </a:rPr>
                        <a:t>的</a:t>
                      </a:r>
                      <a:r>
                        <a:rPr sz="1650" dirty="0">
                          <a:latin typeface="微软雅黑"/>
                          <a:cs typeface="微软雅黑"/>
                        </a:rPr>
                        <a:t>网络</a:t>
                      </a:r>
                      <a:r>
                        <a:rPr sz="1650" spc="-10" dirty="0">
                          <a:latin typeface="微软雅黑"/>
                          <a:cs typeface="微软雅黑"/>
                        </a:rPr>
                        <a:t>服</a:t>
                      </a:r>
                      <a:r>
                        <a:rPr sz="1650" dirty="0">
                          <a:latin typeface="微软雅黑"/>
                          <a:cs typeface="微软雅黑"/>
                        </a:rPr>
                        <a:t>务端</a:t>
                      </a:r>
                      <a:r>
                        <a:rPr sz="1650" spc="-10" dirty="0">
                          <a:latin typeface="微软雅黑"/>
                          <a:cs typeface="微软雅黑"/>
                        </a:rPr>
                        <a:t>口</a:t>
                      </a:r>
                      <a:r>
                        <a:rPr sz="1650" dirty="0">
                          <a:latin typeface="微软雅黑"/>
                          <a:cs typeface="微软雅黑"/>
                        </a:rPr>
                        <a:t>；</a:t>
                      </a:r>
                      <a:endParaRPr sz="1650">
                        <a:latin typeface="微软雅黑"/>
                        <a:cs typeface="微软雅黑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171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32080" marB="0">
                    <a:lnL w="12700">
                      <a:solidFill>
                        <a:srgbClr val="6FAC46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32080" marB="0"/>
                </a:tc>
                <a:tc>
                  <a:txBody>
                    <a:bodyPr/>
                    <a:lstStyle/>
                    <a:p>
                      <a:pPr marL="14604" marR="95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650" spc="30" dirty="0">
                          <a:latin typeface="微软雅黑"/>
                          <a:cs typeface="微软雅黑"/>
                        </a:rPr>
                        <a:t>（4）</a:t>
                      </a:r>
                      <a:r>
                        <a:rPr sz="1650" spc="25" dirty="0">
                          <a:latin typeface="微软雅黑"/>
                          <a:cs typeface="微软雅黑"/>
                        </a:rPr>
                        <a:t>系统之间</a:t>
                      </a:r>
                      <a:r>
                        <a:rPr sz="1650" spc="35" dirty="0">
                          <a:latin typeface="微软雅黑"/>
                          <a:cs typeface="微软雅黑"/>
                        </a:rPr>
                        <a:t>进</a:t>
                      </a:r>
                      <a:r>
                        <a:rPr sz="1650" spc="25" dirty="0">
                          <a:latin typeface="微软雅黑"/>
                          <a:cs typeface="微软雅黑"/>
                        </a:rPr>
                        <a:t>行数据交互</a:t>
                      </a:r>
                      <a:r>
                        <a:rPr sz="1650" spc="35" dirty="0">
                          <a:latin typeface="微软雅黑"/>
                          <a:cs typeface="微软雅黑"/>
                        </a:rPr>
                        <a:t>时</a:t>
                      </a:r>
                      <a:r>
                        <a:rPr sz="1650" spc="25" dirty="0">
                          <a:latin typeface="微软雅黑"/>
                          <a:cs typeface="微软雅黑"/>
                        </a:rPr>
                        <a:t>需要进行授</a:t>
                      </a:r>
                      <a:r>
                        <a:rPr sz="1650" spc="35" dirty="0">
                          <a:latin typeface="微软雅黑"/>
                          <a:cs typeface="微软雅黑"/>
                        </a:rPr>
                        <a:t>权</a:t>
                      </a:r>
                      <a:r>
                        <a:rPr sz="1650" spc="25" dirty="0">
                          <a:latin typeface="微软雅黑"/>
                          <a:cs typeface="微软雅黑"/>
                        </a:rPr>
                        <a:t>认</a:t>
                      </a:r>
                      <a:r>
                        <a:rPr sz="1650" spc="55" dirty="0">
                          <a:latin typeface="微软雅黑"/>
                          <a:cs typeface="微软雅黑"/>
                        </a:rPr>
                        <a:t>证</a:t>
                      </a:r>
                      <a:r>
                        <a:rPr sz="1650" spc="25" dirty="0">
                          <a:latin typeface="微软雅黑"/>
                          <a:cs typeface="微软雅黑"/>
                        </a:rPr>
                        <a:t>，对敏</a:t>
                      </a:r>
                      <a:r>
                        <a:rPr sz="1650" spc="35" dirty="0">
                          <a:latin typeface="微软雅黑"/>
                          <a:cs typeface="微软雅黑"/>
                        </a:rPr>
                        <a:t>感</a:t>
                      </a:r>
                      <a:r>
                        <a:rPr sz="1650" spc="25" dirty="0">
                          <a:latin typeface="微软雅黑"/>
                          <a:cs typeface="微软雅黑"/>
                        </a:rPr>
                        <a:t>数据进行标</a:t>
                      </a:r>
                      <a:r>
                        <a:rPr sz="1650" spc="50" dirty="0">
                          <a:latin typeface="微软雅黑"/>
                          <a:cs typeface="微软雅黑"/>
                        </a:rPr>
                        <a:t>记</a:t>
                      </a:r>
                      <a:r>
                        <a:rPr sz="1650" spc="25" dirty="0">
                          <a:latin typeface="微软雅黑"/>
                          <a:cs typeface="微软雅黑"/>
                        </a:rPr>
                        <a:t>，与其他系</a:t>
                      </a:r>
                      <a:r>
                        <a:rPr sz="1650" spc="35" dirty="0">
                          <a:latin typeface="微软雅黑"/>
                          <a:cs typeface="微软雅黑"/>
                        </a:rPr>
                        <a:t>统</a:t>
                      </a:r>
                      <a:r>
                        <a:rPr sz="1650" spc="25" dirty="0">
                          <a:latin typeface="微软雅黑"/>
                          <a:cs typeface="微软雅黑"/>
                        </a:rPr>
                        <a:t>进行数据</a:t>
                      </a:r>
                      <a:r>
                        <a:rPr sz="1650" spc="35" dirty="0">
                          <a:latin typeface="微软雅黑"/>
                          <a:cs typeface="微软雅黑"/>
                        </a:rPr>
                        <a:t>交</a:t>
                      </a:r>
                      <a:r>
                        <a:rPr sz="1650" dirty="0">
                          <a:latin typeface="微软雅黑"/>
                          <a:cs typeface="微软雅黑"/>
                        </a:rPr>
                        <a:t>互 时，可根据敏感标记进</a:t>
                      </a:r>
                      <a:r>
                        <a:rPr sz="1650" spc="-10" dirty="0">
                          <a:latin typeface="微软雅黑"/>
                          <a:cs typeface="微软雅黑"/>
                        </a:rPr>
                        <a:t>行</a:t>
                      </a:r>
                      <a:r>
                        <a:rPr sz="1650" dirty="0">
                          <a:latin typeface="微软雅黑"/>
                          <a:cs typeface="微软雅黑"/>
                        </a:rPr>
                        <a:t>有效</a:t>
                      </a:r>
                      <a:r>
                        <a:rPr sz="1650" spc="-10" dirty="0">
                          <a:latin typeface="微软雅黑"/>
                          <a:cs typeface="微软雅黑"/>
                        </a:rPr>
                        <a:t>控</a:t>
                      </a:r>
                      <a:r>
                        <a:rPr sz="1650" dirty="0">
                          <a:latin typeface="微软雅黑"/>
                          <a:cs typeface="微软雅黑"/>
                        </a:rPr>
                        <a:t>制；</a:t>
                      </a:r>
                      <a:endParaRPr sz="1650">
                        <a:latin typeface="微软雅黑"/>
                        <a:cs typeface="微软雅黑"/>
                      </a:endParaRPr>
                    </a:p>
                  </a:txBody>
                  <a:tcPr marL="0" marR="0" marT="6350" marB="0"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20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50" dirty="0">
                          <a:latin typeface="微软雅黑"/>
                          <a:cs typeface="微软雅黑"/>
                        </a:rPr>
                        <a:t>（5）具备有效避免越权</a:t>
                      </a:r>
                      <a:r>
                        <a:rPr sz="1650" spc="-10" dirty="0">
                          <a:latin typeface="微软雅黑"/>
                          <a:cs typeface="微软雅黑"/>
                        </a:rPr>
                        <a:t>的</a:t>
                      </a:r>
                      <a:r>
                        <a:rPr sz="1650" dirty="0">
                          <a:latin typeface="微软雅黑"/>
                          <a:cs typeface="微软雅黑"/>
                        </a:rPr>
                        <a:t>措施</a:t>
                      </a:r>
                      <a:r>
                        <a:rPr sz="1650" spc="-10" dirty="0">
                          <a:latin typeface="微软雅黑"/>
                          <a:cs typeface="微软雅黑"/>
                        </a:rPr>
                        <a:t>，</a:t>
                      </a:r>
                      <a:r>
                        <a:rPr sz="1650" dirty="0">
                          <a:latin typeface="微软雅黑"/>
                          <a:cs typeface="微软雅黑"/>
                        </a:rPr>
                        <a:t>具备</a:t>
                      </a:r>
                      <a:r>
                        <a:rPr sz="1650" spc="-10" dirty="0">
                          <a:latin typeface="微软雅黑"/>
                          <a:cs typeface="微软雅黑"/>
                        </a:rPr>
                        <a:t>完</a:t>
                      </a:r>
                      <a:r>
                        <a:rPr sz="1650" dirty="0">
                          <a:latin typeface="微软雅黑"/>
                          <a:cs typeface="微软雅黑"/>
                        </a:rPr>
                        <a:t>整的</a:t>
                      </a:r>
                      <a:r>
                        <a:rPr sz="1650" spc="-10" dirty="0">
                          <a:latin typeface="微软雅黑"/>
                          <a:cs typeface="微软雅黑"/>
                        </a:rPr>
                        <a:t>授</a:t>
                      </a:r>
                      <a:r>
                        <a:rPr sz="1650" dirty="0">
                          <a:latin typeface="微软雅黑"/>
                          <a:cs typeface="微软雅黑"/>
                        </a:rPr>
                        <a:t>权审</a:t>
                      </a:r>
                      <a:r>
                        <a:rPr sz="1650" spc="-10" dirty="0">
                          <a:latin typeface="微软雅黑"/>
                          <a:cs typeface="微软雅黑"/>
                        </a:rPr>
                        <a:t>批</a:t>
                      </a:r>
                      <a:r>
                        <a:rPr sz="1650" dirty="0">
                          <a:latin typeface="微软雅黑"/>
                          <a:cs typeface="微软雅黑"/>
                        </a:rPr>
                        <a:t>管理</a:t>
                      </a:r>
                      <a:r>
                        <a:rPr sz="1650" spc="-10" dirty="0">
                          <a:latin typeface="微软雅黑"/>
                          <a:cs typeface="微软雅黑"/>
                        </a:rPr>
                        <a:t>流</a:t>
                      </a:r>
                      <a:r>
                        <a:rPr sz="1650" dirty="0">
                          <a:latin typeface="微软雅黑"/>
                          <a:cs typeface="微软雅黑"/>
                        </a:rPr>
                        <a:t>程，</a:t>
                      </a:r>
                      <a:r>
                        <a:rPr sz="1650" spc="-10" dirty="0">
                          <a:latin typeface="微软雅黑"/>
                          <a:cs typeface="微软雅黑"/>
                        </a:rPr>
                        <a:t>操</a:t>
                      </a:r>
                      <a:r>
                        <a:rPr sz="1650" dirty="0">
                          <a:latin typeface="微软雅黑"/>
                          <a:cs typeface="微软雅黑"/>
                        </a:rPr>
                        <a:t>作过</a:t>
                      </a:r>
                      <a:r>
                        <a:rPr sz="1650" spc="-10" dirty="0">
                          <a:latin typeface="微软雅黑"/>
                          <a:cs typeface="微软雅黑"/>
                        </a:rPr>
                        <a:t>程</a:t>
                      </a:r>
                      <a:r>
                        <a:rPr sz="1650" dirty="0">
                          <a:latin typeface="微软雅黑"/>
                          <a:cs typeface="微软雅黑"/>
                        </a:rPr>
                        <a:t>可通</a:t>
                      </a:r>
                      <a:r>
                        <a:rPr sz="1650" spc="-10" dirty="0">
                          <a:latin typeface="微软雅黑"/>
                          <a:cs typeface="微软雅黑"/>
                        </a:rPr>
                        <a:t>过</a:t>
                      </a:r>
                      <a:r>
                        <a:rPr sz="1650" dirty="0">
                          <a:latin typeface="微软雅黑"/>
                          <a:cs typeface="微软雅黑"/>
                        </a:rPr>
                        <a:t>系统</a:t>
                      </a:r>
                      <a:r>
                        <a:rPr sz="1650" spc="-10" dirty="0">
                          <a:latin typeface="微软雅黑"/>
                          <a:cs typeface="微软雅黑"/>
                        </a:rPr>
                        <a:t>追</a:t>
                      </a:r>
                      <a:r>
                        <a:rPr sz="1650" dirty="0">
                          <a:latin typeface="微软雅黑"/>
                          <a:cs typeface="微软雅黑"/>
                        </a:rPr>
                        <a:t>溯。</a:t>
                      </a:r>
                      <a:endParaRPr sz="1650">
                        <a:latin typeface="微软雅黑"/>
                        <a:cs typeface="微软雅黑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21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T w="12700">
                      <a:solidFill>
                        <a:srgbClr val="6FAC4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6FAC4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50" dirty="0">
                          <a:latin typeface="微软雅黑"/>
                          <a:cs typeface="微软雅黑"/>
                        </a:rPr>
                        <a:t>（1）数据库放置于独立</a:t>
                      </a:r>
                      <a:r>
                        <a:rPr sz="1650" spc="-10" dirty="0">
                          <a:latin typeface="微软雅黑"/>
                          <a:cs typeface="微软雅黑"/>
                        </a:rPr>
                        <a:t>的</a:t>
                      </a:r>
                      <a:r>
                        <a:rPr sz="1650" dirty="0">
                          <a:latin typeface="微软雅黑"/>
                          <a:cs typeface="微软雅黑"/>
                        </a:rPr>
                        <a:t>安全</a:t>
                      </a:r>
                      <a:r>
                        <a:rPr sz="1650" spc="-10" dirty="0">
                          <a:latin typeface="微软雅黑"/>
                          <a:cs typeface="微软雅黑"/>
                        </a:rPr>
                        <a:t>域</a:t>
                      </a:r>
                      <a:r>
                        <a:rPr sz="1650" dirty="0">
                          <a:latin typeface="微软雅黑"/>
                          <a:cs typeface="微软雅黑"/>
                        </a:rPr>
                        <a:t>，不</a:t>
                      </a:r>
                      <a:r>
                        <a:rPr sz="1650" spc="-10" dirty="0">
                          <a:latin typeface="微软雅黑"/>
                          <a:cs typeface="微软雅黑"/>
                        </a:rPr>
                        <a:t>直</a:t>
                      </a:r>
                      <a:r>
                        <a:rPr sz="1650" dirty="0">
                          <a:latin typeface="微软雅黑"/>
                          <a:cs typeface="微软雅黑"/>
                        </a:rPr>
                        <a:t>接暴</a:t>
                      </a:r>
                      <a:r>
                        <a:rPr sz="1650" spc="-10" dirty="0">
                          <a:latin typeface="微软雅黑"/>
                          <a:cs typeface="微软雅黑"/>
                        </a:rPr>
                        <a:t>露</a:t>
                      </a:r>
                      <a:r>
                        <a:rPr sz="1650" dirty="0">
                          <a:latin typeface="微软雅黑"/>
                          <a:cs typeface="微软雅黑"/>
                        </a:rPr>
                        <a:t>在互</a:t>
                      </a:r>
                      <a:r>
                        <a:rPr sz="1650" spc="-10" dirty="0">
                          <a:latin typeface="微软雅黑"/>
                          <a:cs typeface="微软雅黑"/>
                        </a:rPr>
                        <a:t>联</a:t>
                      </a:r>
                      <a:r>
                        <a:rPr sz="1650" dirty="0">
                          <a:latin typeface="微软雅黑"/>
                          <a:cs typeface="微软雅黑"/>
                        </a:rPr>
                        <a:t>网环</a:t>
                      </a:r>
                      <a:r>
                        <a:rPr sz="1650" spc="-10" dirty="0">
                          <a:latin typeface="微软雅黑"/>
                          <a:cs typeface="微软雅黑"/>
                        </a:rPr>
                        <a:t>境</a:t>
                      </a:r>
                      <a:r>
                        <a:rPr sz="1650" dirty="0">
                          <a:latin typeface="微软雅黑"/>
                          <a:cs typeface="微软雅黑"/>
                        </a:rPr>
                        <a:t>；</a:t>
                      </a:r>
                      <a:endParaRPr sz="1650">
                        <a:latin typeface="微软雅黑"/>
                        <a:cs typeface="微软雅黑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2136">
                <a:tc rowSpan="2"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sz="1650" dirty="0">
                          <a:latin typeface="微软雅黑"/>
                          <a:cs typeface="微软雅黑"/>
                        </a:rPr>
                        <a:t>3</a:t>
                      </a:r>
                      <a:endParaRPr sz="1650">
                        <a:latin typeface="微软雅黑"/>
                        <a:cs typeface="微软雅黑"/>
                      </a:endParaRPr>
                    </a:p>
                  </a:txBody>
                  <a:tcPr marL="0" marR="0" marT="198755" marB="0">
                    <a:lnL w="12700">
                      <a:solidFill>
                        <a:srgbClr val="6FAC46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sz="1650" dirty="0">
                          <a:latin typeface="微软雅黑"/>
                          <a:cs typeface="微软雅黑"/>
                        </a:rPr>
                        <a:t>否</a:t>
                      </a:r>
                      <a:endParaRPr sz="1650">
                        <a:latin typeface="微软雅黑"/>
                        <a:cs typeface="微软雅黑"/>
                      </a:endParaRPr>
                    </a:p>
                  </a:txBody>
                  <a:tcPr marL="0" marR="0" marT="198755" marB="0"/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50" dirty="0">
                          <a:latin typeface="微软雅黑"/>
                          <a:cs typeface="微软雅黑"/>
                        </a:rPr>
                        <a:t>（2）信息系统具备应用</a:t>
                      </a:r>
                      <a:r>
                        <a:rPr sz="1650" spc="-10" dirty="0">
                          <a:latin typeface="微软雅黑"/>
                          <a:cs typeface="微软雅黑"/>
                        </a:rPr>
                        <a:t>层</a:t>
                      </a:r>
                      <a:r>
                        <a:rPr sz="1650" dirty="0">
                          <a:latin typeface="微软雅黑"/>
                          <a:cs typeface="微软雅黑"/>
                        </a:rPr>
                        <a:t>防护</a:t>
                      </a:r>
                      <a:r>
                        <a:rPr sz="1650" spc="-10" dirty="0">
                          <a:latin typeface="微软雅黑"/>
                          <a:cs typeface="微软雅黑"/>
                        </a:rPr>
                        <a:t>能</a:t>
                      </a:r>
                      <a:r>
                        <a:rPr sz="1650" dirty="0">
                          <a:latin typeface="微软雅黑"/>
                          <a:cs typeface="微软雅黑"/>
                        </a:rPr>
                        <a:t>力；</a:t>
                      </a:r>
                      <a:endParaRPr sz="1650">
                        <a:latin typeface="微软雅黑"/>
                        <a:cs typeface="微软雅黑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203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8755" marB="0">
                    <a:lnL w="12700">
                      <a:solidFill>
                        <a:srgbClr val="6FAC46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8755" marB="0"/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50" dirty="0">
                          <a:latin typeface="微软雅黑"/>
                          <a:cs typeface="微软雅黑"/>
                        </a:rPr>
                        <a:t>（3）跨机构数据使用，</a:t>
                      </a:r>
                      <a:r>
                        <a:rPr sz="1650" spc="-10" dirty="0">
                          <a:latin typeface="微软雅黑"/>
                          <a:cs typeface="微软雅黑"/>
                        </a:rPr>
                        <a:t>须</a:t>
                      </a:r>
                      <a:r>
                        <a:rPr sz="1650" dirty="0">
                          <a:latin typeface="微软雅黑"/>
                          <a:cs typeface="微软雅黑"/>
                        </a:rPr>
                        <a:t>进行</a:t>
                      </a:r>
                      <a:r>
                        <a:rPr sz="1650" spc="-10" dirty="0">
                          <a:latin typeface="微软雅黑"/>
                          <a:cs typeface="微软雅黑"/>
                        </a:rPr>
                        <a:t>审</a:t>
                      </a:r>
                      <a:r>
                        <a:rPr sz="1650" dirty="0">
                          <a:latin typeface="微软雅黑"/>
                          <a:cs typeface="微软雅黑"/>
                        </a:rPr>
                        <a:t>批管</a:t>
                      </a:r>
                      <a:r>
                        <a:rPr sz="1650" spc="-10" dirty="0">
                          <a:latin typeface="微软雅黑"/>
                          <a:cs typeface="微软雅黑"/>
                        </a:rPr>
                        <a:t>理</a:t>
                      </a:r>
                      <a:r>
                        <a:rPr sz="1650" dirty="0">
                          <a:latin typeface="微软雅黑"/>
                          <a:cs typeface="微软雅黑"/>
                        </a:rPr>
                        <a:t>，操</a:t>
                      </a:r>
                      <a:r>
                        <a:rPr sz="1650" spc="-10" dirty="0">
                          <a:latin typeface="微软雅黑"/>
                          <a:cs typeface="微软雅黑"/>
                        </a:rPr>
                        <a:t>作</a:t>
                      </a:r>
                      <a:r>
                        <a:rPr sz="1650" dirty="0">
                          <a:latin typeface="微软雅黑"/>
                          <a:cs typeface="微软雅黑"/>
                        </a:rPr>
                        <a:t>内容</a:t>
                      </a:r>
                      <a:r>
                        <a:rPr sz="1650" spc="-10" dirty="0">
                          <a:latin typeface="微软雅黑"/>
                          <a:cs typeface="微软雅黑"/>
                        </a:rPr>
                        <a:t>可</a:t>
                      </a:r>
                      <a:r>
                        <a:rPr sz="1650" dirty="0">
                          <a:latin typeface="微软雅黑"/>
                          <a:cs typeface="微软雅黑"/>
                        </a:rPr>
                        <a:t>追溯；</a:t>
                      </a:r>
                      <a:endParaRPr sz="1650">
                        <a:latin typeface="微软雅黑"/>
                        <a:cs typeface="微软雅黑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21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50" dirty="0">
                          <a:latin typeface="微软雅黑"/>
                          <a:cs typeface="微软雅黑"/>
                        </a:rPr>
                        <a:t>（4）医师在院外使用患</a:t>
                      </a:r>
                      <a:r>
                        <a:rPr sz="1650" spc="-10" dirty="0">
                          <a:latin typeface="微软雅黑"/>
                          <a:cs typeface="微软雅黑"/>
                        </a:rPr>
                        <a:t>者</a:t>
                      </a:r>
                      <a:r>
                        <a:rPr sz="1650" dirty="0">
                          <a:latin typeface="微软雅黑"/>
                          <a:cs typeface="微软雅黑"/>
                        </a:rPr>
                        <a:t>信息</a:t>
                      </a:r>
                      <a:r>
                        <a:rPr sz="1650" spc="-10" dirty="0">
                          <a:latin typeface="微软雅黑"/>
                          <a:cs typeface="微软雅黑"/>
                        </a:rPr>
                        <a:t>须</a:t>
                      </a:r>
                      <a:r>
                        <a:rPr sz="1650" dirty="0">
                          <a:latin typeface="微软雅黑"/>
                          <a:cs typeface="微软雅黑"/>
                        </a:rPr>
                        <a:t>进行</a:t>
                      </a:r>
                      <a:r>
                        <a:rPr sz="1650" spc="-10" dirty="0">
                          <a:latin typeface="微软雅黑"/>
                          <a:cs typeface="微软雅黑"/>
                        </a:rPr>
                        <a:t>审</a:t>
                      </a:r>
                      <a:r>
                        <a:rPr sz="1650" dirty="0">
                          <a:latin typeface="微软雅黑"/>
                          <a:cs typeface="微软雅黑"/>
                        </a:rPr>
                        <a:t>批管</a:t>
                      </a:r>
                      <a:r>
                        <a:rPr sz="1650" spc="-10" dirty="0">
                          <a:latin typeface="微软雅黑"/>
                          <a:cs typeface="微软雅黑"/>
                        </a:rPr>
                        <a:t>理</a:t>
                      </a:r>
                      <a:r>
                        <a:rPr sz="1650" dirty="0">
                          <a:latin typeface="微软雅黑"/>
                          <a:cs typeface="微软雅黑"/>
                        </a:rPr>
                        <a:t>，操</a:t>
                      </a:r>
                      <a:r>
                        <a:rPr sz="1650" spc="-10" dirty="0">
                          <a:latin typeface="微软雅黑"/>
                          <a:cs typeface="微软雅黑"/>
                        </a:rPr>
                        <a:t>作</a:t>
                      </a:r>
                      <a:r>
                        <a:rPr sz="1650" dirty="0">
                          <a:latin typeface="微软雅黑"/>
                          <a:cs typeface="微软雅黑"/>
                        </a:rPr>
                        <a:t>内容</a:t>
                      </a:r>
                      <a:r>
                        <a:rPr sz="1650" spc="-10" dirty="0">
                          <a:latin typeface="微软雅黑"/>
                          <a:cs typeface="微软雅黑"/>
                        </a:rPr>
                        <a:t>可</a:t>
                      </a:r>
                      <a:r>
                        <a:rPr sz="1650" dirty="0">
                          <a:latin typeface="微软雅黑"/>
                          <a:cs typeface="微软雅黑"/>
                        </a:rPr>
                        <a:t>追溯。</a:t>
                      </a:r>
                      <a:endParaRPr sz="1650">
                        <a:latin typeface="微软雅黑"/>
                        <a:cs typeface="微软雅黑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20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T w="12700">
                      <a:solidFill>
                        <a:srgbClr val="6FAC4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6FAC4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50" dirty="0">
                          <a:latin typeface="微软雅黑"/>
                          <a:cs typeface="微软雅黑"/>
                        </a:rPr>
                        <a:t>（1）互联网环境下患者</a:t>
                      </a:r>
                      <a:r>
                        <a:rPr sz="1650" spc="-10" dirty="0">
                          <a:latin typeface="微软雅黑"/>
                          <a:cs typeface="微软雅黑"/>
                        </a:rPr>
                        <a:t>敏</a:t>
                      </a:r>
                      <a:r>
                        <a:rPr sz="1650" dirty="0">
                          <a:latin typeface="微软雅黑"/>
                          <a:cs typeface="微软雅黑"/>
                        </a:rPr>
                        <a:t>感数</a:t>
                      </a:r>
                      <a:r>
                        <a:rPr sz="1650" spc="-10" dirty="0">
                          <a:latin typeface="微软雅黑"/>
                          <a:cs typeface="微软雅黑"/>
                        </a:rPr>
                        <a:t>据</a:t>
                      </a:r>
                      <a:r>
                        <a:rPr sz="1650" dirty="0">
                          <a:latin typeface="微软雅黑"/>
                          <a:cs typeface="微软雅黑"/>
                        </a:rPr>
                        <a:t>须加</a:t>
                      </a:r>
                      <a:r>
                        <a:rPr sz="1650" spc="-10" dirty="0">
                          <a:latin typeface="微软雅黑"/>
                          <a:cs typeface="微软雅黑"/>
                        </a:rPr>
                        <a:t>密</a:t>
                      </a:r>
                      <a:r>
                        <a:rPr sz="1650" dirty="0">
                          <a:latin typeface="微软雅黑"/>
                          <a:cs typeface="微软雅黑"/>
                        </a:rPr>
                        <a:t>存储</a:t>
                      </a:r>
                      <a:r>
                        <a:rPr sz="1650" spc="-10" dirty="0">
                          <a:latin typeface="微软雅黑"/>
                          <a:cs typeface="微软雅黑"/>
                        </a:rPr>
                        <a:t>，</a:t>
                      </a:r>
                      <a:r>
                        <a:rPr sz="1650" dirty="0">
                          <a:latin typeface="微软雅黑"/>
                          <a:cs typeface="微软雅黑"/>
                        </a:rPr>
                        <a:t>加密</a:t>
                      </a:r>
                      <a:r>
                        <a:rPr sz="1650" spc="-10" dirty="0">
                          <a:latin typeface="微软雅黑"/>
                          <a:cs typeface="微软雅黑"/>
                        </a:rPr>
                        <a:t>必</a:t>
                      </a:r>
                      <a:r>
                        <a:rPr sz="1650" dirty="0">
                          <a:latin typeface="微软雅黑"/>
                          <a:cs typeface="微软雅黑"/>
                        </a:rPr>
                        <a:t>须采</a:t>
                      </a:r>
                      <a:r>
                        <a:rPr sz="1650" spc="-10" dirty="0">
                          <a:latin typeface="微软雅黑"/>
                          <a:cs typeface="微软雅黑"/>
                        </a:rPr>
                        <a:t>用</a:t>
                      </a:r>
                      <a:r>
                        <a:rPr sz="1650" dirty="0">
                          <a:latin typeface="微软雅黑"/>
                          <a:cs typeface="微软雅黑"/>
                        </a:rPr>
                        <a:t>国产</a:t>
                      </a:r>
                      <a:r>
                        <a:rPr sz="1650" spc="-10" dirty="0">
                          <a:latin typeface="微软雅黑"/>
                          <a:cs typeface="微软雅黑"/>
                        </a:rPr>
                        <a:t>加</a:t>
                      </a:r>
                      <a:r>
                        <a:rPr sz="1650" dirty="0">
                          <a:latin typeface="微软雅黑"/>
                          <a:cs typeface="微软雅黑"/>
                        </a:rPr>
                        <a:t>密算</a:t>
                      </a:r>
                      <a:r>
                        <a:rPr sz="1650" spc="-10" dirty="0">
                          <a:latin typeface="微软雅黑"/>
                          <a:cs typeface="微软雅黑"/>
                        </a:rPr>
                        <a:t>法</a:t>
                      </a:r>
                      <a:r>
                        <a:rPr sz="1650" dirty="0">
                          <a:latin typeface="微软雅黑"/>
                          <a:cs typeface="微软雅黑"/>
                        </a:rPr>
                        <a:t>；</a:t>
                      </a:r>
                      <a:endParaRPr sz="1650">
                        <a:latin typeface="微软雅黑"/>
                        <a:cs typeface="微软雅黑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32136">
                <a:tc rowSpan="2"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sz="1650" dirty="0">
                          <a:latin typeface="微软雅黑"/>
                          <a:cs typeface="微软雅黑"/>
                        </a:rPr>
                        <a:t>4</a:t>
                      </a:r>
                      <a:endParaRPr sz="1650">
                        <a:latin typeface="微软雅黑"/>
                        <a:cs typeface="微软雅黑"/>
                      </a:endParaRPr>
                    </a:p>
                  </a:txBody>
                  <a:tcPr marL="0" marR="0" marT="198755" marB="0">
                    <a:lnL w="12700">
                      <a:solidFill>
                        <a:srgbClr val="6FAC46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sz="1650" dirty="0">
                          <a:latin typeface="微软雅黑"/>
                          <a:cs typeface="微软雅黑"/>
                        </a:rPr>
                        <a:t>是</a:t>
                      </a:r>
                      <a:endParaRPr sz="1650">
                        <a:latin typeface="微软雅黑"/>
                        <a:cs typeface="微软雅黑"/>
                      </a:endParaRPr>
                    </a:p>
                  </a:txBody>
                  <a:tcPr marL="0" marR="0" marT="198755" marB="0"/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50" dirty="0">
                          <a:latin typeface="微软雅黑"/>
                          <a:cs typeface="微软雅黑"/>
                        </a:rPr>
                        <a:t>（2）互联网环境下信息</a:t>
                      </a:r>
                      <a:r>
                        <a:rPr sz="1650" spc="-10" dirty="0">
                          <a:latin typeface="微软雅黑"/>
                          <a:cs typeface="微软雅黑"/>
                        </a:rPr>
                        <a:t>系</a:t>
                      </a:r>
                      <a:r>
                        <a:rPr sz="1650" dirty="0">
                          <a:latin typeface="微软雅黑"/>
                          <a:cs typeface="微软雅黑"/>
                        </a:rPr>
                        <a:t>统所</a:t>
                      </a:r>
                      <a:r>
                        <a:rPr sz="1650" spc="-10" dirty="0">
                          <a:latin typeface="微软雅黑"/>
                          <a:cs typeface="微软雅黑"/>
                        </a:rPr>
                        <a:t>有</a:t>
                      </a:r>
                      <a:r>
                        <a:rPr sz="1650" dirty="0">
                          <a:latin typeface="微软雅黑"/>
                          <a:cs typeface="微软雅黑"/>
                        </a:rPr>
                        <a:t>数据</a:t>
                      </a:r>
                      <a:r>
                        <a:rPr sz="1650" spc="-10" dirty="0">
                          <a:latin typeface="微软雅黑"/>
                          <a:cs typeface="微软雅黑"/>
                        </a:rPr>
                        <a:t>须</a:t>
                      </a:r>
                      <a:r>
                        <a:rPr sz="1650" dirty="0">
                          <a:latin typeface="微软雅黑"/>
                          <a:cs typeface="微软雅黑"/>
                        </a:rPr>
                        <a:t>进行</a:t>
                      </a:r>
                      <a:r>
                        <a:rPr sz="1650" spc="-10" dirty="0">
                          <a:latin typeface="微软雅黑"/>
                          <a:cs typeface="微软雅黑"/>
                        </a:rPr>
                        <a:t>加</a:t>
                      </a:r>
                      <a:r>
                        <a:rPr sz="1650" dirty="0">
                          <a:latin typeface="微软雅黑"/>
                          <a:cs typeface="微软雅黑"/>
                        </a:rPr>
                        <a:t>密传</a:t>
                      </a:r>
                      <a:r>
                        <a:rPr sz="1650" spc="-10" dirty="0">
                          <a:latin typeface="微软雅黑"/>
                          <a:cs typeface="微软雅黑"/>
                        </a:rPr>
                        <a:t>输</a:t>
                      </a:r>
                      <a:r>
                        <a:rPr sz="1650" dirty="0">
                          <a:latin typeface="微软雅黑"/>
                          <a:cs typeface="微软雅黑"/>
                        </a:rPr>
                        <a:t>；</a:t>
                      </a:r>
                      <a:endParaRPr sz="1650">
                        <a:latin typeface="微软雅黑"/>
                        <a:cs typeface="微软雅黑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3213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8755" marB="0">
                    <a:lnL w="12700">
                      <a:solidFill>
                        <a:srgbClr val="6FAC46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8755" marB="0"/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50" dirty="0">
                          <a:latin typeface="微软雅黑"/>
                          <a:cs typeface="微软雅黑"/>
                        </a:rPr>
                        <a:t>（3）设有专门的信息安</a:t>
                      </a:r>
                      <a:r>
                        <a:rPr sz="1650" spc="-10" dirty="0">
                          <a:latin typeface="微软雅黑"/>
                          <a:cs typeface="微软雅黑"/>
                        </a:rPr>
                        <a:t>全</a:t>
                      </a:r>
                      <a:r>
                        <a:rPr sz="1650" dirty="0">
                          <a:latin typeface="微软雅黑"/>
                          <a:cs typeface="微软雅黑"/>
                        </a:rPr>
                        <a:t>岗位</a:t>
                      </a:r>
                      <a:r>
                        <a:rPr sz="1650" spc="-10" dirty="0">
                          <a:latin typeface="微软雅黑"/>
                          <a:cs typeface="微软雅黑"/>
                        </a:rPr>
                        <a:t>，</a:t>
                      </a:r>
                      <a:r>
                        <a:rPr sz="1650" dirty="0">
                          <a:latin typeface="微软雅黑"/>
                          <a:cs typeface="微软雅黑"/>
                        </a:rPr>
                        <a:t>定期</a:t>
                      </a:r>
                      <a:r>
                        <a:rPr sz="1650" spc="-10" dirty="0">
                          <a:latin typeface="微软雅黑"/>
                          <a:cs typeface="微软雅黑"/>
                        </a:rPr>
                        <a:t>组</a:t>
                      </a:r>
                      <a:r>
                        <a:rPr sz="1650" dirty="0">
                          <a:latin typeface="微软雅黑"/>
                          <a:cs typeface="微软雅黑"/>
                        </a:rPr>
                        <a:t>织漏</a:t>
                      </a:r>
                      <a:r>
                        <a:rPr sz="1650" spc="-10" dirty="0">
                          <a:latin typeface="微软雅黑"/>
                          <a:cs typeface="微软雅黑"/>
                        </a:rPr>
                        <a:t>洞</a:t>
                      </a:r>
                      <a:r>
                        <a:rPr sz="1650" dirty="0">
                          <a:latin typeface="微软雅黑"/>
                          <a:cs typeface="微软雅黑"/>
                        </a:rPr>
                        <a:t>扫描</a:t>
                      </a:r>
                      <a:r>
                        <a:rPr sz="1650" spc="-10" dirty="0">
                          <a:latin typeface="微软雅黑"/>
                          <a:cs typeface="微软雅黑"/>
                        </a:rPr>
                        <a:t>与</a:t>
                      </a:r>
                      <a:r>
                        <a:rPr sz="1650" dirty="0">
                          <a:latin typeface="微软雅黑"/>
                          <a:cs typeface="微软雅黑"/>
                        </a:rPr>
                        <a:t>渗透</a:t>
                      </a:r>
                      <a:r>
                        <a:rPr sz="1650" spc="-10" dirty="0">
                          <a:latin typeface="微软雅黑"/>
                          <a:cs typeface="微软雅黑"/>
                        </a:rPr>
                        <a:t>测</a:t>
                      </a:r>
                      <a:r>
                        <a:rPr sz="1650" dirty="0">
                          <a:latin typeface="微软雅黑"/>
                          <a:cs typeface="微软雅黑"/>
                        </a:rPr>
                        <a:t>试，</a:t>
                      </a:r>
                      <a:r>
                        <a:rPr sz="1650" spc="-10" dirty="0">
                          <a:latin typeface="微软雅黑"/>
                          <a:cs typeface="微软雅黑"/>
                        </a:rPr>
                        <a:t>并</a:t>
                      </a:r>
                      <a:r>
                        <a:rPr sz="1650" dirty="0">
                          <a:latin typeface="微软雅黑"/>
                          <a:cs typeface="微软雅黑"/>
                        </a:rPr>
                        <a:t>及时</a:t>
                      </a:r>
                      <a:r>
                        <a:rPr sz="1650" spc="-10" dirty="0">
                          <a:latin typeface="微软雅黑"/>
                          <a:cs typeface="微软雅黑"/>
                        </a:rPr>
                        <a:t>修</a:t>
                      </a:r>
                      <a:r>
                        <a:rPr sz="1650" dirty="0">
                          <a:latin typeface="微软雅黑"/>
                          <a:cs typeface="微软雅黑"/>
                        </a:rPr>
                        <a:t>补系</a:t>
                      </a:r>
                      <a:r>
                        <a:rPr sz="1650" spc="-10" dirty="0">
                          <a:latin typeface="微软雅黑"/>
                          <a:cs typeface="微软雅黑"/>
                        </a:rPr>
                        <a:t>统</a:t>
                      </a:r>
                      <a:r>
                        <a:rPr sz="1650" dirty="0">
                          <a:latin typeface="微软雅黑"/>
                          <a:cs typeface="微软雅黑"/>
                        </a:rPr>
                        <a:t>漏洞；</a:t>
                      </a:r>
                      <a:endParaRPr sz="1650">
                        <a:latin typeface="微软雅黑"/>
                        <a:cs typeface="微软雅黑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320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650" dirty="0">
                          <a:latin typeface="微软雅黑"/>
                          <a:cs typeface="微软雅黑"/>
                        </a:rPr>
                        <a:t>（4）使用患者院外信息</a:t>
                      </a:r>
                      <a:r>
                        <a:rPr sz="1650" spc="-10" dirty="0">
                          <a:latin typeface="微软雅黑"/>
                          <a:cs typeface="微软雅黑"/>
                        </a:rPr>
                        <a:t>须</a:t>
                      </a:r>
                      <a:r>
                        <a:rPr sz="1650" dirty="0">
                          <a:latin typeface="微软雅黑"/>
                          <a:cs typeface="微软雅黑"/>
                        </a:rPr>
                        <a:t>有患</a:t>
                      </a:r>
                      <a:r>
                        <a:rPr sz="1650" spc="-10" dirty="0">
                          <a:latin typeface="微软雅黑"/>
                          <a:cs typeface="微软雅黑"/>
                        </a:rPr>
                        <a:t>者</a:t>
                      </a:r>
                      <a:r>
                        <a:rPr sz="1650" dirty="0">
                          <a:latin typeface="微软雅黑"/>
                          <a:cs typeface="微软雅黑"/>
                        </a:rPr>
                        <a:t>电子</a:t>
                      </a:r>
                      <a:r>
                        <a:rPr sz="1650" spc="-10" dirty="0">
                          <a:latin typeface="微软雅黑"/>
                          <a:cs typeface="微软雅黑"/>
                        </a:rPr>
                        <a:t>授</a:t>
                      </a:r>
                      <a:r>
                        <a:rPr sz="1650" dirty="0">
                          <a:latin typeface="微软雅黑"/>
                          <a:cs typeface="微软雅黑"/>
                        </a:rPr>
                        <a:t>权。</a:t>
                      </a:r>
                      <a:endParaRPr sz="1650">
                        <a:latin typeface="微软雅黑"/>
                        <a:cs typeface="微软雅黑"/>
                      </a:endParaRPr>
                    </a:p>
                  </a:txBody>
                  <a:tcPr marL="0" marR="0" marT="33019" marB="0"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321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T w="12700">
                      <a:solidFill>
                        <a:srgbClr val="6FAC4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6FAC4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50" dirty="0">
                          <a:latin typeface="微软雅黑"/>
                          <a:cs typeface="微软雅黑"/>
                        </a:rPr>
                        <a:t>（1）对外仅保留必要的</a:t>
                      </a:r>
                      <a:r>
                        <a:rPr sz="1650" spc="-10" dirty="0">
                          <a:latin typeface="微软雅黑"/>
                          <a:cs typeface="微软雅黑"/>
                        </a:rPr>
                        <a:t>数</a:t>
                      </a:r>
                      <a:r>
                        <a:rPr sz="1650" dirty="0">
                          <a:latin typeface="微软雅黑"/>
                          <a:cs typeface="微软雅黑"/>
                        </a:rPr>
                        <a:t>据信</a:t>
                      </a:r>
                      <a:r>
                        <a:rPr sz="1650" spc="-10" dirty="0">
                          <a:latin typeface="微软雅黑"/>
                          <a:cs typeface="微软雅黑"/>
                        </a:rPr>
                        <a:t>息</a:t>
                      </a:r>
                      <a:r>
                        <a:rPr sz="1650" dirty="0">
                          <a:latin typeface="微软雅黑"/>
                          <a:cs typeface="微软雅黑"/>
                        </a:rPr>
                        <a:t>，核</a:t>
                      </a:r>
                      <a:r>
                        <a:rPr sz="1650" spc="-10" dirty="0">
                          <a:latin typeface="微软雅黑"/>
                          <a:cs typeface="微软雅黑"/>
                        </a:rPr>
                        <a:t>心</a:t>
                      </a:r>
                      <a:r>
                        <a:rPr sz="1650" dirty="0">
                          <a:latin typeface="微软雅黑"/>
                          <a:cs typeface="微软雅黑"/>
                        </a:rPr>
                        <a:t>及全</a:t>
                      </a:r>
                      <a:r>
                        <a:rPr sz="1650" spc="-10" dirty="0">
                          <a:latin typeface="微软雅黑"/>
                          <a:cs typeface="微软雅黑"/>
                        </a:rPr>
                        <a:t>量</a:t>
                      </a:r>
                      <a:r>
                        <a:rPr sz="1650" dirty="0">
                          <a:latin typeface="微软雅黑"/>
                          <a:cs typeface="微软雅黑"/>
                        </a:rPr>
                        <a:t>数据</a:t>
                      </a:r>
                      <a:r>
                        <a:rPr sz="1650" spc="-10" dirty="0">
                          <a:latin typeface="微软雅黑"/>
                          <a:cs typeface="微软雅黑"/>
                        </a:rPr>
                        <a:t>不</a:t>
                      </a:r>
                      <a:r>
                        <a:rPr sz="1650" dirty="0">
                          <a:latin typeface="微软雅黑"/>
                          <a:cs typeface="微软雅黑"/>
                        </a:rPr>
                        <a:t>对互</a:t>
                      </a:r>
                      <a:r>
                        <a:rPr sz="1650" spc="-10" dirty="0">
                          <a:latin typeface="微软雅黑"/>
                          <a:cs typeface="微软雅黑"/>
                        </a:rPr>
                        <a:t>联</a:t>
                      </a:r>
                      <a:r>
                        <a:rPr sz="1650" dirty="0">
                          <a:latin typeface="微软雅黑"/>
                          <a:cs typeface="微软雅黑"/>
                        </a:rPr>
                        <a:t>网暴</a:t>
                      </a:r>
                      <a:r>
                        <a:rPr sz="1650" spc="-10" dirty="0">
                          <a:latin typeface="微软雅黑"/>
                          <a:cs typeface="微软雅黑"/>
                        </a:rPr>
                        <a:t>露</a:t>
                      </a:r>
                      <a:r>
                        <a:rPr sz="1650" dirty="0">
                          <a:latin typeface="微软雅黑"/>
                          <a:cs typeface="微软雅黑"/>
                        </a:rPr>
                        <a:t>；</a:t>
                      </a:r>
                      <a:endParaRPr sz="1650">
                        <a:latin typeface="微软雅黑"/>
                        <a:cs typeface="微软雅黑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531711"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1650" dirty="0">
                          <a:latin typeface="微软雅黑"/>
                          <a:cs typeface="微软雅黑"/>
                        </a:rPr>
                        <a:t>5</a:t>
                      </a:r>
                      <a:endParaRPr sz="1650">
                        <a:latin typeface="微软雅黑"/>
                        <a:cs typeface="微软雅黑"/>
                      </a:endParaRPr>
                    </a:p>
                  </a:txBody>
                  <a:tcPr marL="0" marR="0" marT="132715" marB="0">
                    <a:lnL w="12700">
                      <a:solidFill>
                        <a:srgbClr val="6FAC46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1650" dirty="0">
                          <a:latin typeface="微软雅黑"/>
                          <a:cs typeface="微软雅黑"/>
                        </a:rPr>
                        <a:t>是</a:t>
                      </a:r>
                      <a:endParaRPr sz="1650">
                        <a:latin typeface="微软雅黑"/>
                        <a:cs typeface="微软雅黑"/>
                      </a:endParaRPr>
                    </a:p>
                  </a:txBody>
                  <a:tcPr marL="0" marR="0" marT="132715" marB="0"/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1650" dirty="0">
                          <a:latin typeface="微软雅黑"/>
                          <a:cs typeface="微软雅黑"/>
                        </a:rPr>
                        <a:t>（2）建立</a:t>
                      </a:r>
                      <a:r>
                        <a:rPr sz="1650" dirty="0">
                          <a:solidFill>
                            <a:srgbClr val="FF0000"/>
                          </a:solidFill>
                          <a:latin typeface="微软雅黑"/>
                          <a:cs typeface="微软雅黑"/>
                        </a:rPr>
                        <a:t>数据全生命周</a:t>
                      </a:r>
                      <a:r>
                        <a:rPr sz="1650" spc="-10" dirty="0">
                          <a:solidFill>
                            <a:srgbClr val="FF0000"/>
                          </a:solidFill>
                          <a:latin typeface="微软雅黑"/>
                          <a:cs typeface="微软雅黑"/>
                        </a:rPr>
                        <a:t>期</a:t>
                      </a:r>
                      <a:r>
                        <a:rPr sz="1650" dirty="0">
                          <a:solidFill>
                            <a:srgbClr val="FF0000"/>
                          </a:solidFill>
                          <a:latin typeface="微软雅黑"/>
                          <a:cs typeface="微软雅黑"/>
                        </a:rPr>
                        <a:t>管理</a:t>
                      </a:r>
                      <a:r>
                        <a:rPr sz="1650" spc="-10" dirty="0">
                          <a:solidFill>
                            <a:srgbClr val="FF0000"/>
                          </a:solidFill>
                          <a:latin typeface="微软雅黑"/>
                          <a:cs typeface="微软雅黑"/>
                        </a:rPr>
                        <a:t>体</a:t>
                      </a:r>
                      <a:r>
                        <a:rPr sz="1650" dirty="0">
                          <a:solidFill>
                            <a:srgbClr val="FF0000"/>
                          </a:solidFill>
                          <a:latin typeface="微软雅黑"/>
                          <a:cs typeface="微软雅黑"/>
                        </a:rPr>
                        <a:t>系</a:t>
                      </a:r>
                      <a:r>
                        <a:rPr sz="1650" dirty="0">
                          <a:latin typeface="微软雅黑"/>
                          <a:cs typeface="微软雅黑"/>
                        </a:rPr>
                        <a:t>，</a:t>
                      </a:r>
                      <a:r>
                        <a:rPr sz="1650" spc="-10" dirty="0">
                          <a:latin typeface="微软雅黑"/>
                          <a:cs typeface="微软雅黑"/>
                        </a:rPr>
                        <a:t>从</a:t>
                      </a:r>
                      <a:r>
                        <a:rPr sz="1650" dirty="0">
                          <a:latin typeface="微软雅黑"/>
                          <a:cs typeface="微软雅黑"/>
                        </a:rPr>
                        <a:t>数据</a:t>
                      </a:r>
                      <a:r>
                        <a:rPr sz="1650" spc="-10" dirty="0">
                          <a:latin typeface="微软雅黑"/>
                          <a:cs typeface="微软雅黑"/>
                        </a:rPr>
                        <a:t>产</a:t>
                      </a:r>
                      <a:r>
                        <a:rPr sz="1650" dirty="0">
                          <a:latin typeface="微软雅黑"/>
                          <a:cs typeface="微软雅黑"/>
                        </a:rPr>
                        <a:t>生、</a:t>
                      </a:r>
                      <a:r>
                        <a:rPr sz="1650" spc="-10" dirty="0">
                          <a:latin typeface="微软雅黑"/>
                          <a:cs typeface="微软雅黑"/>
                        </a:rPr>
                        <a:t>加</a:t>
                      </a:r>
                      <a:r>
                        <a:rPr sz="1650" dirty="0">
                          <a:latin typeface="微软雅黑"/>
                          <a:cs typeface="微软雅黑"/>
                        </a:rPr>
                        <a:t>工、</a:t>
                      </a:r>
                      <a:r>
                        <a:rPr sz="1650" spc="-10" dirty="0">
                          <a:latin typeface="微软雅黑"/>
                          <a:cs typeface="微软雅黑"/>
                        </a:rPr>
                        <a:t>存</a:t>
                      </a:r>
                      <a:r>
                        <a:rPr sz="1650" dirty="0">
                          <a:latin typeface="微软雅黑"/>
                          <a:cs typeface="微软雅黑"/>
                        </a:rPr>
                        <a:t>储、</a:t>
                      </a:r>
                      <a:r>
                        <a:rPr sz="1650" spc="-10" dirty="0">
                          <a:latin typeface="微软雅黑"/>
                          <a:cs typeface="微软雅黑"/>
                        </a:rPr>
                        <a:t>使</a:t>
                      </a:r>
                      <a:r>
                        <a:rPr sz="1650" dirty="0">
                          <a:latin typeface="微软雅黑"/>
                          <a:cs typeface="微软雅黑"/>
                        </a:rPr>
                        <a:t>用、</a:t>
                      </a:r>
                      <a:r>
                        <a:rPr sz="1650" spc="-10" dirty="0">
                          <a:latin typeface="微软雅黑"/>
                          <a:cs typeface="微软雅黑"/>
                        </a:rPr>
                        <a:t>销</a:t>
                      </a:r>
                      <a:r>
                        <a:rPr sz="1650" dirty="0">
                          <a:latin typeface="微软雅黑"/>
                          <a:cs typeface="微软雅黑"/>
                        </a:rPr>
                        <a:t>毁各</a:t>
                      </a:r>
                      <a:r>
                        <a:rPr sz="1650" spc="-10" dirty="0">
                          <a:latin typeface="微软雅黑"/>
                          <a:cs typeface="微软雅黑"/>
                        </a:rPr>
                        <a:t>个</a:t>
                      </a:r>
                      <a:r>
                        <a:rPr sz="1650" dirty="0">
                          <a:latin typeface="微软雅黑"/>
                          <a:cs typeface="微软雅黑"/>
                        </a:rPr>
                        <a:t>流程</a:t>
                      </a:r>
                      <a:r>
                        <a:rPr sz="1650" spc="-10" dirty="0">
                          <a:latin typeface="微软雅黑"/>
                          <a:cs typeface="微软雅黑"/>
                        </a:rPr>
                        <a:t>进</a:t>
                      </a:r>
                      <a:r>
                        <a:rPr sz="1650" dirty="0">
                          <a:latin typeface="微软雅黑"/>
                          <a:cs typeface="微软雅黑"/>
                        </a:rPr>
                        <a:t>行管</a:t>
                      </a:r>
                      <a:r>
                        <a:rPr sz="1650" spc="-10" dirty="0">
                          <a:latin typeface="微软雅黑"/>
                          <a:cs typeface="微软雅黑"/>
                        </a:rPr>
                        <a:t>控</a:t>
                      </a:r>
                      <a:r>
                        <a:rPr sz="1650" dirty="0">
                          <a:latin typeface="微软雅黑"/>
                          <a:cs typeface="微软雅黑"/>
                        </a:rPr>
                        <a:t>；</a:t>
                      </a:r>
                      <a:endParaRPr sz="1650">
                        <a:latin typeface="微软雅黑"/>
                        <a:cs typeface="微软雅黑"/>
                      </a:endParaRPr>
                    </a:p>
                  </a:txBody>
                  <a:tcPr marL="0" marR="0" marT="132715" marB="0"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3321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50" dirty="0">
                          <a:latin typeface="微软雅黑"/>
                          <a:cs typeface="微软雅黑"/>
                        </a:rPr>
                        <a:t>（3）采用双因素认证方</a:t>
                      </a:r>
                      <a:r>
                        <a:rPr sz="1650" spc="-10" dirty="0">
                          <a:latin typeface="微软雅黑"/>
                          <a:cs typeface="微软雅黑"/>
                        </a:rPr>
                        <a:t>式</a:t>
                      </a:r>
                      <a:r>
                        <a:rPr sz="1650" dirty="0">
                          <a:latin typeface="微软雅黑"/>
                          <a:cs typeface="微软雅黑"/>
                        </a:rPr>
                        <a:t>，如</a:t>
                      </a:r>
                      <a:r>
                        <a:rPr sz="1650" spc="-10" dirty="0">
                          <a:latin typeface="微软雅黑"/>
                          <a:cs typeface="微软雅黑"/>
                        </a:rPr>
                        <a:t>口</a:t>
                      </a:r>
                      <a:r>
                        <a:rPr sz="1650" dirty="0">
                          <a:latin typeface="微软雅黑"/>
                          <a:cs typeface="微软雅黑"/>
                        </a:rPr>
                        <a:t>令、</a:t>
                      </a:r>
                      <a:r>
                        <a:rPr sz="1650" spc="-15" dirty="0">
                          <a:latin typeface="微软雅黑"/>
                          <a:cs typeface="微软雅黑"/>
                        </a:rPr>
                        <a:t>U—KEY，OTP</a:t>
                      </a:r>
                      <a:r>
                        <a:rPr sz="1650" spc="-10" dirty="0">
                          <a:latin typeface="微软雅黑"/>
                          <a:cs typeface="微软雅黑"/>
                        </a:rPr>
                        <a:t>、</a:t>
                      </a:r>
                      <a:r>
                        <a:rPr sz="1650" dirty="0">
                          <a:latin typeface="微软雅黑"/>
                          <a:cs typeface="微软雅黑"/>
                        </a:rPr>
                        <a:t>手机</a:t>
                      </a:r>
                      <a:r>
                        <a:rPr sz="1650" spc="-10" dirty="0">
                          <a:latin typeface="微软雅黑"/>
                          <a:cs typeface="微软雅黑"/>
                        </a:rPr>
                        <a:t>验</a:t>
                      </a:r>
                      <a:r>
                        <a:rPr sz="1650" dirty="0">
                          <a:latin typeface="微软雅黑"/>
                          <a:cs typeface="微软雅黑"/>
                        </a:rPr>
                        <a:t>证码</a:t>
                      </a:r>
                      <a:r>
                        <a:rPr sz="1650" spc="-10" dirty="0">
                          <a:latin typeface="微软雅黑"/>
                          <a:cs typeface="微软雅黑"/>
                        </a:rPr>
                        <a:t>、</a:t>
                      </a:r>
                      <a:r>
                        <a:rPr sz="1650" dirty="0">
                          <a:latin typeface="微软雅黑"/>
                          <a:cs typeface="微软雅黑"/>
                        </a:rPr>
                        <a:t>生物</a:t>
                      </a:r>
                      <a:r>
                        <a:rPr sz="1650" spc="-10" dirty="0">
                          <a:latin typeface="微软雅黑"/>
                          <a:cs typeface="微软雅黑"/>
                        </a:rPr>
                        <a:t>特</a:t>
                      </a:r>
                      <a:r>
                        <a:rPr sz="1650" dirty="0">
                          <a:latin typeface="微软雅黑"/>
                          <a:cs typeface="微软雅黑"/>
                        </a:rPr>
                        <a:t>征等</a:t>
                      </a:r>
                      <a:r>
                        <a:rPr sz="1650" spc="-10" dirty="0">
                          <a:latin typeface="微软雅黑"/>
                          <a:cs typeface="微软雅黑"/>
                        </a:rPr>
                        <a:t>其</a:t>
                      </a:r>
                      <a:r>
                        <a:rPr sz="1650" dirty="0">
                          <a:latin typeface="微软雅黑"/>
                          <a:cs typeface="微软雅黑"/>
                        </a:rPr>
                        <a:t>中的2</a:t>
                      </a:r>
                      <a:r>
                        <a:rPr sz="1650" spc="-10" dirty="0">
                          <a:latin typeface="微软雅黑"/>
                          <a:cs typeface="微软雅黑"/>
                        </a:rPr>
                        <a:t>种</a:t>
                      </a:r>
                      <a:r>
                        <a:rPr sz="1650" dirty="0">
                          <a:latin typeface="微软雅黑"/>
                          <a:cs typeface="微软雅黑"/>
                        </a:rPr>
                        <a:t>。</a:t>
                      </a:r>
                      <a:endParaRPr sz="1650">
                        <a:latin typeface="微软雅黑"/>
                        <a:cs typeface="微软雅黑"/>
                      </a:endParaRPr>
                    </a:p>
                  </a:txBody>
                  <a:tcPr marL="0" marR="0" marT="33020" marB="0"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sp>
        <p:nvSpPr>
          <p:cNvPr id="41" name="object 41"/>
          <p:cNvSpPr txBox="1"/>
          <p:nvPr/>
        </p:nvSpPr>
        <p:spPr>
          <a:xfrm>
            <a:off x="14064671" y="1858237"/>
            <a:ext cx="5888355" cy="7062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27355" algn="just">
              <a:lnSpc>
                <a:spcPct val="100000"/>
              </a:lnSpc>
              <a:spcBef>
                <a:spcPts val="95"/>
              </a:spcBef>
            </a:pPr>
            <a:r>
              <a:rPr sz="3300" spc="-10" dirty="0">
                <a:solidFill>
                  <a:srgbClr val="181818"/>
                </a:solidFill>
                <a:latin typeface="微软雅黑"/>
                <a:cs typeface="微软雅黑"/>
              </a:rPr>
              <a:t>医院智慧服务的评估对象主要 是应用信息系统提供智慧服务 的</a:t>
            </a:r>
            <a:r>
              <a:rPr sz="3300" spc="-10" dirty="0">
                <a:solidFill>
                  <a:srgbClr val="F79546"/>
                </a:solidFill>
                <a:latin typeface="微软雅黑"/>
                <a:cs typeface="微软雅黑"/>
              </a:rPr>
              <a:t>二级及以上医院</a:t>
            </a:r>
            <a:r>
              <a:rPr sz="3300" spc="-5" dirty="0">
                <a:solidFill>
                  <a:srgbClr val="181818"/>
                </a:solidFill>
                <a:latin typeface="微软雅黑"/>
                <a:cs typeface="微软雅黑"/>
              </a:rPr>
              <a:t>，综合评估 医院智慧服务信息系统具备的 功能、有效应用范围、技术基 </a:t>
            </a:r>
            <a:r>
              <a:rPr sz="3300" spc="-10" dirty="0">
                <a:solidFill>
                  <a:srgbClr val="181818"/>
                </a:solidFill>
                <a:latin typeface="微软雅黑"/>
                <a:cs typeface="微软雅黑"/>
              </a:rPr>
              <a:t>础环境与信息安全状况。</a:t>
            </a:r>
            <a:endParaRPr sz="33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100">
              <a:latin typeface="微软雅黑"/>
              <a:cs typeface="微软雅黑"/>
            </a:endParaRPr>
          </a:p>
          <a:p>
            <a:pPr marL="12700">
              <a:lnSpc>
                <a:spcPts val="3960"/>
              </a:lnSpc>
            </a:pPr>
            <a:r>
              <a:rPr sz="3300" spc="-10" dirty="0">
                <a:solidFill>
                  <a:srgbClr val="181818"/>
                </a:solidFill>
                <a:latin typeface="微软雅黑"/>
                <a:cs typeface="微软雅黑"/>
              </a:rPr>
              <a:t>智慧</a:t>
            </a:r>
            <a:r>
              <a:rPr sz="3300" spc="-5" dirty="0">
                <a:solidFill>
                  <a:srgbClr val="F79546"/>
                </a:solidFill>
                <a:latin typeface="微软雅黑"/>
                <a:cs typeface="微软雅黑"/>
              </a:rPr>
              <a:t>服</a:t>
            </a:r>
            <a:r>
              <a:rPr sz="3300" spc="-10" dirty="0">
                <a:solidFill>
                  <a:srgbClr val="F79546"/>
                </a:solidFill>
                <a:latin typeface="微软雅黑"/>
                <a:cs typeface="微软雅黑"/>
              </a:rPr>
              <a:t>务数</a:t>
            </a:r>
            <a:r>
              <a:rPr sz="3300" spc="-5" dirty="0">
                <a:solidFill>
                  <a:srgbClr val="F79546"/>
                </a:solidFill>
                <a:latin typeface="微软雅黑"/>
                <a:cs typeface="微软雅黑"/>
              </a:rPr>
              <a:t>据</a:t>
            </a:r>
            <a:r>
              <a:rPr sz="3300" spc="-10" dirty="0">
                <a:solidFill>
                  <a:srgbClr val="F79546"/>
                </a:solidFill>
                <a:latin typeface="微软雅黑"/>
                <a:cs typeface="微软雅黑"/>
              </a:rPr>
              <a:t>安</a:t>
            </a:r>
            <a:r>
              <a:rPr sz="3300" spc="-5" dirty="0">
                <a:solidFill>
                  <a:srgbClr val="F79546"/>
                </a:solidFill>
                <a:latin typeface="微软雅黑"/>
                <a:cs typeface="微软雅黑"/>
              </a:rPr>
              <a:t>全</a:t>
            </a:r>
            <a:r>
              <a:rPr sz="3300" spc="-5" dirty="0">
                <a:solidFill>
                  <a:srgbClr val="181818"/>
                </a:solidFill>
                <a:latin typeface="微软雅黑"/>
                <a:cs typeface="微软雅黑"/>
              </a:rPr>
              <a:t>主</a:t>
            </a:r>
            <a:r>
              <a:rPr sz="3300" spc="-10" dirty="0">
                <a:solidFill>
                  <a:srgbClr val="181818"/>
                </a:solidFill>
                <a:latin typeface="微软雅黑"/>
                <a:cs typeface="微软雅黑"/>
              </a:rPr>
              <a:t>要体</a:t>
            </a:r>
            <a:r>
              <a:rPr sz="3300" spc="-5" dirty="0">
                <a:solidFill>
                  <a:srgbClr val="181818"/>
                </a:solidFill>
                <a:latin typeface="微软雅黑"/>
                <a:cs typeface="微软雅黑"/>
              </a:rPr>
              <a:t>现</a:t>
            </a:r>
            <a:r>
              <a:rPr sz="3300" spc="-10" dirty="0">
                <a:solidFill>
                  <a:srgbClr val="181818"/>
                </a:solidFill>
                <a:latin typeface="微软雅黑"/>
                <a:cs typeface="微软雅黑"/>
              </a:rPr>
              <a:t>在：</a:t>
            </a:r>
            <a:endParaRPr sz="3300">
              <a:latin typeface="微软雅黑"/>
              <a:cs typeface="微软雅黑"/>
            </a:endParaRPr>
          </a:p>
          <a:p>
            <a:pPr marL="248920" indent="-236220">
              <a:lnSpc>
                <a:spcPts val="3960"/>
              </a:lnSpc>
              <a:buClr>
                <a:srgbClr val="375F92"/>
              </a:buClr>
              <a:buFont typeface="Arial"/>
              <a:buChar char="•"/>
              <a:tabLst>
                <a:tab pos="248920" algn="l"/>
              </a:tabLst>
            </a:pPr>
            <a:r>
              <a:rPr sz="3300" spc="-10" dirty="0">
                <a:solidFill>
                  <a:srgbClr val="181818"/>
                </a:solidFill>
                <a:latin typeface="微软雅黑"/>
                <a:cs typeface="微软雅黑"/>
              </a:rPr>
              <a:t>数据采集</a:t>
            </a:r>
            <a:endParaRPr sz="3300">
              <a:latin typeface="微软雅黑"/>
              <a:cs typeface="微软雅黑"/>
            </a:endParaRPr>
          </a:p>
          <a:p>
            <a:pPr marL="248920" indent="-236220">
              <a:lnSpc>
                <a:spcPts val="3960"/>
              </a:lnSpc>
              <a:buClr>
                <a:srgbClr val="375F92"/>
              </a:buClr>
              <a:buFont typeface="Arial"/>
              <a:buChar char="•"/>
              <a:tabLst>
                <a:tab pos="248920" algn="l"/>
              </a:tabLst>
            </a:pPr>
            <a:r>
              <a:rPr sz="3300" spc="-10" dirty="0">
                <a:solidFill>
                  <a:srgbClr val="181818"/>
                </a:solidFill>
                <a:latin typeface="微软雅黑"/>
                <a:cs typeface="微软雅黑"/>
              </a:rPr>
              <a:t>数据传输</a:t>
            </a:r>
            <a:endParaRPr sz="3300">
              <a:latin typeface="微软雅黑"/>
              <a:cs typeface="微软雅黑"/>
            </a:endParaRPr>
          </a:p>
          <a:p>
            <a:pPr marL="248920" indent="-236220">
              <a:lnSpc>
                <a:spcPts val="3954"/>
              </a:lnSpc>
              <a:buClr>
                <a:srgbClr val="375F92"/>
              </a:buClr>
              <a:buFont typeface="Arial"/>
              <a:buChar char="•"/>
              <a:tabLst>
                <a:tab pos="248920" algn="l"/>
              </a:tabLst>
            </a:pPr>
            <a:r>
              <a:rPr sz="3300" spc="-10" dirty="0">
                <a:solidFill>
                  <a:srgbClr val="181818"/>
                </a:solidFill>
                <a:latin typeface="微软雅黑"/>
                <a:cs typeface="微软雅黑"/>
              </a:rPr>
              <a:t>数据交换</a:t>
            </a:r>
            <a:endParaRPr sz="3300">
              <a:latin typeface="微软雅黑"/>
              <a:cs typeface="微软雅黑"/>
            </a:endParaRPr>
          </a:p>
          <a:p>
            <a:pPr marL="248920" indent="-236220">
              <a:lnSpc>
                <a:spcPts val="3954"/>
              </a:lnSpc>
              <a:buClr>
                <a:srgbClr val="375F92"/>
              </a:buClr>
              <a:buFont typeface="Arial"/>
              <a:buChar char="•"/>
              <a:tabLst>
                <a:tab pos="248920" algn="l"/>
              </a:tabLst>
            </a:pPr>
            <a:r>
              <a:rPr sz="3300" spc="-10" dirty="0">
                <a:solidFill>
                  <a:srgbClr val="181818"/>
                </a:solidFill>
                <a:latin typeface="微软雅黑"/>
                <a:cs typeface="微软雅黑"/>
              </a:rPr>
              <a:t>数据存储</a:t>
            </a:r>
            <a:endParaRPr sz="3300">
              <a:latin typeface="微软雅黑"/>
              <a:cs typeface="微软雅黑"/>
            </a:endParaRPr>
          </a:p>
          <a:p>
            <a:pPr marL="248920" indent="-236220">
              <a:lnSpc>
                <a:spcPts val="3960"/>
              </a:lnSpc>
              <a:buClr>
                <a:srgbClr val="375F92"/>
              </a:buClr>
              <a:buFont typeface="Arial"/>
              <a:buChar char="•"/>
              <a:tabLst>
                <a:tab pos="248920" algn="l"/>
              </a:tabLst>
            </a:pPr>
            <a:r>
              <a:rPr sz="3300" spc="-10" dirty="0">
                <a:solidFill>
                  <a:srgbClr val="181818"/>
                </a:solidFill>
                <a:latin typeface="微软雅黑"/>
                <a:cs typeface="微软雅黑"/>
              </a:rPr>
              <a:t>数据应用</a:t>
            </a:r>
            <a:endParaRPr sz="3300">
              <a:latin typeface="微软雅黑"/>
              <a:cs typeface="微软雅黑"/>
            </a:endParaRPr>
          </a:p>
          <a:p>
            <a:pPr marL="248920" indent="-236220">
              <a:lnSpc>
                <a:spcPct val="100000"/>
              </a:lnSpc>
              <a:buClr>
                <a:srgbClr val="375F92"/>
              </a:buClr>
              <a:buFont typeface="Arial"/>
              <a:buChar char="•"/>
              <a:tabLst>
                <a:tab pos="248920" algn="l"/>
              </a:tabLst>
            </a:pPr>
            <a:r>
              <a:rPr sz="3300" spc="-10" dirty="0">
                <a:solidFill>
                  <a:srgbClr val="181818"/>
                </a:solidFill>
                <a:latin typeface="微软雅黑"/>
                <a:cs typeface="微软雅黑"/>
              </a:rPr>
              <a:t>数据管理</a:t>
            </a:r>
            <a:endParaRPr sz="33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48925" y="5342268"/>
            <a:ext cx="2540635" cy="3949700"/>
          </a:xfrm>
          <a:custGeom>
            <a:avLst/>
            <a:gdLst/>
            <a:ahLst/>
            <a:cxnLst/>
            <a:rect l="l" t="t" r="r" b="b"/>
            <a:pathLst>
              <a:path w="2540634" h="3949700">
                <a:moveTo>
                  <a:pt x="1475599" y="3937000"/>
                </a:moveTo>
                <a:lnTo>
                  <a:pt x="1064838" y="3937000"/>
                </a:lnTo>
                <a:lnTo>
                  <a:pt x="1114550" y="3949700"/>
                </a:lnTo>
                <a:lnTo>
                  <a:pt x="1425890" y="3949700"/>
                </a:lnTo>
                <a:lnTo>
                  <a:pt x="1475599" y="3937000"/>
                </a:lnTo>
                <a:close/>
              </a:path>
              <a:path w="2540634" h="3949700">
                <a:moveTo>
                  <a:pt x="1524218" y="25400"/>
                </a:moveTo>
                <a:lnTo>
                  <a:pt x="1016215" y="25400"/>
                </a:lnTo>
                <a:lnTo>
                  <a:pt x="876881" y="63500"/>
                </a:lnTo>
                <a:lnTo>
                  <a:pt x="832616" y="88900"/>
                </a:lnTo>
                <a:lnTo>
                  <a:pt x="789439" y="101600"/>
                </a:lnTo>
                <a:lnTo>
                  <a:pt x="747353" y="127000"/>
                </a:lnTo>
                <a:lnTo>
                  <a:pt x="706356" y="139700"/>
                </a:lnTo>
                <a:lnTo>
                  <a:pt x="666449" y="165100"/>
                </a:lnTo>
                <a:lnTo>
                  <a:pt x="627631" y="190500"/>
                </a:lnTo>
                <a:lnTo>
                  <a:pt x="589903" y="228600"/>
                </a:lnTo>
                <a:lnTo>
                  <a:pt x="553265" y="254000"/>
                </a:lnTo>
                <a:lnTo>
                  <a:pt x="517717" y="279400"/>
                </a:lnTo>
                <a:lnTo>
                  <a:pt x="483259" y="317500"/>
                </a:lnTo>
                <a:lnTo>
                  <a:pt x="449891" y="355600"/>
                </a:lnTo>
                <a:lnTo>
                  <a:pt x="417613" y="393700"/>
                </a:lnTo>
                <a:lnTo>
                  <a:pt x="386425" y="431800"/>
                </a:lnTo>
                <a:lnTo>
                  <a:pt x="356327" y="469900"/>
                </a:lnTo>
                <a:lnTo>
                  <a:pt x="327319" y="520700"/>
                </a:lnTo>
                <a:lnTo>
                  <a:pt x="305862" y="558800"/>
                </a:lnTo>
                <a:lnTo>
                  <a:pt x="285131" y="584200"/>
                </a:lnTo>
                <a:lnTo>
                  <a:pt x="265129" y="622300"/>
                </a:lnTo>
                <a:lnTo>
                  <a:pt x="245853" y="660400"/>
                </a:lnTo>
                <a:lnTo>
                  <a:pt x="227305" y="698500"/>
                </a:lnTo>
                <a:lnTo>
                  <a:pt x="209484" y="736600"/>
                </a:lnTo>
                <a:lnTo>
                  <a:pt x="192391" y="787400"/>
                </a:lnTo>
                <a:lnTo>
                  <a:pt x="176025" y="825500"/>
                </a:lnTo>
                <a:lnTo>
                  <a:pt x="160386" y="863600"/>
                </a:lnTo>
                <a:lnTo>
                  <a:pt x="145475" y="914400"/>
                </a:lnTo>
                <a:lnTo>
                  <a:pt x="131291" y="952500"/>
                </a:lnTo>
                <a:lnTo>
                  <a:pt x="117835" y="1003300"/>
                </a:lnTo>
                <a:lnTo>
                  <a:pt x="105106" y="1041400"/>
                </a:lnTo>
                <a:lnTo>
                  <a:pt x="93104" y="1092200"/>
                </a:lnTo>
                <a:lnTo>
                  <a:pt x="81829" y="1143000"/>
                </a:lnTo>
                <a:lnTo>
                  <a:pt x="71282" y="1193800"/>
                </a:lnTo>
                <a:lnTo>
                  <a:pt x="61463" y="1244600"/>
                </a:lnTo>
                <a:lnTo>
                  <a:pt x="52371" y="1295400"/>
                </a:lnTo>
                <a:lnTo>
                  <a:pt x="44006" y="1346200"/>
                </a:lnTo>
                <a:lnTo>
                  <a:pt x="36368" y="1397000"/>
                </a:lnTo>
                <a:lnTo>
                  <a:pt x="29458" y="1447800"/>
                </a:lnTo>
                <a:lnTo>
                  <a:pt x="23276" y="1511300"/>
                </a:lnTo>
                <a:lnTo>
                  <a:pt x="17820" y="1562100"/>
                </a:lnTo>
                <a:lnTo>
                  <a:pt x="13092" y="1625600"/>
                </a:lnTo>
                <a:lnTo>
                  <a:pt x="9092" y="1676400"/>
                </a:lnTo>
                <a:lnTo>
                  <a:pt x="5819" y="1739900"/>
                </a:lnTo>
                <a:lnTo>
                  <a:pt x="3273" y="1803400"/>
                </a:lnTo>
                <a:lnTo>
                  <a:pt x="1454" y="1854200"/>
                </a:lnTo>
                <a:lnTo>
                  <a:pt x="363" y="1917700"/>
                </a:lnTo>
                <a:lnTo>
                  <a:pt x="0" y="1981200"/>
                </a:lnTo>
                <a:lnTo>
                  <a:pt x="363" y="2044700"/>
                </a:lnTo>
                <a:lnTo>
                  <a:pt x="1454" y="2108200"/>
                </a:lnTo>
                <a:lnTo>
                  <a:pt x="3273" y="2171700"/>
                </a:lnTo>
                <a:lnTo>
                  <a:pt x="5819" y="2222500"/>
                </a:lnTo>
                <a:lnTo>
                  <a:pt x="9092" y="2286000"/>
                </a:lnTo>
                <a:lnTo>
                  <a:pt x="13092" y="2336800"/>
                </a:lnTo>
                <a:lnTo>
                  <a:pt x="17820" y="2400300"/>
                </a:lnTo>
                <a:lnTo>
                  <a:pt x="23276" y="2451100"/>
                </a:lnTo>
                <a:lnTo>
                  <a:pt x="29458" y="2514600"/>
                </a:lnTo>
                <a:lnTo>
                  <a:pt x="36368" y="2565400"/>
                </a:lnTo>
                <a:lnTo>
                  <a:pt x="44006" y="2616200"/>
                </a:lnTo>
                <a:lnTo>
                  <a:pt x="52371" y="2667000"/>
                </a:lnTo>
                <a:lnTo>
                  <a:pt x="61463" y="2717800"/>
                </a:lnTo>
                <a:lnTo>
                  <a:pt x="71282" y="2768600"/>
                </a:lnTo>
                <a:lnTo>
                  <a:pt x="81829" y="2819400"/>
                </a:lnTo>
                <a:lnTo>
                  <a:pt x="93104" y="2870200"/>
                </a:lnTo>
                <a:lnTo>
                  <a:pt x="105106" y="2908300"/>
                </a:lnTo>
                <a:lnTo>
                  <a:pt x="117835" y="2959100"/>
                </a:lnTo>
                <a:lnTo>
                  <a:pt x="131291" y="3009900"/>
                </a:lnTo>
                <a:lnTo>
                  <a:pt x="145475" y="3048000"/>
                </a:lnTo>
                <a:lnTo>
                  <a:pt x="160386" y="3098800"/>
                </a:lnTo>
                <a:lnTo>
                  <a:pt x="176025" y="3136900"/>
                </a:lnTo>
                <a:lnTo>
                  <a:pt x="192391" y="3175000"/>
                </a:lnTo>
                <a:lnTo>
                  <a:pt x="209484" y="3213100"/>
                </a:lnTo>
                <a:lnTo>
                  <a:pt x="227305" y="3251200"/>
                </a:lnTo>
                <a:lnTo>
                  <a:pt x="245853" y="3289300"/>
                </a:lnTo>
                <a:lnTo>
                  <a:pt x="265129" y="3327400"/>
                </a:lnTo>
                <a:lnTo>
                  <a:pt x="285131" y="3365500"/>
                </a:lnTo>
                <a:lnTo>
                  <a:pt x="305862" y="3403600"/>
                </a:lnTo>
                <a:lnTo>
                  <a:pt x="327319" y="3441700"/>
                </a:lnTo>
                <a:lnTo>
                  <a:pt x="356327" y="3479800"/>
                </a:lnTo>
                <a:lnTo>
                  <a:pt x="386425" y="3530600"/>
                </a:lnTo>
                <a:lnTo>
                  <a:pt x="417613" y="3568700"/>
                </a:lnTo>
                <a:lnTo>
                  <a:pt x="449891" y="3606800"/>
                </a:lnTo>
                <a:lnTo>
                  <a:pt x="483259" y="3644900"/>
                </a:lnTo>
                <a:lnTo>
                  <a:pt x="517717" y="3670300"/>
                </a:lnTo>
                <a:lnTo>
                  <a:pt x="553265" y="3708400"/>
                </a:lnTo>
                <a:lnTo>
                  <a:pt x="589903" y="3733800"/>
                </a:lnTo>
                <a:lnTo>
                  <a:pt x="627631" y="3759200"/>
                </a:lnTo>
                <a:lnTo>
                  <a:pt x="666449" y="3797300"/>
                </a:lnTo>
                <a:lnTo>
                  <a:pt x="706356" y="3810000"/>
                </a:lnTo>
                <a:lnTo>
                  <a:pt x="747353" y="3835400"/>
                </a:lnTo>
                <a:lnTo>
                  <a:pt x="789439" y="3860800"/>
                </a:lnTo>
                <a:lnTo>
                  <a:pt x="832616" y="3873500"/>
                </a:lnTo>
                <a:lnTo>
                  <a:pt x="876881" y="3898900"/>
                </a:lnTo>
                <a:lnTo>
                  <a:pt x="1016215" y="3937000"/>
                </a:lnTo>
                <a:lnTo>
                  <a:pt x="1524218" y="3937000"/>
                </a:lnTo>
                <a:lnTo>
                  <a:pt x="1663535" y="3898900"/>
                </a:lnTo>
                <a:lnTo>
                  <a:pt x="1707794" y="3873500"/>
                </a:lnTo>
                <a:lnTo>
                  <a:pt x="1750964" y="3860800"/>
                </a:lnTo>
                <a:lnTo>
                  <a:pt x="1793043" y="3835400"/>
                </a:lnTo>
                <a:lnTo>
                  <a:pt x="1834033" y="3810000"/>
                </a:lnTo>
                <a:lnTo>
                  <a:pt x="1873934" y="3797300"/>
                </a:lnTo>
                <a:lnTo>
                  <a:pt x="1912745" y="3759200"/>
                </a:lnTo>
                <a:lnTo>
                  <a:pt x="1950466" y="3733800"/>
                </a:lnTo>
                <a:lnTo>
                  <a:pt x="1987098" y="3708400"/>
                </a:lnTo>
                <a:lnTo>
                  <a:pt x="2022641" y="3670300"/>
                </a:lnTo>
                <a:lnTo>
                  <a:pt x="2039867" y="3657600"/>
                </a:lnTo>
                <a:lnTo>
                  <a:pt x="1170943" y="3657600"/>
                </a:lnTo>
                <a:lnTo>
                  <a:pt x="1077216" y="3632200"/>
                </a:lnTo>
                <a:lnTo>
                  <a:pt x="989041" y="3606800"/>
                </a:lnTo>
                <a:lnTo>
                  <a:pt x="947035" y="3594100"/>
                </a:lnTo>
                <a:lnTo>
                  <a:pt x="906416" y="3568700"/>
                </a:lnTo>
                <a:lnTo>
                  <a:pt x="867185" y="3556000"/>
                </a:lnTo>
                <a:lnTo>
                  <a:pt x="829342" y="3530600"/>
                </a:lnTo>
                <a:lnTo>
                  <a:pt x="792885" y="3492500"/>
                </a:lnTo>
                <a:lnTo>
                  <a:pt x="757816" y="3467100"/>
                </a:lnTo>
                <a:lnTo>
                  <a:pt x="724134" y="3429000"/>
                </a:lnTo>
                <a:lnTo>
                  <a:pt x="691839" y="3403600"/>
                </a:lnTo>
                <a:lnTo>
                  <a:pt x="660931" y="3365500"/>
                </a:lnTo>
                <a:lnTo>
                  <a:pt x="631410" y="3314700"/>
                </a:lnTo>
                <a:lnTo>
                  <a:pt x="603275" y="3276600"/>
                </a:lnTo>
                <a:lnTo>
                  <a:pt x="576526" y="3225800"/>
                </a:lnTo>
                <a:lnTo>
                  <a:pt x="541837" y="3162300"/>
                </a:lnTo>
                <a:lnTo>
                  <a:pt x="525532" y="3124200"/>
                </a:lnTo>
                <a:lnTo>
                  <a:pt x="509921" y="3086100"/>
                </a:lnTo>
                <a:lnTo>
                  <a:pt x="495003" y="3048000"/>
                </a:lnTo>
                <a:lnTo>
                  <a:pt x="480779" y="3009900"/>
                </a:lnTo>
                <a:lnTo>
                  <a:pt x="467248" y="2971800"/>
                </a:lnTo>
                <a:lnTo>
                  <a:pt x="454410" y="2933700"/>
                </a:lnTo>
                <a:lnTo>
                  <a:pt x="442267" y="2882900"/>
                </a:lnTo>
                <a:lnTo>
                  <a:pt x="430817" y="2844800"/>
                </a:lnTo>
                <a:lnTo>
                  <a:pt x="420060" y="2794000"/>
                </a:lnTo>
                <a:lnTo>
                  <a:pt x="409998" y="2755900"/>
                </a:lnTo>
                <a:lnTo>
                  <a:pt x="400629" y="2705100"/>
                </a:lnTo>
                <a:lnTo>
                  <a:pt x="391953" y="2654300"/>
                </a:lnTo>
                <a:lnTo>
                  <a:pt x="383972" y="2603500"/>
                </a:lnTo>
                <a:lnTo>
                  <a:pt x="376685" y="2552700"/>
                </a:lnTo>
                <a:lnTo>
                  <a:pt x="370091" y="2501900"/>
                </a:lnTo>
                <a:lnTo>
                  <a:pt x="364191" y="2451100"/>
                </a:lnTo>
                <a:lnTo>
                  <a:pt x="358985" y="2400300"/>
                </a:lnTo>
                <a:lnTo>
                  <a:pt x="354474" y="2336800"/>
                </a:lnTo>
                <a:lnTo>
                  <a:pt x="350656" y="2286000"/>
                </a:lnTo>
                <a:lnTo>
                  <a:pt x="347532" y="2222500"/>
                </a:lnTo>
                <a:lnTo>
                  <a:pt x="345103" y="2171700"/>
                </a:lnTo>
                <a:lnTo>
                  <a:pt x="343367" y="2108200"/>
                </a:lnTo>
                <a:lnTo>
                  <a:pt x="342326" y="2044700"/>
                </a:lnTo>
                <a:lnTo>
                  <a:pt x="341979" y="1981200"/>
                </a:lnTo>
                <a:lnTo>
                  <a:pt x="342326" y="1917700"/>
                </a:lnTo>
                <a:lnTo>
                  <a:pt x="343367" y="1854200"/>
                </a:lnTo>
                <a:lnTo>
                  <a:pt x="345103" y="1803400"/>
                </a:lnTo>
                <a:lnTo>
                  <a:pt x="347532" y="1739900"/>
                </a:lnTo>
                <a:lnTo>
                  <a:pt x="350656" y="1676400"/>
                </a:lnTo>
                <a:lnTo>
                  <a:pt x="354474" y="1625600"/>
                </a:lnTo>
                <a:lnTo>
                  <a:pt x="358985" y="1562100"/>
                </a:lnTo>
                <a:lnTo>
                  <a:pt x="364191" y="1511300"/>
                </a:lnTo>
                <a:lnTo>
                  <a:pt x="370091" y="1460500"/>
                </a:lnTo>
                <a:lnTo>
                  <a:pt x="376685" y="1409700"/>
                </a:lnTo>
                <a:lnTo>
                  <a:pt x="383972" y="1358900"/>
                </a:lnTo>
                <a:lnTo>
                  <a:pt x="391953" y="1308100"/>
                </a:lnTo>
                <a:lnTo>
                  <a:pt x="400629" y="1257300"/>
                </a:lnTo>
                <a:lnTo>
                  <a:pt x="409998" y="1206500"/>
                </a:lnTo>
                <a:lnTo>
                  <a:pt x="420060" y="1168400"/>
                </a:lnTo>
                <a:lnTo>
                  <a:pt x="430817" y="1117600"/>
                </a:lnTo>
                <a:lnTo>
                  <a:pt x="442267" y="1079500"/>
                </a:lnTo>
                <a:lnTo>
                  <a:pt x="454410" y="1028700"/>
                </a:lnTo>
                <a:lnTo>
                  <a:pt x="467248" y="990600"/>
                </a:lnTo>
                <a:lnTo>
                  <a:pt x="480779" y="952500"/>
                </a:lnTo>
                <a:lnTo>
                  <a:pt x="495003" y="914400"/>
                </a:lnTo>
                <a:lnTo>
                  <a:pt x="509921" y="876300"/>
                </a:lnTo>
                <a:lnTo>
                  <a:pt x="525532" y="838200"/>
                </a:lnTo>
                <a:lnTo>
                  <a:pt x="541837" y="800100"/>
                </a:lnTo>
                <a:lnTo>
                  <a:pt x="558835" y="762000"/>
                </a:lnTo>
                <a:lnTo>
                  <a:pt x="576526" y="736600"/>
                </a:lnTo>
                <a:lnTo>
                  <a:pt x="603275" y="685800"/>
                </a:lnTo>
                <a:lnTo>
                  <a:pt x="631410" y="647700"/>
                </a:lnTo>
                <a:lnTo>
                  <a:pt x="660931" y="596900"/>
                </a:lnTo>
                <a:lnTo>
                  <a:pt x="691839" y="558800"/>
                </a:lnTo>
                <a:lnTo>
                  <a:pt x="724134" y="533400"/>
                </a:lnTo>
                <a:lnTo>
                  <a:pt x="757816" y="495300"/>
                </a:lnTo>
                <a:lnTo>
                  <a:pt x="792885" y="469900"/>
                </a:lnTo>
                <a:lnTo>
                  <a:pt x="829342" y="431800"/>
                </a:lnTo>
                <a:lnTo>
                  <a:pt x="867185" y="419100"/>
                </a:lnTo>
                <a:lnTo>
                  <a:pt x="906416" y="393700"/>
                </a:lnTo>
                <a:lnTo>
                  <a:pt x="947035" y="368300"/>
                </a:lnTo>
                <a:lnTo>
                  <a:pt x="1032434" y="342900"/>
                </a:lnTo>
                <a:lnTo>
                  <a:pt x="1123385" y="317500"/>
                </a:lnTo>
                <a:lnTo>
                  <a:pt x="1170943" y="317500"/>
                </a:lnTo>
                <a:lnTo>
                  <a:pt x="1219889" y="304800"/>
                </a:lnTo>
                <a:lnTo>
                  <a:pt x="2045610" y="304800"/>
                </a:lnTo>
                <a:lnTo>
                  <a:pt x="2022641" y="279400"/>
                </a:lnTo>
                <a:lnTo>
                  <a:pt x="1987098" y="254000"/>
                </a:lnTo>
                <a:lnTo>
                  <a:pt x="1950466" y="228600"/>
                </a:lnTo>
                <a:lnTo>
                  <a:pt x="1912745" y="190500"/>
                </a:lnTo>
                <a:lnTo>
                  <a:pt x="1873934" y="165100"/>
                </a:lnTo>
                <a:lnTo>
                  <a:pt x="1834033" y="139700"/>
                </a:lnTo>
                <a:lnTo>
                  <a:pt x="1793043" y="127000"/>
                </a:lnTo>
                <a:lnTo>
                  <a:pt x="1750964" y="101600"/>
                </a:lnTo>
                <a:lnTo>
                  <a:pt x="1707794" y="88900"/>
                </a:lnTo>
                <a:lnTo>
                  <a:pt x="1663535" y="63500"/>
                </a:lnTo>
                <a:lnTo>
                  <a:pt x="1524218" y="25400"/>
                </a:lnTo>
                <a:close/>
              </a:path>
              <a:path w="2540634" h="3949700">
                <a:moveTo>
                  <a:pt x="2045610" y="304800"/>
                </a:moveTo>
                <a:lnTo>
                  <a:pt x="1320541" y="304800"/>
                </a:lnTo>
                <a:lnTo>
                  <a:pt x="1369475" y="317500"/>
                </a:lnTo>
                <a:lnTo>
                  <a:pt x="1417023" y="317500"/>
                </a:lnTo>
                <a:lnTo>
                  <a:pt x="1507965" y="342900"/>
                </a:lnTo>
                <a:lnTo>
                  <a:pt x="1593365" y="368300"/>
                </a:lnTo>
                <a:lnTo>
                  <a:pt x="1633986" y="393700"/>
                </a:lnTo>
                <a:lnTo>
                  <a:pt x="1673221" y="419100"/>
                </a:lnTo>
                <a:lnTo>
                  <a:pt x="1711069" y="431800"/>
                </a:lnTo>
                <a:lnTo>
                  <a:pt x="1747531" y="469900"/>
                </a:lnTo>
                <a:lnTo>
                  <a:pt x="1782606" y="495300"/>
                </a:lnTo>
                <a:lnTo>
                  <a:pt x="1816293" y="533400"/>
                </a:lnTo>
                <a:lnTo>
                  <a:pt x="1848594" y="558800"/>
                </a:lnTo>
                <a:lnTo>
                  <a:pt x="1879507" y="596900"/>
                </a:lnTo>
                <a:lnTo>
                  <a:pt x="1909032" y="647700"/>
                </a:lnTo>
                <a:lnTo>
                  <a:pt x="1937170" y="685800"/>
                </a:lnTo>
                <a:lnTo>
                  <a:pt x="1963919" y="736600"/>
                </a:lnTo>
                <a:lnTo>
                  <a:pt x="1981610" y="762000"/>
                </a:lnTo>
                <a:lnTo>
                  <a:pt x="1998607" y="800100"/>
                </a:lnTo>
                <a:lnTo>
                  <a:pt x="2014909" y="838200"/>
                </a:lnTo>
                <a:lnTo>
                  <a:pt x="2030518" y="876300"/>
                </a:lnTo>
                <a:lnTo>
                  <a:pt x="2045432" y="914400"/>
                </a:lnTo>
                <a:lnTo>
                  <a:pt x="2059652" y="952500"/>
                </a:lnTo>
                <a:lnTo>
                  <a:pt x="2073179" y="990600"/>
                </a:lnTo>
                <a:lnTo>
                  <a:pt x="2086011" y="1028700"/>
                </a:lnTo>
                <a:lnTo>
                  <a:pt x="2098149" y="1079500"/>
                </a:lnTo>
                <a:lnTo>
                  <a:pt x="2109594" y="1117600"/>
                </a:lnTo>
                <a:lnTo>
                  <a:pt x="2120345" y="1168400"/>
                </a:lnTo>
                <a:lnTo>
                  <a:pt x="2130401" y="1206500"/>
                </a:lnTo>
                <a:lnTo>
                  <a:pt x="2139764" y="1257300"/>
                </a:lnTo>
                <a:lnTo>
                  <a:pt x="2148433" y="1308100"/>
                </a:lnTo>
                <a:lnTo>
                  <a:pt x="2156409" y="1358900"/>
                </a:lnTo>
                <a:lnTo>
                  <a:pt x="2163690" y="1409700"/>
                </a:lnTo>
                <a:lnTo>
                  <a:pt x="2170279" y="1460500"/>
                </a:lnTo>
                <a:lnTo>
                  <a:pt x="2176173" y="1511300"/>
                </a:lnTo>
                <a:lnTo>
                  <a:pt x="2181374" y="1562100"/>
                </a:lnTo>
                <a:lnTo>
                  <a:pt x="2185881" y="1625600"/>
                </a:lnTo>
                <a:lnTo>
                  <a:pt x="2189695" y="1676400"/>
                </a:lnTo>
                <a:lnTo>
                  <a:pt x="2192815" y="1739900"/>
                </a:lnTo>
                <a:lnTo>
                  <a:pt x="2195242" y="1803400"/>
                </a:lnTo>
                <a:lnTo>
                  <a:pt x="2196975" y="1854200"/>
                </a:lnTo>
                <a:lnTo>
                  <a:pt x="2198015" y="1917700"/>
                </a:lnTo>
                <a:lnTo>
                  <a:pt x="2198362" y="1981200"/>
                </a:lnTo>
                <a:lnTo>
                  <a:pt x="2198015" y="2044700"/>
                </a:lnTo>
                <a:lnTo>
                  <a:pt x="2196975" y="2108200"/>
                </a:lnTo>
                <a:lnTo>
                  <a:pt x="2195242" y="2171700"/>
                </a:lnTo>
                <a:lnTo>
                  <a:pt x="2192815" y="2222500"/>
                </a:lnTo>
                <a:lnTo>
                  <a:pt x="2189695" y="2286000"/>
                </a:lnTo>
                <a:lnTo>
                  <a:pt x="2185881" y="2336800"/>
                </a:lnTo>
                <a:lnTo>
                  <a:pt x="2181374" y="2400300"/>
                </a:lnTo>
                <a:lnTo>
                  <a:pt x="2176173" y="2451100"/>
                </a:lnTo>
                <a:lnTo>
                  <a:pt x="2170279" y="2501900"/>
                </a:lnTo>
                <a:lnTo>
                  <a:pt x="2163690" y="2552700"/>
                </a:lnTo>
                <a:lnTo>
                  <a:pt x="2156409" y="2603500"/>
                </a:lnTo>
                <a:lnTo>
                  <a:pt x="2148433" y="2654300"/>
                </a:lnTo>
                <a:lnTo>
                  <a:pt x="2139764" y="2705100"/>
                </a:lnTo>
                <a:lnTo>
                  <a:pt x="2130401" y="2755900"/>
                </a:lnTo>
                <a:lnTo>
                  <a:pt x="2120345" y="2794000"/>
                </a:lnTo>
                <a:lnTo>
                  <a:pt x="2109594" y="2844800"/>
                </a:lnTo>
                <a:lnTo>
                  <a:pt x="2098149" y="2882900"/>
                </a:lnTo>
                <a:lnTo>
                  <a:pt x="2086011" y="2933700"/>
                </a:lnTo>
                <a:lnTo>
                  <a:pt x="2073179" y="2971800"/>
                </a:lnTo>
                <a:lnTo>
                  <a:pt x="2059652" y="3009900"/>
                </a:lnTo>
                <a:lnTo>
                  <a:pt x="2045432" y="3048000"/>
                </a:lnTo>
                <a:lnTo>
                  <a:pt x="2030518" y="3086100"/>
                </a:lnTo>
                <a:lnTo>
                  <a:pt x="2014909" y="3124200"/>
                </a:lnTo>
                <a:lnTo>
                  <a:pt x="1998607" y="3162300"/>
                </a:lnTo>
                <a:lnTo>
                  <a:pt x="1981610" y="3200400"/>
                </a:lnTo>
                <a:lnTo>
                  <a:pt x="1963919" y="3225800"/>
                </a:lnTo>
                <a:lnTo>
                  <a:pt x="1937170" y="3276600"/>
                </a:lnTo>
                <a:lnTo>
                  <a:pt x="1909032" y="3314700"/>
                </a:lnTo>
                <a:lnTo>
                  <a:pt x="1879507" y="3365500"/>
                </a:lnTo>
                <a:lnTo>
                  <a:pt x="1848594" y="3403600"/>
                </a:lnTo>
                <a:lnTo>
                  <a:pt x="1816293" y="3429000"/>
                </a:lnTo>
                <a:lnTo>
                  <a:pt x="1782606" y="3467100"/>
                </a:lnTo>
                <a:lnTo>
                  <a:pt x="1747531" y="3492500"/>
                </a:lnTo>
                <a:lnTo>
                  <a:pt x="1711069" y="3530600"/>
                </a:lnTo>
                <a:lnTo>
                  <a:pt x="1673221" y="3556000"/>
                </a:lnTo>
                <a:lnTo>
                  <a:pt x="1633986" y="3568700"/>
                </a:lnTo>
                <a:lnTo>
                  <a:pt x="1593365" y="3594100"/>
                </a:lnTo>
                <a:lnTo>
                  <a:pt x="1551358" y="3606800"/>
                </a:lnTo>
                <a:lnTo>
                  <a:pt x="1463187" y="3632200"/>
                </a:lnTo>
                <a:lnTo>
                  <a:pt x="1369475" y="3657600"/>
                </a:lnTo>
                <a:lnTo>
                  <a:pt x="2039867" y="3657600"/>
                </a:lnTo>
                <a:lnTo>
                  <a:pt x="2090458" y="3606800"/>
                </a:lnTo>
                <a:lnTo>
                  <a:pt x="2122732" y="3568700"/>
                </a:lnTo>
                <a:lnTo>
                  <a:pt x="2153918" y="3530600"/>
                </a:lnTo>
                <a:lnTo>
                  <a:pt x="2184014" y="3479800"/>
                </a:lnTo>
                <a:lnTo>
                  <a:pt x="2213021" y="3441700"/>
                </a:lnTo>
                <a:lnTo>
                  <a:pt x="2234479" y="3403600"/>
                </a:lnTo>
                <a:lnTo>
                  <a:pt x="2255209" y="3365500"/>
                </a:lnTo>
                <a:lnTo>
                  <a:pt x="2275212" y="3327400"/>
                </a:lnTo>
                <a:lnTo>
                  <a:pt x="2294487" y="3289300"/>
                </a:lnTo>
                <a:lnTo>
                  <a:pt x="2313036" y="3251200"/>
                </a:lnTo>
                <a:lnTo>
                  <a:pt x="2330856" y="3213100"/>
                </a:lnTo>
                <a:lnTo>
                  <a:pt x="2347950" y="3175000"/>
                </a:lnTo>
                <a:lnTo>
                  <a:pt x="2364316" y="3136900"/>
                </a:lnTo>
                <a:lnTo>
                  <a:pt x="2379954" y="3098800"/>
                </a:lnTo>
                <a:lnTo>
                  <a:pt x="2394865" y="3048000"/>
                </a:lnTo>
                <a:lnTo>
                  <a:pt x="2409049" y="3009900"/>
                </a:lnTo>
                <a:lnTo>
                  <a:pt x="2422506" y="2959100"/>
                </a:lnTo>
                <a:lnTo>
                  <a:pt x="2435235" y="2908300"/>
                </a:lnTo>
                <a:lnTo>
                  <a:pt x="2447237" y="2870200"/>
                </a:lnTo>
                <a:lnTo>
                  <a:pt x="2458511" y="2819400"/>
                </a:lnTo>
                <a:lnTo>
                  <a:pt x="2469058" y="2768600"/>
                </a:lnTo>
                <a:lnTo>
                  <a:pt x="2478878" y="2717800"/>
                </a:lnTo>
                <a:lnTo>
                  <a:pt x="2487970" y="2667000"/>
                </a:lnTo>
                <a:lnTo>
                  <a:pt x="2496335" y="2616200"/>
                </a:lnTo>
                <a:lnTo>
                  <a:pt x="2503972" y="2565400"/>
                </a:lnTo>
                <a:lnTo>
                  <a:pt x="2510882" y="2514600"/>
                </a:lnTo>
                <a:lnTo>
                  <a:pt x="2517065" y="2451100"/>
                </a:lnTo>
                <a:lnTo>
                  <a:pt x="2522520" y="2400300"/>
                </a:lnTo>
                <a:lnTo>
                  <a:pt x="2527248" y="2336800"/>
                </a:lnTo>
                <a:lnTo>
                  <a:pt x="2531249" y="2286000"/>
                </a:lnTo>
                <a:lnTo>
                  <a:pt x="2534522" y="2222500"/>
                </a:lnTo>
                <a:lnTo>
                  <a:pt x="2537068" y="2171700"/>
                </a:lnTo>
                <a:lnTo>
                  <a:pt x="2538886" y="2108200"/>
                </a:lnTo>
                <a:lnTo>
                  <a:pt x="2539977" y="2044700"/>
                </a:lnTo>
                <a:lnTo>
                  <a:pt x="2540341" y="1981200"/>
                </a:lnTo>
                <a:lnTo>
                  <a:pt x="2539977" y="1917700"/>
                </a:lnTo>
                <a:lnTo>
                  <a:pt x="2538886" y="1854200"/>
                </a:lnTo>
                <a:lnTo>
                  <a:pt x="2537068" y="1803400"/>
                </a:lnTo>
                <a:lnTo>
                  <a:pt x="2534522" y="1739900"/>
                </a:lnTo>
                <a:lnTo>
                  <a:pt x="2531249" y="1676400"/>
                </a:lnTo>
                <a:lnTo>
                  <a:pt x="2527248" y="1625600"/>
                </a:lnTo>
                <a:lnTo>
                  <a:pt x="2522520" y="1562100"/>
                </a:lnTo>
                <a:lnTo>
                  <a:pt x="2517065" y="1511300"/>
                </a:lnTo>
                <a:lnTo>
                  <a:pt x="2510882" y="1447800"/>
                </a:lnTo>
                <a:lnTo>
                  <a:pt x="2503972" y="1397000"/>
                </a:lnTo>
                <a:lnTo>
                  <a:pt x="2496335" y="1346200"/>
                </a:lnTo>
                <a:lnTo>
                  <a:pt x="2487970" y="1295400"/>
                </a:lnTo>
                <a:lnTo>
                  <a:pt x="2478878" y="1244600"/>
                </a:lnTo>
                <a:lnTo>
                  <a:pt x="2469058" y="1193800"/>
                </a:lnTo>
                <a:lnTo>
                  <a:pt x="2458511" y="1143000"/>
                </a:lnTo>
                <a:lnTo>
                  <a:pt x="2447237" y="1092200"/>
                </a:lnTo>
                <a:lnTo>
                  <a:pt x="2435235" y="1041400"/>
                </a:lnTo>
                <a:lnTo>
                  <a:pt x="2422506" y="1003300"/>
                </a:lnTo>
                <a:lnTo>
                  <a:pt x="2409049" y="952500"/>
                </a:lnTo>
                <a:lnTo>
                  <a:pt x="2394865" y="914400"/>
                </a:lnTo>
                <a:lnTo>
                  <a:pt x="2379954" y="863600"/>
                </a:lnTo>
                <a:lnTo>
                  <a:pt x="2364316" y="825500"/>
                </a:lnTo>
                <a:lnTo>
                  <a:pt x="2347950" y="787400"/>
                </a:lnTo>
                <a:lnTo>
                  <a:pt x="2330856" y="736600"/>
                </a:lnTo>
                <a:lnTo>
                  <a:pt x="2313036" y="698500"/>
                </a:lnTo>
                <a:lnTo>
                  <a:pt x="2294487" y="660400"/>
                </a:lnTo>
                <a:lnTo>
                  <a:pt x="2275212" y="622300"/>
                </a:lnTo>
                <a:lnTo>
                  <a:pt x="2255209" y="584200"/>
                </a:lnTo>
                <a:lnTo>
                  <a:pt x="2234479" y="558800"/>
                </a:lnTo>
                <a:lnTo>
                  <a:pt x="2213021" y="520700"/>
                </a:lnTo>
                <a:lnTo>
                  <a:pt x="2184014" y="469900"/>
                </a:lnTo>
                <a:lnTo>
                  <a:pt x="2153918" y="431800"/>
                </a:lnTo>
                <a:lnTo>
                  <a:pt x="2122732" y="393700"/>
                </a:lnTo>
                <a:lnTo>
                  <a:pt x="2090458" y="355600"/>
                </a:lnTo>
                <a:lnTo>
                  <a:pt x="2057094" y="317500"/>
                </a:lnTo>
                <a:lnTo>
                  <a:pt x="2045610" y="304800"/>
                </a:lnTo>
                <a:close/>
              </a:path>
              <a:path w="2540634" h="3949700">
                <a:moveTo>
                  <a:pt x="1425890" y="12700"/>
                </a:moveTo>
                <a:lnTo>
                  <a:pt x="1114550" y="12700"/>
                </a:lnTo>
                <a:lnTo>
                  <a:pt x="1064838" y="25400"/>
                </a:lnTo>
                <a:lnTo>
                  <a:pt x="1475599" y="25400"/>
                </a:lnTo>
                <a:lnTo>
                  <a:pt x="1425890" y="12700"/>
                </a:lnTo>
                <a:close/>
              </a:path>
              <a:path w="2540634" h="3949700">
                <a:moveTo>
                  <a:pt x="1323202" y="0"/>
                </a:moveTo>
                <a:lnTo>
                  <a:pt x="1217243" y="0"/>
                </a:lnTo>
                <a:lnTo>
                  <a:pt x="1165352" y="12700"/>
                </a:lnTo>
                <a:lnTo>
                  <a:pt x="1375091" y="12700"/>
                </a:lnTo>
                <a:lnTo>
                  <a:pt x="13232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00452" y="5393448"/>
            <a:ext cx="2296160" cy="3898900"/>
          </a:xfrm>
          <a:custGeom>
            <a:avLst/>
            <a:gdLst/>
            <a:ahLst/>
            <a:cxnLst/>
            <a:rect l="l" t="t" r="r" b="b"/>
            <a:pathLst>
              <a:path w="2296159" h="3898900">
                <a:moveTo>
                  <a:pt x="268787" y="3014253"/>
                </a:moveTo>
                <a:lnTo>
                  <a:pt x="0" y="3170584"/>
                </a:lnTo>
                <a:lnTo>
                  <a:pt x="15669" y="3219329"/>
                </a:lnTo>
                <a:lnTo>
                  <a:pt x="33329" y="3266482"/>
                </a:lnTo>
                <a:lnTo>
                  <a:pt x="52981" y="3312040"/>
                </a:lnTo>
                <a:lnTo>
                  <a:pt x="74623" y="3356006"/>
                </a:lnTo>
                <a:lnTo>
                  <a:pt x="98354" y="3398531"/>
                </a:lnTo>
                <a:lnTo>
                  <a:pt x="123883" y="3439154"/>
                </a:lnTo>
                <a:lnTo>
                  <a:pt x="151500" y="3478336"/>
                </a:lnTo>
                <a:lnTo>
                  <a:pt x="181110" y="3515924"/>
                </a:lnTo>
                <a:lnTo>
                  <a:pt x="212712" y="3551917"/>
                </a:lnTo>
                <a:lnTo>
                  <a:pt x="246306" y="3586314"/>
                </a:lnTo>
                <a:lnTo>
                  <a:pt x="281894" y="3619117"/>
                </a:lnTo>
                <a:lnTo>
                  <a:pt x="319474" y="3650324"/>
                </a:lnTo>
                <a:lnTo>
                  <a:pt x="359048" y="3679935"/>
                </a:lnTo>
                <a:lnTo>
                  <a:pt x="400616" y="3707949"/>
                </a:lnTo>
                <a:lnTo>
                  <a:pt x="440817" y="3732506"/>
                </a:lnTo>
                <a:lnTo>
                  <a:pt x="481926" y="3755370"/>
                </a:lnTo>
                <a:lnTo>
                  <a:pt x="523944" y="3776541"/>
                </a:lnTo>
                <a:lnTo>
                  <a:pt x="566871" y="3796020"/>
                </a:lnTo>
                <a:lnTo>
                  <a:pt x="610708" y="3813806"/>
                </a:lnTo>
                <a:lnTo>
                  <a:pt x="655455" y="3829899"/>
                </a:lnTo>
                <a:lnTo>
                  <a:pt x="701113" y="3844299"/>
                </a:lnTo>
                <a:lnTo>
                  <a:pt x="747682" y="3857005"/>
                </a:lnTo>
                <a:lnTo>
                  <a:pt x="795164" y="3868018"/>
                </a:lnTo>
                <a:lnTo>
                  <a:pt x="843557" y="3877337"/>
                </a:lnTo>
                <a:lnTo>
                  <a:pt x="892864" y="3884962"/>
                </a:lnTo>
                <a:lnTo>
                  <a:pt x="943085" y="3890893"/>
                </a:lnTo>
                <a:lnTo>
                  <a:pt x="994219" y="3895130"/>
                </a:lnTo>
                <a:lnTo>
                  <a:pt x="1046268" y="3897672"/>
                </a:lnTo>
                <a:lnTo>
                  <a:pt x="1099233" y="3898520"/>
                </a:lnTo>
                <a:lnTo>
                  <a:pt x="1151419" y="3897609"/>
                </a:lnTo>
                <a:lnTo>
                  <a:pt x="1202768" y="3894876"/>
                </a:lnTo>
                <a:lnTo>
                  <a:pt x="1253280" y="3890323"/>
                </a:lnTo>
                <a:lnTo>
                  <a:pt x="1302955" y="3883947"/>
                </a:lnTo>
                <a:lnTo>
                  <a:pt x="1351792" y="3875750"/>
                </a:lnTo>
                <a:lnTo>
                  <a:pt x="1399792" y="3865731"/>
                </a:lnTo>
                <a:lnTo>
                  <a:pt x="1446953" y="3853891"/>
                </a:lnTo>
                <a:lnTo>
                  <a:pt x="1493276" y="3840230"/>
                </a:lnTo>
                <a:lnTo>
                  <a:pt x="1538760" y="3824746"/>
                </a:lnTo>
                <a:lnTo>
                  <a:pt x="1583405" y="3807441"/>
                </a:lnTo>
                <a:lnTo>
                  <a:pt x="1627211" y="3788315"/>
                </a:lnTo>
                <a:lnTo>
                  <a:pt x="1670177" y="3767367"/>
                </a:lnTo>
                <a:lnTo>
                  <a:pt x="1712303" y="3744598"/>
                </a:lnTo>
                <a:lnTo>
                  <a:pt x="1756711" y="3718130"/>
                </a:lnTo>
                <a:lnTo>
                  <a:pt x="1799519" y="3690035"/>
                </a:lnTo>
                <a:lnTo>
                  <a:pt x="1840727" y="3660313"/>
                </a:lnTo>
                <a:lnTo>
                  <a:pt x="1880338" y="3628964"/>
                </a:lnTo>
                <a:lnTo>
                  <a:pt x="1918352" y="3595987"/>
                </a:lnTo>
                <a:lnTo>
                  <a:pt x="1918763" y="3595597"/>
                </a:lnTo>
                <a:lnTo>
                  <a:pt x="1099233" y="3595597"/>
                </a:lnTo>
                <a:lnTo>
                  <a:pt x="1043145" y="3594265"/>
                </a:lnTo>
                <a:lnTo>
                  <a:pt x="988593" y="3590269"/>
                </a:lnTo>
                <a:lnTo>
                  <a:pt x="935578" y="3583609"/>
                </a:lnTo>
                <a:lnTo>
                  <a:pt x="884100" y="3574283"/>
                </a:lnTo>
                <a:lnTo>
                  <a:pt x="834160" y="3562292"/>
                </a:lnTo>
                <a:lnTo>
                  <a:pt x="785756" y="3547635"/>
                </a:lnTo>
                <a:lnTo>
                  <a:pt x="738888" y="3530312"/>
                </a:lnTo>
                <a:lnTo>
                  <a:pt x="693558" y="3510322"/>
                </a:lnTo>
                <a:lnTo>
                  <a:pt x="649765" y="3487664"/>
                </a:lnTo>
                <a:lnTo>
                  <a:pt x="607508" y="3462339"/>
                </a:lnTo>
                <a:lnTo>
                  <a:pt x="566789" y="3434345"/>
                </a:lnTo>
                <a:lnTo>
                  <a:pt x="527980" y="3404236"/>
                </a:lnTo>
                <a:lnTo>
                  <a:pt x="491513" y="3372508"/>
                </a:lnTo>
                <a:lnTo>
                  <a:pt x="457389" y="3339161"/>
                </a:lnTo>
                <a:lnTo>
                  <a:pt x="425608" y="3304198"/>
                </a:lnTo>
                <a:lnTo>
                  <a:pt x="396171" y="3267618"/>
                </a:lnTo>
                <a:lnTo>
                  <a:pt x="369077" y="3229423"/>
                </a:lnTo>
                <a:lnTo>
                  <a:pt x="344328" y="3189614"/>
                </a:lnTo>
                <a:lnTo>
                  <a:pt x="321924" y="3148192"/>
                </a:lnTo>
                <a:lnTo>
                  <a:pt x="301866" y="3105157"/>
                </a:lnTo>
                <a:lnTo>
                  <a:pt x="284153" y="3060510"/>
                </a:lnTo>
                <a:lnTo>
                  <a:pt x="268787" y="3014253"/>
                </a:lnTo>
                <a:close/>
              </a:path>
              <a:path w="2296159" h="3898900">
                <a:moveTo>
                  <a:pt x="1946499" y="1827064"/>
                </a:moveTo>
                <a:lnTo>
                  <a:pt x="1079652" y="1827064"/>
                </a:lnTo>
                <a:lnTo>
                  <a:pt x="1138043" y="1828236"/>
                </a:lnTo>
                <a:lnTo>
                  <a:pt x="1194565" y="1831751"/>
                </a:lnTo>
                <a:lnTo>
                  <a:pt x="1249217" y="1837608"/>
                </a:lnTo>
                <a:lnTo>
                  <a:pt x="1302000" y="1845809"/>
                </a:lnTo>
                <a:lnTo>
                  <a:pt x="1352914" y="1856353"/>
                </a:lnTo>
                <a:lnTo>
                  <a:pt x="1401957" y="1869241"/>
                </a:lnTo>
                <a:lnTo>
                  <a:pt x="1449131" y="1884471"/>
                </a:lnTo>
                <a:lnTo>
                  <a:pt x="1494434" y="1902044"/>
                </a:lnTo>
                <a:lnTo>
                  <a:pt x="1537866" y="1921961"/>
                </a:lnTo>
                <a:lnTo>
                  <a:pt x="1579428" y="1944221"/>
                </a:lnTo>
                <a:lnTo>
                  <a:pt x="1619119" y="1968824"/>
                </a:lnTo>
                <a:lnTo>
                  <a:pt x="1656938" y="1995769"/>
                </a:lnTo>
                <a:lnTo>
                  <a:pt x="1692886" y="2025059"/>
                </a:lnTo>
                <a:lnTo>
                  <a:pt x="1726963" y="2056691"/>
                </a:lnTo>
                <a:lnTo>
                  <a:pt x="1758940" y="2090491"/>
                </a:lnTo>
                <a:lnTo>
                  <a:pt x="1788545" y="2126286"/>
                </a:lnTo>
                <a:lnTo>
                  <a:pt x="1815779" y="2164074"/>
                </a:lnTo>
                <a:lnTo>
                  <a:pt x="1840643" y="2203856"/>
                </a:lnTo>
                <a:lnTo>
                  <a:pt x="1863136" y="2245632"/>
                </a:lnTo>
                <a:lnTo>
                  <a:pt x="1883260" y="2289401"/>
                </a:lnTo>
                <a:lnTo>
                  <a:pt x="1901015" y="2335164"/>
                </a:lnTo>
                <a:lnTo>
                  <a:pt x="1916401" y="2382921"/>
                </a:lnTo>
                <a:lnTo>
                  <a:pt x="1929418" y="2432671"/>
                </a:lnTo>
                <a:lnTo>
                  <a:pt x="1940068" y="2484416"/>
                </a:lnTo>
                <a:lnTo>
                  <a:pt x="1948350" y="2538154"/>
                </a:lnTo>
                <a:lnTo>
                  <a:pt x="1954266" y="2593886"/>
                </a:lnTo>
                <a:lnTo>
                  <a:pt x="1957815" y="2651611"/>
                </a:lnTo>
                <a:lnTo>
                  <a:pt x="1958997" y="2711331"/>
                </a:lnTo>
                <a:lnTo>
                  <a:pt x="1957644" y="2768160"/>
                </a:lnTo>
                <a:lnTo>
                  <a:pt x="1953581" y="2823540"/>
                </a:lnTo>
                <a:lnTo>
                  <a:pt x="1946809" y="2877469"/>
                </a:lnTo>
                <a:lnTo>
                  <a:pt x="1937324" y="2929947"/>
                </a:lnTo>
                <a:lnTo>
                  <a:pt x="1925125" y="2980975"/>
                </a:lnTo>
                <a:lnTo>
                  <a:pt x="1910211" y="3030553"/>
                </a:lnTo>
                <a:lnTo>
                  <a:pt x="1892579" y="3078680"/>
                </a:lnTo>
                <a:lnTo>
                  <a:pt x="1872229" y="3125357"/>
                </a:lnTo>
                <a:lnTo>
                  <a:pt x="1849158" y="3170584"/>
                </a:lnTo>
                <a:lnTo>
                  <a:pt x="1823671" y="3213999"/>
                </a:lnTo>
                <a:lnTo>
                  <a:pt x="1796074" y="3255244"/>
                </a:lnTo>
                <a:lnTo>
                  <a:pt x="1766368" y="3294318"/>
                </a:lnTo>
                <a:lnTo>
                  <a:pt x="1734552" y="3331224"/>
                </a:lnTo>
                <a:lnTo>
                  <a:pt x="1700626" y="3365961"/>
                </a:lnTo>
                <a:lnTo>
                  <a:pt x="1664591" y="3398531"/>
                </a:lnTo>
                <a:lnTo>
                  <a:pt x="1626446" y="3428934"/>
                </a:lnTo>
                <a:lnTo>
                  <a:pt x="1586191" y="3457172"/>
                </a:lnTo>
                <a:lnTo>
                  <a:pt x="1543827" y="3483244"/>
                </a:lnTo>
                <a:lnTo>
                  <a:pt x="1499741" y="3506815"/>
                </a:lnTo>
                <a:lnTo>
                  <a:pt x="1454322" y="3527616"/>
                </a:lnTo>
                <a:lnTo>
                  <a:pt x="1407573" y="3545647"/>
                </a:lnTo>
                <a:lnTo>
                  <a:pt x="1359496" y="3560906"/>
                </a:lnTo>
                <a:lnTo>
                  <a:pt x="1310091" y="3573392"/>
                </a:lnTo>
                <a:lnTo>
                  <a:pt x="1259360" y="3583105"/>
                </a:lnTo>
                <a:lnTo>
                  <a:pt x="1207306" y="3590045"/>
                </a:lnTo>
                <a:lnTo>
                  <a:pt x="1153930" y="3594209"/>
                </a:lnTo>
                <a:lnTo>
                  <a:pt x="1099233" y="3595597"/>
                </a:lnTo>
                <a:lnTo>
                  <a:pt x="1918763" y="3595597"/>
                </a:lnTo>
                <a:lnTo>
                  <a:pt x="1954770" y="3561383"/>
                </a:lnTo>
                <a:lnTo>
                  <a:pt x="1989593" y="3525152"/>
                </a:lnTo>
                <a:lnTo>
                  <a:pt x="2022823" y="3487293"/>
                </a:lnTo>
                <a:lnTo>
                  <a:pt x="2054461" y="3447807"/>
                </a:lnTo>
                <a:lnTo>
                  <a:pt x="2084507" y="3406693"/>
                </a:lnTo>
                <a:lnTo>
                  <a:pt x="2112963" y="3363952"/>
                </a:lnTo>
                <a:lnTo>
                  <a:pt x="2139830" y="3319584"/>
                </a:lnTo>
                <a:lnTo>
                  <a:pt x="2162949" y="3277486"/>
                </a:lnTo>
                <a:lnTo>
                  <a:pt x="2184220" y="3234604"/>
                </a:lnTo>
                <a:lnTo>
                  <a:pt x="2203643" y="3190938"/>
                </a:lnTo>
                <a:lnTo>
                  <a:pt x="2221217" y="3146490"/>
                </a:lnTo>
                <a:lnTo>
                  <a:pt x="2236943" y="3101260"/>
                </a:lnTo>
                <a:lnTo>
                  <a:pt x="2250819" y="3055248"/>
                </a:lnTo>
                <a:lnTo>
                  <a:pt x="2262847" y="3008455"/>
                </a:lnTo>
                <a:lnTo>
                  <a:pt x="2273025" y="2960882"/>
                </a:lnTo>
                <a:lnTo>
                  <a:pt x="2281353" y="2912529"/>
                </a:lnTo>
                <a:lnTo>
                  <a:pt x="2287830" y="2863397"/>
                </a:lnTo>
                <a:lnTo>
                  <a:pt x="2292458" y="2813486"/>
                </a:lnTo>
                <a:lnTo>
                  <a:pt x="2295234" y="2762797"/>
                </a:lnTo>
                <a:lnTo>
                  <a:pt x="2296160" y="2711331"/>
                </a:lnTo>
                <a:lnTo>
                  <a:pt x="2295264" y="2656983"/>
                </a:lnTo>
                <a:lnTo>
                  <a:pt x="2292576" y="2603644"/>
                </a:lnTo>
                <a:lnTo>
                  <a:pt x="2288095" y="2551313"/>
                </a:lnTo>
                <a:lnTo>
                  <a:pt x="2281822" y="2499991"/>
                </a:lnTo>
                <a:lnTo>
                  <a:pt x="2273756" y="2449679"/>
                </a:lnTo>
                <a:lnTo>
                  <a:pt x="2263897" y="2400377"/>
                </a:lnTo>
                <a:lnTo>
                  <a:pt x="2252244" y="2352086"/>
                </a:lnTo>
                <a:lnTo>
                  <a:pt x="2238797" y="2304807"/>
                </a:lnTo>
                <a:lnTo>
                  <a:pt x="2223556" y="2258539"/>
                </a:lnTo>
                <a:lnTo>
                  <a:pt x="2206521" y="2213284"/>
                </a:lnTo>
                <a:lnTo>
                  <a:pt x="2187691" y="2169043"/>
                </a:lnTo>
                <a:lnTo>
                  <a:pt x="2167066" y="2125815"/>
                </a:lnTo>
                <a:lnTo>
                  <a:pt x="2144646" y="2083601"/>
                </a:lnTo>
                <a:lnTo>
                  <a:pt x="2118580" y="2039266"/>
                </a:lnTo>
                <a:lnTo>
                  <a:pt x="2090852" y="1996624"/>
                </a:lnTo>
                <a:lnTo>
                  <a:pt x="2061462" y="1955676"/>
                </a:lnTo>
                <a:lnTo>
                  <a:pt x="2030409" y="1916424"/>
                </a:lnTo>
                <a:lnTo>
                  <a:pt x="1997694" y="1878867"/>
                </a:lnTo>
                <a:lnTo>
                  <a:pt x="1963317" y="1843006"/>
                </a:lnTo>
                <a:lnTo>
                  <a:pt x="1946499" y="1827064"/>
                </a:lnTo>
                <a:close/>
              </a:path>
              <a:path w="2296159" h="3898900">
                <a:moveTo>
                  <a:pt x="2100773" y="0"/>
                </a:moveTo>
                <a:lnTo>
                  <a:pt x="170989" y="0"/>
                </a:lnTo>
                <a:lnTo>
                  <a:pt x="170989" y="307739"/>
                </a:lnTo>
                <a:lnTo>
                  <a:pt x="1651258" y="307739"/>
                </a:lnTo>
                <a:lnTo>
                  <a:pt x="298001" y="1851566"/>
                </a:lnTo>
                <a:lnTo>
                  <a:pt x="498309" y="2056691"/>
                </a:lnTo>
                <a:lnTo>
                  <a:pt x="528805" y="2022722"/>
                </a:lnTo>
                <a:lnTo>
                  <a:pt x="561673" y="1991471"/>
                </a:lnTo>
                <a:lnTo>
                  <a:pt x="596912" y="1962938"/>
                </a:lnTo>
                <a:lnTo>
                  <a:pt x="634522" y="1937122"/>
                </a:lnTo>
                <a:lnTo>
                  <a:pt x="674502" y="1914023"/>
                </a:lnTo>
                <a:lnTo>
                  <a:pt x="716853" y="1893642"/>
                </a:lnTo>
                <a:lnTo>
                  <a:pt x="761573" y="1875979"/>
                </a:lnTo>
                <a:lnTo>
                  <a:pt x="808664" y="1861033"/>
                </a:lnTo>
                <a:lnTo>
                  <a:pt x="858124" y="1848804"/>
                </a:lnTo>
                <a:lnTo>
                  <a:pt x="909953" y="1839293"/>
                </a:lnTo>
                <a:lnTo>
                  <a:pt x="964151" y="1832499"/>
                </a:lnTo>
                <a:lnTo>
                  <a:pt x="1020718" y="1828423"/>
                </a:lnTo>
                <a:lnTo>
                  <a:pt x="1079652" y="1827064"/>
                </a:lnTo>
                <a:lnTo>
                  <a:pt x="1946499" y="1827064"/>
                </a:lnTo>
                <a:lnTo>
                  <a:pt x="1927277" y="1808843"/>
                </a:lnTo>
                <a:lnTo>
                  <a:pt x="1889575" y="1776377"/>
                </a:lnTo>
                <a:lnTo>
                  <a:pt x="1850211" y="1745611"/>
                </a:lnTo>
                <a:lnTo>
                  <a:pt x="1809185" y="1716543"/>
                </a:lnTo>
                <a:lnTo>
                  <a:pt x="1766497" y="1689176"/>
                </a:lnTo>
                <a:lnTo>
                  <a:pt x="1722146" y="1663509"/>
                </a:lnTo>
                <a:lnTo>
                  <a:pt x="1679999" y="1641461"/>
                </a:lnTo>
                <a:lnTo>
                  <a:pt x="1637018" y="1621178"/>
                </a:lnTo>
                <a:lnTo>
                  <a:pt x="1593203" y="1602660"/>
                </a:lnTo>
                <a:lnTo>
                  <a:pt x="1548553" y="1585907"/>
                </a:lnTo>
                <a:lnTo>
                  <a:pt x="1503067" y="1570919"/>
                </a:lnTo>
                <a:lnTo>
                  <a:pt x="1456743" y="1557696"/>
                </a:lnTo>
                <a:lnTo>
                  <a:pt x="1409582" y="1546236"/>
                </a:lnTo>
                <a:lnTo>
                  <a:pt x="1361582" y="1536540"/>
                </a:lnTo>
                <a:lnTo>
                  <a:pt x="1345844" y="1533984"/>
                </a:lnTo>
                <a:lnTo>
                  <a:pt x="957562" y="1533984"/>
                </a:lnTo>
                <a:lnTo>
                  <a:pt x="2100773" y="239364"/>
                </a:lnTo>
                <a:lnTo>
                  <a:pt x="2100773" y="0"/>
                </a:lnTo>
                <a:close/>
              </a:path>
              <a:path w="2296159" h="3898900">
                <a:moveTo>
                  <a:pt x="1108971" y="1514508"/>
                </a:moveTo>
                <a:lnTo>
                  <a:pt x="1070235" y="1515726"/>
                </a:lnTo>
                <a:lnTo>
                  <a:pt x="1032088" y="1519377"/>
                </a:lnTo>
                <a:lnTo>
                  <a:pt x="994531" y="1525464"/>
                </a:lnTo>
                <a:lnTo>
                  <a:pt x="957562" y="1533984"/>
                </a:lnTo>
                <a:lnTo>
                  <a:pt x="1345844" y="1533984"/>
                </a:lnTo>
                <a:lnTo>
                  <a:pt x="1263062" y="1522439"/>
                </a:lnTo>
                <a:lnTo>
                  <a:pt x="1212541" y="1518033"/>
                </a:lnTo>
                <a:lnTo>
                  <a:pt x="1161177" y="1515389"/>
                </a:lnTo>
                <a:lnTo>
                  <a:pt x="1108971" y="15145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3222605">
              <a:lnSpc>
                <a:spcPct val="100000"/>
              </a:lnSpc>
              <a:spcBef>
                <a:spcPts val="125"/>
              </a:spcBef>
            </a:pPr>
            <a:r>
              <a:rPr spc="1660" dirty="0"/>
              <a:t>PART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60236" y="7673348"/>
            <a:ext cx="5051425" cy="1533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900" spc="-10" dirty="0">
                <a:solidFill>
                  <a:srgbClr val="0F3683"/>
                </a:solidFill>
                <a:latin typeface="宋体"/>
                <a:cs typeface="宋体"/>
              </a:rPr>
              <a:t>风险识别</a:t>
            </a:r>
            <a:endParaRPr sz="99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5052" y="1007541"/>
            <a:ext cx="253873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安全环节</a:t>
            </a:r>
          </a:p>
        </p:txBody>
      </p:sp>
      <p:sp>
        <p:nvSpPr>
          <p:cNvPr id="5" name="object 5"/>
          <p:cNvSpPr/>
          <p:nvPr/>
        </p:nvSpPr>
        <p:spPr>
          <a:xfrm>
            <a:off x="8666646" y="3629837"/>
            <a:ext cx="3072765" cy="3594735"/>
          </a:xfrm>
          <a:custGeom>
            <a:avLst/>
            <a:gdLst/>
            <a:ahLst/>
            <a:cxnLst/>
            <a:rect l="l" t="t" r="r" b="b"/>
            <a:pathLst>
              <a:path w="3072765" h="3594734">
                <a:moveTo>
                  <a:pt x="1469902" y="0"/>
                </a:moveTo>
                <a:lnTo>
                  <a:pt x="209" y="861753"/>
                </a:lnTo>
                <a:lnTo>
                  <a:pt x="0" y="2698033"/>
                </a:lnTo>
                <a:lnTo>
                  <a:pt x="1602464" y="3594654"/>
                </a:lnTo>
                <a:lnTo>
                  <a:pt x="3072262" y="2732901"/>
                </a:lnTo>
                <a:lnTo>
                  <a:pt x="3072471" y="896621"/>
                </a:lnTo>
                <a:lnTo>
                  <a:pt x="146990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74650" y="3031949"/>
            <a:ext cx="2719079" cy="1756595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11466" y="3044766"/>
            <a:ext cx="2438400" cy="1506220"/>
          </a:xfrm>
          <a:custGeom>
            <a:avLst/>
            <a:gdLst/>
            <a:ahLst/>
            <a:cxnLst/>
            <a:rect l="l" t="t" r="r" b="b"/>
            <a:pathLst>
              <a:path w="2438400" h="1506220">
                <a:moveTo>
                  <a:pt x="2261936" y="0"/>
                </a:moveTo>
                <a:lnTo>
                  <a:pt x="2215222" y="4897"/>
                </a:lnTo>
                <a:lnTo>
                  <a:pt x="2169916" y="22469"/>
                </a:lnTo>
                <a:lnTo>
                  <a:pt x="93749" y="1165995"/>
                </a:lnTo>
                <a:lnTo>
                  <a:pt x="54684" y="1194888"/>
                </a:lnTo>
                <a:lnTo>
                  <a:pt x="25583" y="1231740"/>
                </a:lnTo>
                <a:lnTo>
                  <a:pt x="7128" y="1274211"/>
                </a:lnTo>
                <a:lnTo>
                  <a:pt x="0" y="1319963"/>
                </a:lnTo>
                <a:lnTo>
                  <a:pt x="4877" y="1366658"/>
                </a:lnTo>
                <a:lnTo>
                  <a:pt x="22442" y="1411956"/>
                </a:lnTo>
                <a:lnTo>
                  <a:pt x="51343" y="1451014"/>
                </a:lnTo>
                <a:lnTo>
                  <a:pt x="88211" y="1480098"/>
                </a:lnTo>
                <a:lnTo>
                  <a:pt x="130698" y="1498537"/>
                </a:lnTo>
                <a:lnTo>
                  <a:pt x="176457" y="1505659"/>
                </a:lnTo>
                <a:lnTo>
                  <a:pt x="223141" y="1500791"/>
                </a:lnTo>
                <a:lnTo>
                  <a:pt x="268403" y="1483262"/>
                </a:lnTo>
                <a:lnTo>
                  <a:pt x="2344675" y="339632"/>
                </a:lnTo>
                <a:lnTo>
                  <a:pt x="2383732" y="310739"/>
                </a:lnTo>
                <a:lnTo>
                  <a:pt x="2412813" y="273887"/>
                </a:lnTo>
                <a:lnTo>
                  <a:pt x="2431243" y="231416"/>
                </a:lnTo>
                <a:lnTo>
                  <a:pt x="2438347" y="185664"/>
                </a:lnTo>
                <a:lnTo>
                  <a:pt x="2433450" y="138969"/>
                </a:lnTo>
                <a:lnTo>
                  <a:pt x="2415877" y="93671"/>
                </a:lnTo>
                <a:lnTo>
                  <a:pt x="2387080" y="54614"/>
                </a:lnTo>
                <a:lnTo>
                  <a:pt x="2350209" y="25533"/>
                </a:lnTo>
                <a:lnTo>
                  <a:pt x="2307713" y="7103"/>
                </a:lnTo>
                <a:lnTo>
                  <a:pt x="2261936" y="0"/>
                </a:lnTo>
                <a:close/>
              </a:path>
            </a:pathLst>
          </a:custGeom>
          <a:solidFill>
            <a:srgbClr val="4BBB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18217" y="4112510"/>
            <a:ext cx="590550" cy="601345"/>
          </a:xfrm>
          <a:custGeom>
            <a:avLst/>
            <a:gdLst/>
            <a:ahLst/>
            <a:cxnLst/>
            <a:rect l="l" t="t" r="r" b="b"/>
            <a:pathLst>
              <a:path w="590550" h="601345">
                <a:moveTo>
                  <a:pt x="283596" y="0"/>
                </a:moveTo>
                <a:lnTo>
                  <a:pt x="237900" y="4227"/>
                </a:lnTo>
                <a:lnTo>
                  <a:pt x="192859" y="15951"/>
                </a:lnTo>
                <a:lnTo>
                  <a:pt x="149306" y="35425"/>
                </a:lnTo>
                <a:lnTo>
                  <a:pt x="109547" y="61836"/>
                </a:lnTo>
                <a:lnTo>
                  <a:pt x="75552" y="93642"/>
                </a:lnTo>
                <a:lnTo>
                  <a:pt x="47547" y="130006"/>
                </a:lnTo>
                <a:lnTo>
                  <a:pt x="25761" y="170093"/>
                </a:lnTo>
                <a:lnTo>
                  <a:pt x="10423" y="213064"/>
                </a:lnTo>
                <a:lnTo>
                  <a:pt x="1760" y="258083"/>
                </a:lnTo>
                <a:lnTo>
                  <a:pt x="0" y="304314"/>
                </a:lnTo>
                <a:lnTo>
                  <a:pt x="5371" y="350919"/>
                </a:lnTo>
                <a:lnTo>
                  <a:pt x="18101" y="397062"/>
                </a:lnTo>
                <a:lnTo>
                  <a:pt x="38419" y="441905"/>
                </a:lnTo>
                <a:lnTo>
                  <a:pt x="65459" y="483019"/>
                </a:lnTo>
                <a:lnTo>
                  <a:pt x="97651" y="518424"/>
                </a:lnTo>
                <a:lnTo>
                  <a:pt x="134165" y="547863"/>
                </a:lnTo>
                <a:lnTo>
                  <a:pt x="174172" y="571079"/>
                </a:lnTo>
                <a:lnTo>
                  <a:pt x="216843" y="587817"/>
                </a:lnTo>
                <a:lnTo>
                  <a:pt x="261349" y="597820"/>
                </a:lnTo>
                <a:lnTo>
                  <a:pt x="306859" y="600832"/>
                </a:lnTo>
                <a:lnTo>
                  <a:pt x="352546" y="596596"/>
                </a:lnTo>
                <a:lnTo>
                  <a:pt x="397579" y="584857"/>
                </a:lnTo>
                <a:lnTo>
                  <a:pt x="441130" y="565357"/>
                </a:lnTo>
                <a:lnTo>
                  <a:pt x="480888" y="538947"/>
                </a:lnTo>
                <a:lnTo>
                  <a:pt x="514884" y="507141"/>
                </a:lnTo>
                <a:lnTo>
                  <a:pt x="542889" y="470779"/>
                </a:lnTo>
                <a:lnTo>
                  <a:pt x="564674" y="430696"/>
                </a:lnTo>
                <a:lnTo>
                  <a:pt x="580013" y="387731"/>
                </a:lnTo>
                <a:lnTo>
                  <a:pt x="588676" y="342722"/>
                </a:lnTo>
                <a:lnTo>
                  <a:pt x="590436" y="296504"/>
                </a:lnTo>
                <a:lnTo>
                  <a:pt x="585065" y="249917"/>
                </a:lnTo>
                <a:lnTo>
                  <a:pt x="572334" y="203797"/>
                </a:lnTo>
                <a:lnTo>
                  <a:pt x="552016" y="158982"/>
                </a:lnTo>
                <a:lnTo>
                  <a:pt x="525002" y="117842"/>
                </a:lnTo>
                <a:lnTo>
                  <a:pt x="492825" y="82422"/>
                </a:lnTo>
                <a:lnTo>
                  <a:pt x="456317" y="52975"/>
                </a:lnTo>
                <a:lnTo>
                  <a:pt x="416309" y="29756"/>
                </a:lnTo>
                <a:lnTo>
                  <a:pt x="373632" y="13018"/>
                </a:lnTo>
                <a:lnTo>
                  <a:pt x="329117" y="3014"/>
                </a:lnTo>
                <a:lnTo>
                  <a:pt x="283596" y="0"/>
                </a:lnTo>
                <a:close/>
              </a:path>
            </a:pathLst>
          </a:custGeom>
          <a:solidFill>
            <a:srgbClr val="4BBB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77813" y="4173529"/>
            <a:ext cx="471805" cy="478790"/>
          </a:xfrm>
          <a:custGeom>
            <a:avLst/>
            <a:gdLst/>
            <a:ahLst/>
            <a:cxnLst/>
            <a:rect l="l" t="t" r="r" b="b"/>
            <a:pathLst>
              <a:path w="471804" h="478789">
                <a:moveTo>
                  <a:pt x="208037" y="0"/>
                </a:moveTo>
                <a:lnTo>
                  <a:pt x="162681" y="8887"/>
                </a:lnTo>
                <a:lnTo>
                  <a:pt x="118925" y="27389"/>
                </a:lnTo>
                <a:lnTo>
                  <a:pt x="79880" y="54505"/>
                </a:lnTo>
                <a:lnTo>
                  <a:pt x="48111" y="88099"/>
                </a:lnTo>
                <a:lnTo>
                  <a:pt x="23971" y="126863"/>
                </a:lnTo>
                <a:lnTo>
                  <a:pt x="7816" y="169492"/>
                </a:lnTo>
                <a:lnTo>
                  <a:pt x="0" y="214678"/>
                </a:lnTo>
                <a:lnTo>
                  <a:pt x="877" y="261114"/>
                </a:lnTo>
                <a:lnTo>
                  <a:pt x="10803" y="307494"/>
                </a:lnTo>
                <a:lnTo>
                  <a:pt x="30132" y="352510"/>
                </a:lnTo>
                <a:lnTo>
                  <a:pt x="57844" y="392962"/>
                </a:lnTo>
                <a:lnTo>
                  <a:pt x="91740" y="426176"/>
                </a:lnTo>
                <a:lnTo>
                  <a:pt x="130525" y="451758"/>
                </a:lnTo>
                <a:lnTo>
                  <a:pt x="172902" y="469313"/>
                </a:lnTo>
                <a:lnTo>
                  <a:pt x="217577" y="478445"/>
                </a:lnTo>
                <a:lnTo>
                  <a:pt x="263253" y="478759"/>
                </a:lnTo>
                <a:lnTo>
                  <a:pt x="308634" y="469861"/>
                </a:lnTo>
                <a:lnTo>
                  <a:pt x="352426" y="451355"/>
                </a:lnTo>
                <a:lnTo>
                  <a:pt x="391440" y="424239"/>
                </a:lnTo>
                <a:lnTo>
                  <a:pt x="423194" y="390645"/>
                </a:lnTo>
                <a:lnTo>
                  <a:pt x="447328" y="351881"/>
                </a:lnTo>
                <a:lnTo>
                  <a:pt x="463482" y="309252"/>
                </a:lnTo>
                <a:lnTo>
                  <a:pt x="471298" y="264066"/>
                </a:lnTo>
                <a:lnTo>
                  <a:pt x="470414" y="217630"/>
                </a:lnTo>
                <a:lnTo>
                  <a:pt x="460473" y="171251"/>
                </a:lnTo>
                <a:lnTo>
                  <a:pt x="441114" y="126234"/>
                </a:lnTo>
                <a:lnTo>
                  <a:pt x="413402" y="85813"/>
                </a:lnTo>
                <a:lnTo>
                  <a:pt x="379508" y="52612"/>
                </a:lnTo>
                <a:lnTo>
                  <a:pt x="340727" y="27032"/>
                </a:lnTo>
                <a:lnTo>
                  <a:pt x="298357" y="9471"/>
                </a:lnTo>
                <a:lnTo>
                  <a:pt x="253694" y="327"/>
                </a:lnTo>
                <a:lnTo>
                  <a:pt x="2080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78509" y="4606351"/>
            <a:ext cx="674743" cy="3116135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40598" y="4618916"/>
            <a:ext cx="351155" cy="2820035"/>
          </a:xfrm>
          <a:custGeom>
            <a:avLst/>
            <a:gdLst/>
            <a:ahLst/>
            <a:cxnLst/>
            <a:rect l="l" t="t" r="r" b="b"/>
            <a:pathLst>
              <a:path w="351154" h="2820034">
                <a:moveTo>
                  <a:pt x="175282" y="0"/>
                </a:moveTo>
                <a:lnTo>
                  <a:pt x="128668" y="6257"/>
                </a:lnTo>
                <a:lnTo>
                  <a:pt x="86792" y="23920"/>
                </a:lnTo>
                <a:lnTo>
                  <a:pt x="51320" y="51320"/>
                </a:lnTo>
                <a:lnTo>
                  <a:pt x="23920" y="86792"/>
                </a:lnTo>
                <a:lnTo>
                  <a:pt x="6257" y="128668"/>
                </a:lnTo>
                <a:lnTo>
                  <a:pt x="0" y="175282"/>
                </a:lnTo>
                <a:lnTo>
                  <a:pt x="0" y="2644317"/>
                </a:lnTo>
                <a:lnTo>
                  <a:pt x="6257" y="2690931"/>
                </a:lnTo>
                <a:lnTo>
                  <a:pt x="23920" y="2732808"/>
                </a:lnTo>
                <a:lnTo>
                  <a:pt x="51320" y="2768279"/>
                </a:lnTo>
                <a:lnTo>
                  <a:pt x="86792" y="2795679"/>
                </a:lnTo>
                <a:lnTo>
                  <a:pt x="128668" y="2813342"/>
                </a:lnTo>
                <a:lnTo>
                  <a:pt x="175282" y="2819600"/>
                </a:lnTo>
                <a:lnTo>
                  <a:pt x="221896" y="2813342"/>
                </a:lnTo>
                <a:lnTo>
                  <a:pt x="263773" y="2795679"/>
                </a:lnTo>
                <a:lnTo>
                  <a:pt x="299244" y="2768279"/>
                </a:lnTo>
                <a:lnTo>
                  <a:pt x="326645" y="2732808"/>
                </a:lnTo>
                <a:lnTo>
                  <a:pt x="344307" y="2690931"/>
                </a:lnTo>
                <a:lnTo>
                  <a:pt x="350565" y="2644317"/>
                </a:lnTo>
                <a:lnTo>
                  <a:pt x="350565" y="175282"/>
                </a:lnTo>
                <a:lnTo>
                  <a:pt x="344307" y="128668"/>
                </a:lnTo>
                <a:lnTo>
                  <a:pt x="326645" y="86792"/>
                </a:lnTo>
                <a:lnTo>
                  <a:pt x="299244" y="51320"/>
                </a:lnTo>
                <a:lnTo>
                  <a:pt x="263773" y="23920"/>
                </a:lnTo>
                <a:lnTo>
                  <a:pt x="221896" y="6257"/>
                </a:lnTo>
                <a:lnTo>
                  <a:pt x="175282" y="0"/>
                </a:lnTo>
                <a:close/>
              </a:path>
            </a:pathLst>
          </a:custGeom>
          <a:solidFill>
            <a:srgbClr val="43A7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722487" y="7041460"/>
            <a:ext cx="587375" cy="605790"/>
          </a:xfrm>
          <a:custGeom>
            <a:avLst/>
            <a:gdLst/>
            <a:ahLst/>
            <a:cxnLst/>
            <a:rect l="l" t="t" r="r" b="b"/>
            <a:pathLst>
              <a:path w="587375" h="605790">
                <a:moveTo>
                  <a:pt x="293394" y="0"/>
                </a:moveTo>
                <a:lnTo>
                  <a:pt x="245791" y="3963"/>
                </a:lnTo>
                <a:lnTo>
                  <a:pt x="200638" y="15439"/>
                </a:lnTo>
                <a:lnTo>
                  <a:pt x="158539" y="33804"/>
                </a:lnTo>
                <a:lnTo>
                  <a:pt x="120096" y="58432"/>
                </a:lnTo>
                <a:lnTo>
                  <a:pt x="85913" y="88701"/>
                </a:lnTo>
                <a:lnTo>
                  <a:pt x="56593" y="123987"/>
                </a:lnTo>
                <a:lnTo>
                  <a:pt x="32738" y="163665"/>
                </a:lnTo>
                <a:lnTo>
                  <a:pt x="14952" y="207112"/>
                </a:lnTo>
                <a:lnTo>
                  <a:pt x="3838" y="253704"/>
                </a:lnTo>
                <a:lnTo>
                  <a:pt x="0" y="302818"/>
                </a:lnTo>
                <a:lnTo>
                  <a:pt x="3838" y="351931"/>
                </a:lnTo>
                <a:lnTo>
                  <a:pt x="14952" y="398523"/>
                </a:lnTo>
                <a:lnTo>
                  <a:pt x="32738" y="441970"/>
                </a:lnTo>
                <a:lnTo>
                  <a:pt x="56593" y="481648"/>
                </a:lnTo>
                <a:lnTo>
                  <a:pt x="85913" y="516934"/>
                </a:lnTo>
                <a:lnTo>
                  <a:pt x="120096" y="547203"/>
                </a:lnTo>
                <a:lnTo>
                  <a:pt x="158539" y="571831"/>
                </a:lnTo>
                <a:lnTo>
                  <a:pt x="200638" y="590196"/>
                </a:lnTo>
                <a:lnTo>
                  <a:pt x="245791" y="601672"/>
                </a:lnTo>
                <a:lnTo>
                  <a:pt x="293394" y="605636"/>
                </a:lnTo>
                <a:lnTo>
                  <a:pt x="340971" y="601672"/>
                </a:lnTo>
                <a:lnTo>
                  <a:pt x="386109" y="590196"/>
                </a:lnTo>
                <a:lnTo>
                  <a:pt x="428202" y="571831"/>
                </a:lnTo>
                <a:lnTo>
                  <a:pt x="466646" y="547203"/>
                </a:lnTo>
                <a:lnTo>
                  <a:pt x="500835" y="516934"/>
                </a:lnTo>
                <a:lnTo>
                  <a:pt x="530165" y="481648"/>
                </a:lnTo>
                <a:lnTo>
                  <a:pt x="554030" y="441970"/>
                </a:lnTo>
                <a:lnTo>
                  <a:pt x="571825" y="398523"/>
                </a:lnTo>
                <a:lnTo>
                  <a:pt x="582946" y="351931"/>
                </a:lnTo>
                <a:lnTo>
                  <a:pt x="586788" y="302818"/>
                </a:lnTo>
                <a:lnTo>
                  <a:pt x="582946" y="253704"/>
                </a:lnTo>
                <a:lnTo>
                  <a:pt x="571825" y="207112"/>
                </a:lnTo>
                <a:lnTo>
                  <a:pt x="554030" y="163665"/>
                </a:lnTo>
                <a:lnTo>
                  <a:pt x="530165" y="123987"/>
                </a:lnTo>
                <a:lnTo>
                  <a:pt x="500835" y="88701"/>
                </a:lnTo>
                <a:lnTo>
                  <a:pt x="466646" y="58432"/>
                </a:lnTo>
                <a:lnTo>
                  <a:pt x="428202" y="33804"/>
                </a:lnTo>
                <a:lnTo>
                  <a:pt x="386109" y="15439"/>
                </a:lnTo>
                <a:lnTo>
                  <a:pt x="340971" y="3963"/>
                </a:lnTo>
                <a:lnTo>
                  <a:pt x="293394" y="0"/>
                </a:lnTo>
                <a:close/>
              </a:path>
            </a:pathLst>
          </a:custGeom>
          <a:solidFill>
            <a:srgbClr val="43A7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81542" y="7101773"/>
            <a:ext cx="469265" cy="485140"/>
          </a:xfrm>
          <a:custGeom>
            <a:avLst/>
            <a:gdLst/>
            <a:ahLst/>
            <a:cxnLst/>
            <a:rect l="l" t="t" r="r" b="b"/>
            <a:pathLst>
              <a:path w="469265" h="485140">
                <a:moveTo>
                  <a:pt x="234338" y="0"/>
                </a:moveTo>
                <a:lnTo>
                  <a:pt x="187111" y="4927"/>
                </a:lnTo>
                <a:lnTo>
                  <a:pt x="143123" y="19058"/>
                </a:lnTo>
                <a:lnTo>
                  <a:pt x="103318" y="41418"/>
                </a:lnTo>
                <a:lnTo>
                  <a:pt x="68636" y="71031"/>
                </a:lnTo>
                <a:lnTo>
                  <a:pt x="40021" y="106922"/>
                </a:lnTo>
                <a:lnTo>
                  <a:pt x="18415" y="148115"/>
                </a:lnTo>
                <a:lnTo>
                  <a:pt x="4760" y="193635"/>
                </a:lnTo>
                <a:lnTo>
                  <a:pt x="0" y="242505"/>
                </a:lnTo>
                <a:lnTo>
                  <a:pt x="4760" y="291376"/>
                </a:lnTo>
                <a:lnTo>
                  <a:pt x="18415" y="336895"/>
                </a:lnTo>
                <a:lnTo>
                  <a:pt x="40021" y="378088"/>
                </a:lnTo>
                <a:lnTo>
                  <a:pt x="68636" y="413979"/>
                </a:lnTo>
                <a:lnTo>
                  <a:pt x="103318" y="443592"/>
                </a:lnTo>
                <a:lnTo>
                  <a:pt x="143123" y="465952"/>
                </a:lnTo>
                <a:lnTo>
                  <a:pt x="187111" y="480084"/>
                </a:lnTo>
                <a:lnTo>
                  <a:pt x="234338" y="485011"/>
                </a:lnTo>
                <a:lnTo>
                  <a:pt x="281565" y="480084"/>
                </a:lnTo>
                <a:lnTo>
                  <a:pt x="325552" y="465952"/>
                </a:lnTo>
                <a:lnTo>
                  <a:pt x="365358" y="443592"/>
                </a:lnTo>
                <a:lnTo>
                  <a:pt x="400040" y="413979"/>
                </a:lnTo>
                <a:lnTo>
                  <a:pt x="428655" y="378088"/>
                </a:lnTo>
                <a:lnTo>
                  <a:pt x="450261" y="336895"/>
                </a:lnTo>
                <a:lnTo>
                  <a:pt x="463915" y="291376"/>
                </a:lnTo>
                <a:lnTo>
                  <a:pt x="468676" y="242505"/>
                </a:lnTo>
                <a:lnTo>
                  <a:pt x="463915" y="193635"/>
                </a:lnTo>
                <a:lnTo>
                  <a:pt x="450261" y="148115"/>
                </a:lnTo>
                <a:lnTo>
                  <a:pt x="428655" y="106922"/>
                </a:lnTo>
                <a:lnTo>
                  <a:pt x="400040" y="71031"/>
                </a:lnTo>
                <a:lnTo>
                  <a:pt x="365358" y="41418"/>
                </a:lnTo>
                <a:lnTo>
                  <a:pt x="325552" y="19058"/>
                </a:lnTo>
                <a:lnTo>
                  <a:pt x="281565" y="4927"/>
                </a:lnTo>
                <a:lnTo>
                  <a:pt x="2343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320584" y="6665765"/>
            <a:ext cx="2573324" cy="1990305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65205" y="6678369"/>
            <a:ext cx="2295525" cy="1731010"/>
          </a:xfrm>
          <a:custGeom>
            <a:avLst/>
            <a:gdLst/>
            <a:ahLst/>
            <a:cxnLst/>
            <a:rect l="l" t="t" r="r" b="b"/>
            <a:pathLst>
              <a:path w="2295525" h="1731009">
                <a:moveTo>
                  <a:pt x="196201" y="0"/>
                </a:moveTo>
                <a:lnTo>
                  <a:pt x="149927" y="1937"/>
                </a:lnTo>
                <a:lnTo>
                  <a:pt x="105643" y="15489"/>
                </a:lnTo>
                <a:lnTo>
                  <a:pt x="65751" y="40238"/>
                </a:lnTo>
                <a:lnTo>
                  <a:pt x="32653" y="75770"/>
                </a:lnTo>
                <a:lnTo>
                  <a:pt x="10108" y="118815"/>
                </a:lnTo>
                <a:lnTo>
                  <a:pt x="0" y="164676"/>
                </a:lnTo>
                <a:lnTo>
                  <a:pt x="1921" y="210949"/>
                </a:lnTo>
                <a:lnTo>
                  <a:pt x="15465" y="255233"/>
                </a:lnTo>
                <a:lnTo>
                  <a:pt x="40225" y="295125"/>
                </a:lnTo>
                <a:lnTo>
                  <a:pt x="75793" y="328223"/>
                </a:lnTo>
                <a:lnTo>
                  <a:pt x="2010289" y="1698024"/>
                </a:lnTo>
                <a:lnTo>
                  <a:pt x="2053290" y="1720570"/>
                </a:lnTo>
                <a:lnTo>
                  <a:pt x="2099121" y="1730678"/>
                </a:lnTo>
                <a:lnTo>
                  <a:pt x="2145377" y="1728756"/>
                </a:lnTo>
                <a:lnTo>
                  <a:pt x="2189652" y="1715212"/>
                </a:lnTo>
                <a:lnTo>
                  <a:pt x="2229540" y="1690452"/>
                </a:lnTo>
                <a:lnTo>
                  <a:pt x="2262638" y="1654884"/>
                </a:lnTo>
                <a:lnTo>
                  <a:pt x="2285183" y="1611875"/>
                </a:lnTo>
                <a:lnTo>
                  <a:pt x="2295291" y="1566025"/>
                </a:lnTo>
                <a:lnTo>
                  <a:pt x="2293370" y="1519744"/>
                </a:lnTo>
                <a:lnTo>
                  <a:pt x="2279825" y="1475444"/>
                </a:lnTo>
                <a:lnTo>
                  <a:pt x="2255066" y="1435536"/>
                </a:lnTo>
                <a:lnTo>
                  <a:pt x="2219498" y="1402431"/>
                </a:lnTo>
                <a:lnTo>
                  <a:pt x="285106" y="32630"/>
                </a:lnTo>
                <a:lnTo>
                  <a:pt x="242061" y="10092"/>
                </a:lnTo>
                <a:lnTo>
                  <a:pt x="196201" y="0"/>
                </a:lnTo>
                <a:close/>
              </a:path>
            </a:pathLst>
          </a:custGeom>
          <a:solidFill>
            <a:srgbClr val="3992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257391" y="7981508"/>
            <a:ext cx="593090" cy="598805"/>
          </a:xfrm>
          <a:custGeom>
            <a:avLst/>
            <a:gdLst/>
            <a:ahLst/>
            <a:cxnLst/>
            <a:rect l="l" t="t" r="r" b="b"/>
            <a:pathLst>
              <a:path w="593090" h="598804">
                <a:moveTo>
                  <a:pt x="296159" y="0"/>
                </a:moveTo>
                <a:lnTo>
                  <a:pt x="250809" y="4936"/>
                </a:lnTo>
                <a:lnTo>
                  <a:pt x="206524" y="16768"/>
                </a:lnTo>
                <a:lnTo>
                  <a:pt x="164155" y="35336"/>
                </a:lnTo>
                <a:lnTo>
                  <a:pt x="124554" y="60481"/>
                </a:lnTo>
                <a:lnTo>
                  <a:pt x="88571" y="92044"/>
                </a:lnTo>
                <a:lnTo>
                  <a:pt x="57058" y="129867"/>
                </a:lnTo>
                <a:lnTo>
                  <a:pt x="31837" y="172125"/>
                </a:lnTo>
                <a:lnTo>
                  <a:pt x="14009" y="216529"/>
                </a:lnTo>
                <a:lnTo>
                  <a:pt x="3441" y="262222"/>
                </a:lnTo>
                <a:lnTo>
                  <a:pt x="0" y="308348"/>
                </a:lnTo>
                <a:lnTo>
                  <a:pt x="3552" y="354049"/>
                </a:lnTo>
                <a:lnTo>
                  <a:pt x="13965" y="398468"/>
                </a:lnTo>
                <a:lnTo>
                  <a:pt x="31106" y="440748"/>
                </a:lnTo>
                <a:lnTo>
                  <a:pt x="54840" y="480033"/>
                </a:lnTo>
                <a:lnTo>
                  <a:pt x="85036" y="515466"/>
                </a:lnTo>
                <a:lnTo>
                  <a:pt x="121559" y="546189"/>
                </a:lnTo>
                <a:lnTo>
                  <a:pt x="162658" y="570451"/>
                </a:lnTo>
                <a:lnTo>
                  <a:pt x="206103" y="587175"/>
                </a:lnTo>
                <a:lnTo>
                  <a:pt x="251038" y="596521"/>
                </a:lnTo>
                <a:lnTo>
                  <a:pt x="296612" y="598648"/>
                </a:lnTo>
                <a:lnTo>
                  <a:pt x="341971" y="593714"/>
                </a:lnTo>
                <a:lnTo>
                  <a:pt x="386262" y="581879"/>
                </a:lnTo>
                <a:lnTo>
                  <a:pt x="428632" y="563302"/>
                </a:lnTo>
                <a:lnTo>
                  <a:pt x="468227" y="538141"/>
                </a:lnTo>
                <a:lnTo>
                  <a:pt x="504195" y="506556"/>
                </a:lnTo>
                <a:lnTo>
                  <a:pt x="535682" y="468705"/>
                </a:lnTo>
                <a:lnTo>
                  <a:pt x="560904" y="426447"/>
                </a:lnTo>
                <a:lnTo>
                  <a:pt x="578732" y="382043"/>
                </a:lnTo>
                <a:lnTo>
                  <a:pt x="589300" y="336349"/>
                </a:lnTo>
                <a:lnTo>
                  <a:pt x="592741" y="290224"/>
                </a:lnTo>
                <a:lnTo>
                  <a:pt x="589189" y="244523"/>
                </a:lnTo>
                <a:lnTo>
                  <a:pt x="578776" y="200104"/>
                </a:lnTo>
                <a:lnTo>
                  <a:pt x="561635" y="157823"/>
                </a:lnTo>
                <a:lnTo>
                  <a:pt x="537901" y="118538"/>
                </a:lnTo>
                <a:lnTo>
                  <a:pt x="507705" y="83106"/>
                </a:lnTo>
                <a:lnTo>
                  <a:pt x="471182" y="52382"/>
                </a:lnTo>
                <a:lnTo>
                  <a:pt x="430085" y="28149"/>
                </a:lnTo>
                <a:lnTo>
                  <a:pt x="386648" y="11447"/>
                </a:lnTo>
                <a:lnTo>
                  <a:pt x="341722" y="2117"/>
                </a:lnTo>
                <a:lnTo>
                  <a:pt x="296159" y="0"/>
                </a:lnTo>
                <a:close/>
              </a:path>
            </a:pathLst>
          </a:custGeom>
          <a:solidFill>
            <a:srgbClr val="3992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316837" y="8041258"/>
            <a:ext cx="474345" cy="479425"/>
          </a:xfrm>
          <a:custGeom>
            <a:avLst/>
            <a:gdLst/>
            <a:ahLst/>
            <a:cxnLst/>
            <a:rect l="l" t="t" r="r" b="b"/>
            <a:pathLst>
              <a:path w="474345" h="479425">
                <a:moveTo>
                  <a:pt x="245884" y="0"/>
                </a:moveTo>
                <a:lnTo>
                  <a:pt x="200472" y="4059"/>
                </a:lnTo>
                <a:lnTo>
                  <a:pt x="156390" y="16742"/>
                </a:lnTo>
                <a:lnTo>
                  <a:pt x="114972" y="37800"/>
                </a:lnTo>
                <a:lnTo>
                  <a:pt x="77552" y="66983"/>
                </a:lnTo>
                <a:lnTo>
                  <a:pt x="45464" y="104043"/>
                </a:lnTo>
                <a:lnTo>
                  <a:pt x="21188" y="146575"/>
                </a:lnTo>
                <a:lnTo>
                  <a:pt x="6101" y="191527"/>
                </a:lnTo>
                <a:lnTo>
                  <a:pt x="0" y="237559"/>
                </a:lnTo>
                <a:lnTo>
                  <a:pt x="2677" y="283330"/>
                </a:lnTo>
                <a:lnTo>
                  <a:pt x="13929" y="327502"/>
                </a:lnTo>
                <a:lnTo>
                  <a:pt x="33552" y="368734"/>
                </a:lnTo>
                <a:lnTo>
                  <a:pt x="61338" y="405685"/>
                </a:lnTo>
                <a:lnTo>
                  <a:pt x="97085" y="437017"/>
                </a:lnTo>
                <a:lnTo>
                  <a:pt x="138515" y="460324"/>
                </a:lnTo>
                <a:lnTo>
                  <a:pt x="182600" y="474260"/>
                </a:lnTo>
                <a:lnTo>
                  <a:pt x="228010" y="479078"/>
                </a:lnTo>
                <a:lnTo>
                  <a:pt x="273415" y="475026"/>
                </a:lnTo>
                <a:lnTo>
                  <a:pt x="317485" y="462356"/>
                </a:lnTo>
                <a:lnTo>
                  <a:pt x="358890" y="441316"/>
                </a:lnTo>
                <a:lnTo>
                  <a:pt x="396300" y="412159"/>
                </a:lnTo>
                <a:lnTo>
                  <a:pt x="428384" y="375134"/>
                </a:lnTo>
                <a:lnTo>
                  <a:pt x="452690" y="332567"/>
                </a:lnTo>
                <a:lnTo>
                  <a:pt x="467791" y="287589"/>
                </a:lnTo>
                <a:lnTo>
                  <a:pt x="473894" y="241539"/>
                </a:lnTo>
                <a:lnTo>
                  <a:pt x="471210" y="195755"/>
                </a:lnTo>
                <a:lnTo>
                  <a:pt x="459946" y="151575"/>
                </a:lnTo>
                <a:lnTo>
                  <a:pt x="440311" y="110340"/>
                </a:lnTo>
                <a:lnTo>
                  <a:pt x="412514" y="73387"/>
                </a:lnTo>
                <a:lnTo>
                  <a:pt x="376763" y="42055"/>
                </a:lnTo>
                <a:lnTo>
                  <a:pt x="335363" y="18749"/>
                </a:lnTo>
                <a:lnTo>
                  <a:pt x="291292" y="4813"/>
                </a:lnTo>
                <a:lnTo>
                  <a:pt x="2458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445336" y="6107876"/>
            <a:ext cx="2711540" cy="1769160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488732" y="6283392"/>
            <a:ext cx="2431415" cy="1518920"/>
          </a:xfrm>
          <a:custGeom>
            <a:avLst/>
            <a:gdLst/>
            <a:ahLst/>
            <a:cxnLst/>
            <a:rect l="l" t="t" r="r" b="b"/>
            <a:pathLst>
              <a:path w="2431415" h="1518920">
                <a:moveTo>
                  <a:pt x="2253675" y="0"/>
                </a:moveTo>
                <a:lnTo>
                  <a:pt x="2207024" y="5171"/>
                </a:lnTo>
                <a:lnTo>
                  <a:pt x="2161877" y="23012"/>
                </a:lnTo>
                <a:lnTo>
                  <a:pt x="92725" y="1179417"/>
                </a:lnTo>
                <a:lnTo>
                  <a:pt x="53885" y="1208553"/>
                </a:lnTo>
                <a:lnTo>
                  <a:pt x="25037" y="1245601"/>
                </a:lnTo>
                <a:lnTo>
                  <a:pt x="6851" y="1288209"/>
                </a:lnTo>
                <a:lnTo>
                  <a:pt x="0" y="1334029"/>
                </a:lnTo>
                <a:lnTo>
                  <a:pt x="5155" y="1380710"/>
                </a:lnTo>
                <a:lnTo>
                  <a:pt x="22989" y="1425901"/>
                </a:lnTo>
                <a:lnTo>
                  <a:pt x="52125" y="1464734"/>
                </a:lnTo>
                <a:lnTo>
                  <a:pt x="89173" y="1493567"/>
                </a:lnTo>
                <a:lnTo>
                  <a:pt x="131781" y="1511736"/>
                </a:lnTo>
                <a:lnTo>
                  <a:pt x="177601" y="1518580"/>
                </a:lnTo>
                <a:lnTo>
                  <a:pt x="224282" y="1513435"/>
                </a:lnTo>
                <a:lnTo>
                  <a:pt x="269474" y="1495637"/>
                </a:lnTo>
                <a:lnTo>
                  <a:pt x="2338521" y="339128"/>
                </a:lnTo>
                <a:lnTo>
                  <a:pt x="2377397" y="309992"/>
                </a:lnTo>
                <a:lnTo>
                  <a:pt x="2406255" y="272948"/>
                </a:lnTo>
                <a:lnTo>
                  <a:pt x="2424434" y="230349"/>
                </a:lnTo>
                <a:lnTo>
                  <a:pt x="2431269" y="184547"/>
                </a:lnTo>
                <a:lnTo>
                  <a:pt x="2426098" y="137896"/>
                </a:lnTo>
                <a:lnTo>
                  <a:pt x="2408257" y="92748"/>
                </a:lnTo>
                <a:lnTo>
                  <a:pt x="2379121" y="53872"/>
                </a:lnTo>
                <a:lnTo>
                  <a:pt x="2342077" y="25013"/>
                </a:lnTo>
                <a:lnTo>
                  <a:pt x="2299477" y="6835"/>
                </a:lnTo>
                <a:lnTo>
                  <a:pt x="2253675" y="0"/>
                </a:lnTo>
                <a:close/>
              </a:path>
            </a:pathLst>
          </a:custGeom>
          <a:solidFill>
            <a:srgbClr val="2E7E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522537" y="6120071"/>
            <a:ext cx="590550" cy="600710"/>
          </a:xfrm>
          <a:custGeom>
            <a:avLst/>
            <a:gdLst/>
            <a:ahLst/>
            <a:cxnLst/>
            <a:rect l="l" t="t" r="r" b="b"/>
            <a:pathLst>
              <a:path w="590550" h="600709">
                <a:moveTo>
                  <a:pt x="281692" y="0"/>
                </a:moveTo>
                <a:lnTo>
                  <a:pt x="236031" y="4514"/>
                </a:lnTo>
                <a:lnTo>
                  <a:pt x="191074" y="16525"/>
                </a:lnTo>
                <a:lnTo>
                  <a:pt x="147652" y="36285"/>
                </a:lnTo>
                <a:lnTo>
                  <a:pt x="108066" y="62931"/>
                </a:lnTo>
                <a:lnTo>
                  <a:pt x="74270" y="94939"/>
                </a:lnTo>
                <a:lnTo>
                  <a:pt x="46489" y="131470"/>
                </a:lnTo>
                <a:lnTo>
                  <a:pt x="24947" y="171686"/>
                </a:lnTo>
                <a:lnTo>
                  <a:pt x="9869" y="214748"/>
                </a:lnTo>
                <a:lnTo>
                  <a:pt x="1478" y="259817"/>
                </a:lnTo>
                <a:lnTo>
                  <a:pt x="0" y="306055"/>
                </a:lnTo>
                <a:lnTo>
                  <a:pt x="5657" y="352623"/>
                </a:lnTo>
                <a:lnTo>
                  <a:pt x="18676" y="398682"/>
                </a:lnTo>
                <a:lnTo>
                  <a:pt x="39279" y="443393"/>
                </a:lnTo>
                <a:lnTo>
                  <a:pt x="66557" y="484358"/>
                </a:lnTo>
                <a:lnTo>
                  <a:pt x="98960" y="519571"/>
                </a:lnTo>
                <a:lnTo>
                  <a:pt x="135654" y="548784"/>
                </a:lnTo>
                <a:lnTo>
                  <a:pt x="175809" y="571749"/>
                </a:lnTo>
                <a:lnTo>
                  <a:pt x="218593" y="588218"/>
                </a:lnTo>
                <a:lnTo>
                  <a:pt x="263173" y="597943"/>
                </a:lnTo>
                <a:lnTo>
                  <a:pt x="308719" y="600676"/>
                </a:lnTo>
                <a:lnTo>
                  <a:pt x="354397" y="596167"/>
                </a:lnTo>
                <a:lnTo>
                  <a:pt x="399377" y="584170"/>
                </a:lnTo>
                <a:lnTo>
                  <a:pt x="442827" y="564436"/>
                </a:lnTo>
                <a:lnTo>
                  <a:pt x="482410" y="537762"/>
                </a:lnTo>
                <a:lnTo>
                  <a:pt x="516198" y="505732"/>
                </a:lnTo>
                <a:lnTo>
                  <a:pt x="543968" y="469185"/>
                </a:lnTo>
                <a:lnTo>
                  <a:pt x="565495" y="428960"/>
                </a:lnTo>
                <a:lnTo>
                  <a:pt x="580558" y="385895"/>
                </a:lnTo>
                <a:lnTo>
                  <a:pt x="588933" y="340828"/>
                </a:lnTo>
                <a:lnTo>
                  <a:pt x="590398" y="294600"/>
                </a:lnTo>
                <a:lnTo>
                  <a:pt x="584728" y="248048"/>
                </a:lnTo>
                <a:lnTo>
                  <a:pt x="571702" y="202011"/>
                </a:lnTo>
                <a:lnTo>
                  <a:pt x="551096" y="157328"/>
                </a:lnTo>
                <a:lnTo>
                  <a:pt x="523817" y="116361"/>
                </a:lnTo>
                <a:lnTo>
                  <a:pt x="491416" y="81140"/>
                </a:lnTo>
                <a:lnTo>
                  <a:pt x="454723" y="51918"/>
                </a:lnTo>
                <a:lnTo>
                  <a:pt x="414572" y="28942"/>
                </a:lnTo>
                <a:lnTo>
                  <a:pt x="371795" y="12464"/>
                </a:lnTo>
                <a:lnTo>
                  <a:pt x="327224" y="2733"/>
                </a:lnTo>
                <a:lnTo>
                  <a:pt x="281692" y="0"/>
                </a:lnTo>
                <a:close/>
              </a:path>
            </a:pathLst>
          </a:custGeom>
          <a:solidFill>
            <a:srgbClr val="2E7E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581933" y="6181209"/>
            <a:ext cx="471805" cy="478790"/>
          </a:xfrm>
          <a:custGeom>
            <a:avLst/>
            <a:gdLst/>
            <a:ahLst/>
            <a:cxnLst/>
            <a:rect l="l" t="t" r="r" b="b"/>
            <a:pathLst>
              <a:path w="471805" h="478790">
                <a:moveTo>
                  <a:pt x="206670" y="0"/>
                </a:moveTo>
                <a:lnTo>
                  <a:pt x="161347" y="9166"/>
                </a:lnTo>
                <a:lnTo>
                  <a:pt x="117679" y="27921"/>
                </a:lnTo>
                <a:lnTo>
                  <a:pt x="78815" y="55287"/>
                </a:lnTo>
                <a:lnTo>
                  <a:pt x="47267" y="89082"/>
                </a:lnTo>
                <a:lnTo>
                  <a:pt x="23384" y="127999"/>
                </a:lnTo>
                <a:lnTo>
                  <a:pt x="7512" y="170731"/>
                </a:lnTo>
                <a:lnTo>
                  <a:pt x="0" y="215989"/>
                </a:lnTo>
                <a:lnTo>
                  <a:pt x="1195" y="262425"/>
                </a:lnTo>
                <a:lnTo>
                  <a:pt x="11438" y="308747"/>
                </a:lnTo>
                <a:lnTo>
                  <a:pt x="31085" y="353670"/>
                </a:lnTo>
                <a:lnTo>
                  <a:pt x="59017" y="393911"/>
                </a:lnTo>
                <a:lnTo>
                  <a:pt x="93098" y="426891"/>
                </a:lnTo>
                <a:lnTo>
                  <a:pt x="132030" y="452219"/>
                </a:lnTo>
                <a:lnTo>
                  <a:pt x="174510" y="469504"/>
                </a:lnTo>
                <a:lnTo>
                  <a:pt x="219237" y="478357"/>
                </a:lnTo>
                <a:lnTo>
                  <a:pt x="264913" y="478388"/>
                </a:lnTo>
                <a:lnTo>
                  <a:pt x="310234" y="469206"/>
                </a:lnTo>
                <a:lnTo>
                  <a:pt x="353902" y="450421"/>
                </a:lnTo>
                <a:lnTo>
                  <a:pt x="392767" y="423085"/>
                </a:lnTo>
                <a:lnTo>
                  <a:pt x="424315" y="389305"/>
                </a:lnTo>
                <a:lnTo>
                  <a:pt x="448203" y="350394"/>
                </a:lnTo>
                <a:lnTo>
                  <a:pt x="464082" y="307664"/>
                </a:lnTo>
                <a:lnTo>
                  <a:pt x="471607" y="262411"/>
                </a:lnTo>
                <a:lnTo>
                  <a:pt x="470429" y="215970"/>
                </a:lnTo>
                <a:lnTo>
                  <a:pt x="460213" y="169669"/>
                </a:lnTo>
                <a:lnTo>
                  <a:pt x="440601" y="124776"/>
                </a:lnTo>
                <a:lnTo>
                  <a:pt x="412635" y="84505"/>
                </a:lnTo>
                <a:lnTo>
                  <a:pt x="378527" y="51510"/>
                </a:lnTo>
                <a:lnTo>
                  <a:pt x="339577" y="26176"/>
                </a:lnTo>
                <a:lnTo>
                  <a:pt x="297084" y="8890"/>
                </a:lnTo>
                <a:lnTo>
                  <a:pt x="252349" y="36"/>
                </a:lnTo>
                <a:lnTo>
                  <a:pt x="2066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029790" y="3183986"/>
            <a:ext cx="674743" cy="3116135"/>
          </a:xfrm>
          <a:prstGeom prst="rect">
            <a:avLst/>
          </a:pr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191879" y="3406388"/>
            <a:ext cx="350520" cy="2818765"/>
          </a:xfrm>
          <a:custGeom>
            <a:avLst/>
            <a:gdLst/>
            <a:ahLst/>
            <a:cxnLst/>
            <a:rect l="l" t="t" r="r" b="b"/>
            <a:pathLst>
              <a:path w="350520" h="2818765">
                <a:moveTo>
                  <a:pt x="175177" y="0"/>
                </a:moveTo>
                <a:lnTo>
                  <a:pt x="128607" y="6257"/>
                </a:lnTo>
                <a:lnTo>
                  <a:pt x="86760" y="23916"/>
                </a:lnTo>
                <a:lnTo>
                  <a:pt x="51307" y="51307"/>
                </a:lnTo>
                <a:lnTo>
                  <a:pt x="23916" y="86760"/>
                </a:lnTo>
                <a:lnTo>
                  <a:pt x="6257" y="128607"/>
                </a:lnTo>
                <a:lnTo>
                  <a:pt x="0" y="175177"/>
                </a:lnTo>
                <a:lnTo>
                  <a:pt x="0" y="2643165"/>
                </a:lnTo>
                <a:lnTo>
                  <a:pt x="6257" y="2689735"/>
                </a:lnTo>
                <a:lnTo>
                  <a:pt x="23916" y="2731582"/>
                </a:lnTo>
                <a:lnTo>
                  <a:pt x="51307" y="2767036"/>
                </a:lnTo>
                <a:lnTo>
                  <a:pt x="86760" y="2794427"/>
                </a:lnTo>
                <a:lnTo>
                  <a:pt x="128607" y="2812086"/>
                </a:lnTo>
                <a:lnTo>
                  <a:pt x="175177" y="2818343"/>
                </a:lnTo>
                <a:lnTo>
                  <a:pt x="221748" y="2812086"/>
                </a:lnTo>
                <a:lnTo>
                  <a:pt x="263594" y="2794427"/>
                </a:lnTo>
                <a:lnTo>
                  <a:pt x="299048" y="2767036"/>
                </a:lnTo>
                <a:lnTo>
                  <a:pt x="326439" y="2731582"/>
                </a:lnTo>
                <a:lnTo>
                  <a:pt x="344098" y="2689735"/>
                </a:lnTo>
                <a:lnTo>
                  <a:pt x="350355" y="2643165"/>
                </a:lnTo>
                <a:lnTo>
                  <a:pt x="350355" y="175177"/>
                </a:lnTo>
                <a:lnTo>
                  <a:pt x="344098" y="128607"/>
                </a:lnTo>
                <a:lnTo>
                  <a:pt x="326439" y="86760"/>
                </a:lnTo>
                <a:lnTo>
                  <a:pt x="299048" y="51307"/>
                </a:lnTo>
                <a:lnTo>
                  <a:pt x="263594" y="23916"/>
                </a:lnTo>
                <a:lnTo>
                  <a:pt x="221748" y="6257"/>
                </a:lnTo>
                <a:lnTo>
                  <a:pt x="175177" y="0"/>
                </a:lnTo>
                <a:close/>
              </a:path>
            </a:pathLst>
          </a:custGeom>
          <a:solidFill>
            <a:srgbClr val="256A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073768" y="3196551"/>
            <a:ext cx="587375" cy="605790"/>
          </a:xfrm>
          <a:custGeom>
            <a:avLst/>
            <a:gdLst/>
            <a:ahLst/>
            <a:cxnLst/>
            <a:rect l="l" t="t" r="r" b="b"/>
            <a:pathLst>
              <a:path w="587375" h="605789">
                <a:moveTo>
                  <a:pt x="293394" y="0"/>
                </a:moveTo>
                <a:lnTo>
                  <a:pt x="245791" y="3963"/>
                </a:lnTo>
                <a:lnTo>
                  <a:pt x="200638" y="15439"/>
                </a:lnTo>
                <a:lnTo>
                  <a:pt x="158539" y="33804"/>
                </a:lnTo>
                <a:lnTo>
                  <a:pt x="120096" y="58432"/>
                </a:lnTo>
                <a:lnTo>
                  <a:pt x="85913" y="88701"/>
                </a:lnTo>
                <a:lnTo>
                  <a:pt x="56593" y="123987"/>
                </a:lnTo>
                <a:lnTo>
                  <a:pt x="32738" y="163665"/>
                </a:lnTo>
                <a:lnTo>
                  <a:pt x="14952" y="207112"/>
                </a:lnTo>
                <a:lnTo>
                  <a:pt x="3838" y="253704"/>
                </a:lnTo>
                <a:lnTo>
                  <a:pt x="0" y="302818"/>
                </a:lnTo>
                <a:lnTo>
                  <a:pt x="3838" y="351931"/>
                </a:lnTo>
                <a:lnTo>
                  <a:pt x="14952" y="398523"/>
                </a:lnTo>
                <a:lnTo>
                  <a:pt x="32738" y="441970"/>
                </a:lnTo>
                <a:lnTo>
                  <a:pt x="56593" y="481648"/>
                </a:lnTo>
                <a:lnTo>
                  <a:pt x="85913" y="516934"/>
                </a:lnTo>
                <a:lnTo>
                  <a:pt x="120096" y="547203"/>
                </a:lnTo>
                <a:lnTo>
                  <a:pt x="158539" y="571831"/>
                </a:lnTo>
                <a:lnTo>
                  <a:pt x="200638" y="590196"/>
                </a:lnTo>
                <a:lnTo>
                  <a:pt x="245791" y="601672"/>
                </a:lnTo>
                <a:lnTo>
                  <a:pt x="293394" y="605636"/>
                </a:lnTo>
                <a:lnTo>
                  <a:pt x="340971" y="601672"/>
                </a:lnTo>
                <a:lnTo>
                  <a:pt x="386109" y="590196"/>
                </a:lnTo>
                <a:lnTo>
                  <a:pt x="428202" y="571831"/>
                </a:lnTo>
                <a:lnTo>
                  <a:pt x="466646" y="547203"/>
                </a:lnTo>
                <a:lnTo>
                  <a:pt x="500835" y="516934"/>
                </a:lnTo>
                <a:lnTo>
                  <a:pt x="530165" y="481648"/>
                </a:lnTo>
                <a:lnTo>
                  <a:pt x="554030" y="441970"/>
                </a:lnTo>
                <a:lnTo>
                  <a:pt x="571825" y="398523"/>
                </a:lnTo>
                <a:lnTo>
                  <a:pt x="582946" y="351931"/>
                </a:lnTo>
                <a:lnTo>
                  <a:pt x="586788" y="302818"/>
                </a:lnTo>
                <a:lnTo>
                  <a:pt x="582946" y="253704"/>
                </a:lnTo>
                <a:lnTo>
                  <a:pt x="571825" y="207112"/>
                </a:lnTo>
                <a:lnTo>
                  <a:pt x="554030" y="163665"/>
                </a:lnTo>
                <a:lnTo>
                  <a:pt x="530165" y="123987"/>
                </a:lnTo>
                <a:lnTo>
                  <a:pt x="500835" y="88701"/>
                </a:lnTo>
                <a:lnTo>
                  <a:pt x="466646" y="58432"/>
                </a:lnTo>
                <a:lnTo>
                  <a:pt x="428202" y="33804"/>
                </a:lnTo>
                <a:lnTo>
                  <a:pt x="386109" y="15439"/>
                </a:lnTo>
                <a:lnTo>
                  <a:pt x="340971" y="3963"/>
                </a:lnTo>
                <a:lnTo>
                  <a:pt x="293394" y="0"/>
                </a:lnTo>
                <a:close/>
              </a:path>
            </a:pathLst>
          </a:custGeom>
          <a:solidFill>
            <a:srgbClr val="256A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132824" y="3258120"/>
            <a:ext cx="469265" cy="483870"/>
          </a:xfrm>
          <a:custGeom>
            <a:avLst/>
            <a:gdLst/>
            <a:ahLst/>
            <a:cxnLst/>
            <a:rect l="l" t="t" r="r" b="b"/>
            <a:pathLst>
              <a:path w="469265" h="483870">
                <a:moveTo>
                  <a:pt x="234338" y="0"/>
                </a:moveTo>
                <a:lnTo>
                  <a:pt x="187111" y="4913"/>
                </a:lnTo>
                <a:lnTo>
                  <a:pt x="143123" y="19004"/>
                </a:lnTo>
                <a:lnTo>
                  <a:pt x="103318" y="41302"/>
                </a:lnTo>
                <a:lnTo>
                  <a:pt x="68636" y="70835"/>
                </a:lnTo>
                <a:lnTo>
                  <a:pt x="40021" y="106631"/>
                </a:lnTo>
                <a:lnTo>
                  <a:pt x="18415" y="147718"/>
                </a:lnTo>
                <a:lnTo>
                  <a:pt x="4760" y="193124"/>
                </a:lnTo>
                <a:lnTo>
                  <a:pt x="0" y="241877"/>
                </a:lnTo>
                <a:lnTo>
                  <a:pt x="4760" y="290630"/>
                </a:lnTo>
                <a:lnTo>
                  <a:pt x="18415" y="336036"/>
                </a:lnTo>
                <a:lnTo>
                  <a:pt x="40021" y="377123"/>
                </a:lnTo>
                <a:lnTo>
                  <a:pt x="68636" y="412919"/>
                </a:lnTo>
                <a:lnTo>
                  <a:pt x="103318" y="442452"/>
                </a:lnTo>
                <a:lnTo>
                  <a:pt x="143123" y="464750"/>
                </a:lnTo>
                <a:lnTo>
                  <a:pt x="187111" y="478841"/>
                </a:lnTo>
                <a:lnTo>
                  <a:pt x="234338" y="483754"/>
                </a:lnTo>
                <a:lnTo>
                  <a:pt x="281565" y="478841"/>
                </a:lnTo>
                <a:lnTo>
                  <a:pt x="325552" y="464750"/>
                </a:lnTo>
                <a:lnTo>
                  <a:pt x="365358" y="442452"/>
                </a:lnTo>
                <a:lnTo>
                  <a:pt x="400040" y="412919"/>
                </a:lnTo>
                <a:lnTo>
                  <a:pt x="428655" y="377123"/>
                </a:lnTo>
                <a:lnTo>
                  <a:pt x="450261" y="336036"/>
                </a:lnTo>
                <a:lnTo>
                  <a:pt x="463915" y="290630"/>
                </a:lnTo>
                <a:lnTo>
                  <a:pt x="468676" y="241877"/>
                </a:lnTo>
                <a:lnTo>
                  <a:pt x="463915" y="193124"/>
                </a:lnTo>
                <a:lnTo>
                  <a:pt x="450261" y="147718"/>
                </a:lnTo>
                <a:lnTo>
                  <a:pt x="428655" y="106631"/>
                </a:lnTo>
                <a:lnTo>
                  <a:pt x="400040" y="70835"/>
                </a:lnTo>
                <a:lnTo>
                  <a:pt x="365358" y="41302"/>
                </a:lnTo>
                <a:lnTo>
                  <a:pt x="325552" y="19004"/>
                </a:lnTo>
                <a:lnTo>
                  <a:pt x="281565" y="4913"/>
                </a:lnTo>
                <a:lnTo>
                  <a:pt x="2343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530599" y="2250402"/>
            <a:ext cx="2558246" cy="2012923"/>
          </a:xfrm>
          <a:prstGeom prst="rect">
            <a:avLst/>
          </a:prstGeom>
          <a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764279" y="2434705"/>
            <a:ext cx="2279650" cy="1751964"/>
          </a:xfrm>
          <a:custGeom>
            <a:avLst/>
            <a:gdLst/>
            <a:ahLst/>
            <a:cxnLst/>
            <a:rect l="l" t="t" r="r" b="b"/>
            <a:pathLst>
              <a:path w="2279650" h="1751964">
                <a:moveTo>
                  <a:pt x="198035" y="0"/>
                </a:moveTo>
                <a:lnTo>
                  <a:pt x="151754" y="1411"/>
                </a:lnTo>
                <a:lnTo>
                  <a:pt x="107322" y="14453"/>
                </a:lnTo>
                <a:lnTo>
                  <a:pt x="67149" y="38746"/>
                </a:lnTo>
                <a:lnTo>
                  <a:pt x="33642" y="73908"/>
                </a:lnTo>
                <a:lnTo>
                  <a:pt x="10611" y="116709"/>
                </a:lnTo>
                <a:lnTo>
                  <a:pt x="0" y="162461"/>
                </a:lnTo>
                <a:lnTo>
                  <a:pt x="1418" y="208760"/>
                </a:lnTo>
                <a:lnTo>
                  <a:pt x="14476" y="253201"/>
                </a:lnTo>
                <a:lnTo>
                  <a:pt x="38785" y="293378"/>
                </a:lnTo>
                <a:lnTo>
                  <a:pt x="73955" y="326885"/>
                </a:lnTo>
                <a:lnTo>
                  <a:pt x="1992954" y="1718256"/>
                </a:lnTo>
                <a:lnTo>
                  <a:pt x="2035718" y="1741251"/>
                </a:lnTo>
                <a:lnTo>
                  <a:pt x="2081456" y="1751852"/>
                </a:lnTo>
                <a:lnTo>
                  <a:pt x="2127754" y="1750441"/>
                </a:lnTo>
                <a:lnTo>
                  <a:pt x="2172192" y="1737399"/>
                </a:lnTo>
                <a:lnTo>
                  <a:pt x="2212356" y="1713106"/>
                </a:lnTo>
                <a:lnTo>
                  <a:pt x="2245826" y="1677943"/>
                </a:lnTo>
                <a:lnTo>
                  <a:pt x="2268864" y="1635180"/>
                </a:lnTo>
                <a:lnTo>
                  <a:pt x="2279492" y="1589441"/>
                </a:lnTo>
                <a:lnTo>
                  <a:pt x="2278089" y="1543144"/>
                </a:lnTo>
                <a:lnTo>
                  <a:pt x="2265038" y="1498705"/>
                </a:lnTo>
                <a:lnTo>
                  <a:pt x="2240719" y="1458542"/>
                </a:lnTo>
                <a:lnTo>
                  <a:pt x="2205513" y="1425071"/>
                </a:lnTo>
                <a:lnTo>
                  <a:pt x="286514" y="33596"/>
                </a:lnTo>
                <a:lnTo>
                  <a:pt x="243758" y="10601"/>
                </a:lnTo>
                <a:lnTo>
                  <a:pt x="198035" y="0"/>
                </a:lnTo>
                <a:close/>
              </a:path>
            </a:pathLst>
          </a:custGeom>
          <a:solidFill>
            <a:srgbClr val="1C5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574958" y="2262661"/>
            <a:ext cx="593090" cy="598805"/>
          </a:xfrm>
          <a:custGeom>
            <a:avLst/>
            <a:gdLst/>
            <a:ahLst/>
            <a:cxnLst/>
            <a:rect l="l" t="t" r="r" b="b"/>
            <a:pathLst>
              <a:path w="593090" h="598805">
                <a:moveTo>
                  <a:pt x="299612" y="0"/>
                </a:moveTo>
                <a:lnTo>
                  <a:pt x="254206" y="4429"/>
                </a:lnTo>
                <a:lnTo>
                  <a:pt x="209789" y="15766"/>
                </a:lnTo>
                <a:lnTo>
                  <a:pt x="167216" y="33862"/>
                </a:lnTo>
                <a:lnTo>
                  <a:pt x="127340" y="58568"/>
                </a:lnTo>
                <a:lnTo>
                  <a:pt x="91014" y="89734"/>
                </a:lnTo>
                <a:lnTo>
                  <a:pt x="59094" y="127213"/>
                </a:lnTo>
                <a:lnTo>
                  <a:pt x="33387" y="169198"/>
                </a:lnTo>
                <a:lnTo>
                  <a:pt x="15052" y="213408"/>
                </a:lnTo>
                <a:lnTo>
                  <a:pt x="3964" y="258985"/>
                </a:lnTo>
                <a:lnTo>
                  <a:pt x="0" y="305071"/>
                </a:lnTo>
                <a:lnTo>
                  <a:pt x="3035" y="350806"/>
                </a:lnTo>
                <a:lnTo>
                  <a:pt x="12947" y="395332"/>
                </a:lnTo>
                <a:lnTo>
                  <a:pt x="29612" y="437789"/>
                </a:lnTo>
                <a:lnTo>
                  <a:pt x="52905" y="477319"/>
                </a:lnTo>
                <a:lnTo>
                  <a:pt x="82703" y="513064"/>
                </a:lnTo>
                <a:lnTo>
                  <a:pt x="118883" y="544164"/>
                </a:lnTo>
                <a:lnTo>
                  <a:pt x="159709" y="568882"/>
                </a:lnTo>
                <a:lnTo>
                  <a:pt x="202960" y="586092"/>
                </a:lnTo>
                <a:lnTo>
                  <a:pt x="247784" y="595942"/>
                </a:lnTo>
                <a:lnTo>
                  <a:pt x="293326" y="598582"/>
                </a:lnTo>
                <a:lnTo>
                  <a:pt x="338732" y="594162"/>
                </a:lnTo>
                <a:lnTo>
                  <a:pt x="383148" y="582832"/>
                </a:lnTo>
                <a:lnTo>
                  <a:pt x="425722" y="564740"/>
                </a:lnTo>
                <a:lnTo>
                  <a:pt x="465598" y="540036"/>
                </a:lnTo>
                <a:lnTo>
                  <a:pt x="501923" y="508870"/>
                </a:lnTo>
                <a:lnTo>
                  <a:pt x="533844" y="471391"/>
                </a:lnTo>
                <a:lnTo>
                  <a:pt x="559551" y="429407"/>
                </a:lnTo>
                <a:lnTo>
                  <a:pt x="577886" y="385196"/>
                </a:lnTo>
                <a:lnTo>
                  <a:pt x="588974" y="339616"/>
                </a:lnTo>
                <a:lnTo>
                  <a:pt x="592938" y="293527"/>
                </a:lnTo>
                <a:lnTo>
                  <a:pt x="589902" y="247785"/>
                </a:lnTo>
                <a:lnTo>
                  <a:pt x="579990" y="203250"/>
                </a:lnTo>
                <a:lnTo>
                  <a:pt x="563326" y="160780"/>
                </a:lnTo>
                <a:lnTo>
                  <a:pt x="540032" y="121231"/>
                </a:lnTo>
                <a:lnTo>
                  <a:pt x="510234" y="85464"/>
                </a:lnTo>
                <a:lnTo>
                  <a:pt x="474055" y="54336"/>
                </a:lnTo>
                <a:lnTo>
                  <a:pt x="433229" y="29646"/>
                </a:lnTo>
                <a:lnTo>
                  <a:pt x="389977" y="12459"/>
                </a:lnTo>
                <a:lnTo>
                  <a:pt x="345153" y="2627"/>
                </a:lnTo>
                <a:lnTo>
                  <a:pt x="299612" y="0"/>
                </a:lnTo>
                <a:close/>
              </a:path>
            </a:pathLst>
          </a:custGeom>
          <a:solidFill>
            <a:srgbClr val="1C5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634524" y="2322495"/>
            <a:ext cx="474345" cy="479425"/>
          </a:xfrm>
          <a:custGeom>
            <a:avLst/>
            <a:gdLst/>
            <a:ahLst/>
            <a:cxnLst/>
            <a:rect l="l" t="t" r="r" b="b"/>
            <a:pathLst>
              <a:path w="474345" h="479425">
                <a:moveTo>
                  <a:pt x="248535" y="0"/>
                </a:moveTo>
                <a:lnTo>
                  <a:pt x="203081" y="3546"/>
                </a:lnTo>
                <a:lnTo>
                  <a:pt x="158864" y="15726"/>
                </a:lnTo>
                <a:lnTo>
                  <a:pt x="117217" y="36305"/>
                </a:lnTo>
                <a:lnTo>
                  <a:pt x="79471" y="65049"/>
                </a:lnTo>
                <a:lnTo>
                  <a:pt x="46960" y="101724"/>
                </a:lnTo>
                <a:lnTo>
                  <a:pt x="22200" y="144025"/>
                </a:lnTo>
                <a:lnTo>
                  <a:pt x="6611" y="188836"/>
                </a:lnTo>
                <a:lnTo>
                  <a:pt x="0" y="234818"/>
                </a:lnTo>
                <a:lnTo>
                  <a:pt x="2171" y="280632"/>
                </a:lnTo>
                <a:lnTo>
                  <a:pt x="12932" y="324938"/>
                </a:lnTo>
                <a:lnTo>
                  <a:pt x="32088" y="366400"/>
                </a:lnTo>
                <a:lnTo>
                  <a:pt x="59446" y="403677"/>
                </a:lnTo>
                <a:lnTo>
                  <a:pt x="94812" y="435431"/>
                </a:lnTo>
                <a:lnTo>
                  <a:pt x="135981" y="459191"/>
                </a:lnTo>
                <a:lnTo>
                  <a:pt x="179911" y="473613"/>
                </a:lnTo>
                <a:lnTo>
                  <a:pt x="225269" y="478931"/>
                </a:lnTo>
                <a:lnTo>
                  <a:pt x="270723" y="475377"/>
                </a:lnTo>
                <a:lnTo>
                  <a:pt x="314940" y="463185"/>
                </a:lnTo>
                <a:lnTo>
                  <a:pt x="356588" y="442587"/>
                </a:lnTo>
                <a:lnTo>
                  <a:pt x="394333" y="413817"/>
                </a:lnTo>
                <a:lnTo>
                  <a:pt x="426844" y="377108"/>
                </a:lnTo>
                <a:lnTo>
                  <a:pt x="451604" y="334836"/>
                </a:lnTo>
                <a:lnTo>
                  <a:pt x="467193" y="290041"/>
                </a:lnTo>
                <a:lnTo>
                  <a:pt x="473805" y="244065"/>
                </a:lnTo>
                <a:lnTo>
                  <a:pt x="471633" y="198252"/>
                </a:lnTo>
                <a:lnTo>
                  <a:pt x="460872" y="153946"/>
                </a:lnTo>
                <a:lnTo>
                  <a:pt x="441716" y="112491"/>
                </a:lnTo>
                <a:lnTo>
                  <a:pt x="414358" y="75229"/>
                </a:lnTo>
                <a:lnTo>
                  <a:pt x="378992" y="43505"/>
                </a:lnTo>
                <a:lnTo>
                  <a:pt x="337823" y="19745"/>
                </a:lnTo>
                <a:lnTo>
                  <a:pt x="293893" y="5321"/>
                </a:lnTo>
                <a:lnTo>
                  <a:pt x="2485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2847641" y="3241441"/>
            <a:ext cx="203835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10" dirty="0">
                <a:solidFill>
                  <a:srgbClr val="1C5585"/>
                </a:solidFill>
                <a:latin typeface="微软雅黑"/>
                <a:cs typeface="微软雅黑"/>
              </a:rPr>
              <a:t>数据交换安全</a:t>
            </a:r>
            <a:endParaRPr sz="2650">
              <a:latin typeface="微软雅黑"/>
              <a:cs typeface="微软雅黑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205012" y="6111720"/>
            <a:ext cx="203835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10" dirty="0">
                <a:solidFill>
                  <a:srgbClr val="1C5585"/>
                </a:solidFill>
                <a:latin typeface="微软雅黑"/>
                <a:cs typeface="微软雅黑"/>
              </a:rPr>
              <a:t>数据传输安全</a:t>
            </a:r>
            <a:endParaRPr sz="2650">
              <a:latin typeface="微软雅黑"/>
              <a:cs typeface="微软雅黑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005053" y="4011679"/>
            <a:ext cx="203835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10" dirty="0">
                <a:solidFill>
                  <a:srgbClr val="1C5585"/>
                </a:solidFill>
                <a:latin typeface="微软雅黑"/>
                <a:cs typeface="微软雅黑"/>
              </a:rPr>
              <a:t>数据安全管理</a:t>
            </a:r>
            <a:endParaRPr sz="2650">
              <a:latin typeface="微软雅黑"/>
              <a:cs typeface="微软雅黑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493101" y="6956407"/>
            <a:ext cx="203835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10" dirty="0">
                <a:solidFill>
                  <a:srgbClr val="1C5585"/>
                </a:solidFill>
                <a:latin typeface="微软雅黑"/>
                <a:cs typeface="微软雅黑"/>
              </a:rPr>
              <a:t>数据存储安全</a:t>
            </a:r>
            <a:endParaRPr sz="2650">
              <a:latin typeface="微软雅黑"/>
              <a:cs typeface="微软雅黑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213676" y="2101999"/>
            <a:ext cx="203835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10" dirty="0">
                <a:solidFill>
                  <a:srgbClr val="1C5585"/>
                </a:solidFill>
                <a:latin typeface="微软雅黑"/>
                <a:cs typeface="微软雅黑"/>
              </a:rPr>
              <a:t>终端数据安全</a:t>
            </a:r>
            <a:endParaRPr sz="2650">
              <a:latin typeface="微软雅黑"/>
              <a:cs typeface="微软雅黑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1017121" y="7722143"/>
            <a:ext cx="203835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10" dirty="0">
                <a:solidFill>
                  <a:srgbClr val="1C5585"/>
                </a:solidFill>
                <a:latin typeface="微软雅黑"/>
                <a:cs typeface="微软雅黑"/>
              </a:rPr>
              <a:t>数据应用安全</a:t>
            </a:r>
            <a:endParaRPr sz="2650">
              <a:latin typeface="微软雅黑"/>
              <a:cs typeface="微软雅黑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914911" y="4169087"/>
            <a:ext cx="2505473" cy="2579607"/>
          </a:xfrm>
          <a:prstGeom prst="rect">
            <a:avLst/>
          </a:prstGeom>
          <a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960180" y="4182909"/>
            <a:ext cx="1811020" cy="2489200"/>
          </a:xfrm>
          <a:custGeom>
            <a:avLst/>
            <a:gdLst/>
            <a:ahLst/>
            <a:cxnLst/>
            <a:rect l="l" t="t" r="r" b="b"/>
            <a:pathLst>
              <a:path w="1811020" h="2489200">
                <a:moveTo>
                  <a:pt x="1207048" y="0"/>
                </a:moveTo>
                <a:lnTo>
                  <a:pt x="1159648" y="941"/>
                </a:lnTo>
                <a:lnTo>
                  <a:pt x="1112712" y="3744"/>
                </a:lnTo>
                <a:lnTo>
                  <a:pt x="1066272" y="8373"/>
                </a:lnTo>
                <a:lnTo>
                  <a:pt x="1020362" y="14794"/>
                </a:lnTo>
                <a:lnTo>
                  <a:pt x="975015" y="22972"/>
                </a:lnTo>
                <a:lnTo>
                  <a:pt x="930266" y="32872"/>
                </a:lnTo>
                <a:lnTo>
                  <a:pt x="886148" y="44460"/>
                </a:lnTo>
                <a:lnTo>
                  <a:pt x="842694" y="57701"/>
                </a:lnTo>
                <a:lnTo>
                  <a:pt x="799938" y="72561"/>
                </a:lnTo>
                <a:lnTo>
                  <a:pt x="757913" y="89005"/>
                </a:lnTo>
                <a:lnTo>
                  <a:pt x="716653" y="106999"/>
                </a:lnTo>
                <a:lnTo>
                  <a:pt x="676191" y="126507"/>
                </a:lnTo>
                <a:lnTo>
                  <a:pt x="636562" y="147496"/>
                </a:lnTo>
                <a:lnTo>
                  <a:pt x="597798" y="169930"/>
                </a:lnTo>
                <a:lnTo>
                  <a:pt x="559933" y="193776"/>
                </a:lnTo>
                <a:lnTo>
                  <a:pt x="523000" y="218998"/>
                </a:lnTo>
                <a:lnTo>
                  <a:pt x="487034" y="245561"/>
                </a:lnTo>
                <a:lnTo>
                  <a:pt x="452067" y="273432"/>
                </a:lnTo>
                <a:lnTo>
                  <a:pt x="418134" y="302576"/>
                </a:lnTo>
                <a:lnTo>
                  <a:pt x="385267" y="332958"/>
                </a:lnTo>
                <a:lnTo>
                  <a:pt x="353501" y="364543"/>
                </a:lnTo>
                <a:lnTo>
                  <a:pt x="322868" y="397298"/>
                </a:lnTo>
                <a:lnTo>
                  <a:pt x="293403" y="431186"/>
                </a:lnTo>
                <a:lnTo>
                  <a:pt x="265139" y="466174"/>
                </a:lnTo>
                <a:lnTo>
                  <a:pt x="238109" y="502228"/>
                </a:lnTo>
                <a:lnTo>
                  <a:pt x="212347" y="539311"/>
                </a:lnTo>
                <a:lnTo>
                  <a:pt x="187886" y="577391"/>
                </a:lnTo>
                <a:lnTo>
                  <a:pt x="164761" y="616432"/>
                </a:lnTo>
                <a:lnTo>
                  <a:pt x="143004" y="656400"/>
                </a:lnTo>
                <a:lnTo>
                  <a:pt x="122649" y="697260"/>
                </a:lnTo>
                <a:lnTo>
                  <a:pt x="103730" y="738977"/>
                </a:lnTo>
                <a:lnTo>
                  <a:pt x="86280" y="781517"/>
                </a:lnTo>
                <a:lnTo>
                  <a:pt x="70333" y="824846"/>
                </a:lnTo>
                <a:lnTo>
                  <a:pt x="55922" y="868928"/>
                </a:lnTo>
                <a:lnTo>
                  <a:pt x="43081" y="913730"/>
                </a:lnTo>
                <a:lnTo>
                  <a:pt x="31843" y="959216"/>
                </a:lnTo>
                <a:lnTo>
                  <a:pt x="22242" y="1005352"/>
                </a:lnTo>
                <a:lnTo>
                  <a:pt x="14312" y="1052103"/>
                </a:lnTo>
                <a:lnTo>
                  <a:pt x="8085" y="1099435"/>
                </a:lnTo>
                <a:lnTo>
                  <a:pt x="3596" y="1147313"/>
                </a:lnTo>
                <a:lnTo>
                  <a:pt x="878" y="1195702"/>
                </a:lnTo>
                <a:lnTo>
                  <a:pt x="103" y="1237172"/>
                </a:lnTo>
                <a:lnTo>
                  <a:pt x="0" y="1246441"/>
                </a:lnTo>
                <a:lnTo>
                  <a:pt x="878" y="1293435"/>
                </a:lnTo>
                <a:lnTo>
                  <a:pt x="3596" y="1341825"/>
                </a:lnTo>
                <a:lnTo>
                  <a:pt x="8085" y="1389703"/>
                </a:lnTo>
                <a:lnTo>
                  <a:pt x="14312" y="1437035"/>
                </a:lnTo>
                <a:lnTo>
                  <a:pt x="22242" y="1483786"/>
                </a:lnTo>
                <a:lnTo>
                  <a:pt x="31843" y="1529922"/>
                </a:lnTo>
                <a:lnTo>
                  <a:pt x="43081" y="1575408"/>
                </a:lnTo>
                <a:lnTo>
                  <a:pt x="55922" y="1620210"/>
                </a:lnTo>
                <a:lnTo>
                  <a:pt x="70333" y="1664292"/>
                </a:lnTo>
                <a:lnTo>
                  <a:pt x="86280" y="1707621"/>
                </a:lnTo>
                <a:lnTo>
                  <a:pt x="103730" y="1750161"/>
                </a:lnTo>
                <a:lnTo>
                  <a:pt x="122649" y="1791878"/>
                </a:lnTo>
                <a:lnTo>
                  <a:pt x="143004" y="1832738"/>
                </a:lnTo>
                <a:lnTo>
                  <a:pt x="164761" y="1872706"/>
                </a:lnTo>
                <a:lnTo>
                  <a:pt x="187886" y="1911747"/>
                </a:lnTo>
                <a:lnTo>
                  <a:pt x="212347" y="1949826"/>
                </a:lnTo>
                <a:lnTo>
                  <a:pt x="238109" y="1986910"/>
                </a:lnTo>
                <a:lnTo>
                  <a:pt x="265139" y="2022964"/>
                </a:lnTo>
                <a:lnTo>
                  <a:pt x="293403" y="2057952"/>
                </a:lnTo>
                <a:lnTo>
                  <a:pt x="322868" y="2091840"/>
                </a:lnTo>
                <a:lnTo>
                  <a:pt x="353501" y="2124594"/>
                </a:lnTo>
                <a:lnTo>
                  <a:pt x="385267" y="2156180"/>
                </a:lnTo>
                <a:lnTo>
                  <a:pt x="418134" y="2186562"/>
                </a:lnTo>
                <a:lnTo>
                  <a:pt x="452067" y="2215705"/>
                </a:lnTo>
                <a:lnTo>
                  <a:pt x="487034" y="2243576"/>
                </a:lnTo>
                <a:lnTo>
                  <a:pt x="523000" y="2270140"/>
                </a:lnTo>
                <a:lnTo>
                  <a:pt x="559933" y="2295362"/>
                </a:lnTo>
                <a:lnTo>
                  <a:pt x="597798" y="2319208"/>
                </a:lnTo>
                <a:lnTo>
                  <a:pt x="636562" y="2341642"/>
                </a:lnTo>
                <a:lnTo>
                  <a:pt x="676191" y="2362631"/>
                </a:lnTo>
                <a:lnTo>
                  <a:pt x="716653" y="2382139"/>
                </a:lnTo>
                <a:lnTo>
                  <a:pt x="757913" y="2400132"/>
                </a:lnTo>
                <a:lnTo>
                  <a:pt x="799938" y="2416577"/>
                </a:lnTo>
                <a:lnTo>
                  <a:pt x="842694" y="2431436"/>
                </a:lnTo>
                <a:lnTo>
                  <a:pt x="886148" y="2444678"/>
                </a:lnTo>
                <a:lnTo>
                  <a:pt x="930266" y="2456266"/>
                </a:lnTo>
                <a:lnTo>
                  <a:pt x="975015" y="2466166"/>
                </a:lnTo>
                <a:lnTo>
                  <a:pt x="1020362" y="2474344"/>
                </a:lnTo>
                <a:lnTo>
                  <a:pt x="1066272" y="2480765"/>
                </a:lnTo>
                <a:lnTo>
                  <a:pt x="1112712" y="2485394"/>
                </a:lnTo>
                <a:lnTo>
                  <a:pt x="1159648" y="2488196"/>
                </a:lnTo>
                <a:lnTo>
                  <a:pt x="1207048" y="2489138"/>
                </a:lnTo>
                <a:lnTo>
                  <a:pt x="1159887" y="2487266"/>
                </a:lnTo>
                <a:lnTo>
                  <a:pt x="1113717" y="2481741"/>
                </a:lnTo>
                <a:lnTo>
                  <a:pt x="1068674" y="2472702"/>
                </a:lnTo>
                <a:lnTo>
                  <a:pt x="1024891" y="2460287"/>
                </a:lnTo>
                <a:lnTo>
                  <a:pt x="982502" y="2444635"/>
                </a:lnTo>
                <a:lnTo>
                  <a:pt x="941643" y="2425884"/>
                </a:lnTo>
                <a:lnTo>
                  <a:pt x="902446" y="2404173"/>
                </a:lnTo>
                <a:lnTo>
                  <a:pt x="865047" y="2379639"/>
                </a:lnTo>
                <a:lnTo>
                  <a:pt x="829580" y="2352422"/>
                </a:lnTo>
                <a:lnTo>
                  <a:pt x="796178" y="2322659"/>
                </a:lnTo>
                <a:lnTo>
                  <a:pt x="764977" y="2290489"/>
                </a:lnTo>
                <a:lnTo>
                  <a:pt x="736110" y="2256051"/>
                </a:lnTo>
                <a:lnTo>
                  <a:pt x="709712" y="2219482"/>
                </a:lnTo>
                <a:lnTo>
                  <a:pt x="685916" y="2180922"/>
                </a:lnTo>
                <a:lnTo>
                  <a:pt x="664858" y="2140508"/>
                </a:lnTo>
                <a:lnTo>
                  <a:pt x="646671" y="2098379"/>
                </a:lnTo>
                <a:lnTo>
                  <a:pt x="631490" y="2054674"/>
                </a:lnTo>
                <a:lnTo>
                  <a:pt x="619448" y="2009530"/>
                </a:lnTo>
                <a:lnTo>
                  <a:pt x="610681" y="1963087"/>
                </a:lnTo>
                <a:lnTo>
                  <a:pt x="605322" y="1915482"/>
                </a:lnTo>
                <a:lnTo>
                  <a:pt x="603506" y="1866854"/>
                </a:lnTo>
                <a:lnTo>
                  <a:pt x="605322" y="1818226"/>
                </a:lnTo>
                <a:lnTo>
                  <a:pt x="610681" y="1770621"/>
                </a:lnTo>
                <a:lnTo>
                  <a:pt x="619448" y="1724177"/>
                </a:lnTo>
                <a:lnTo>
                  <a:pt x="631490" y="1679033"/>
                </a:lnTo>
                <a:lnTo>
                  <a:pt x="646671" y="1635328"/>
                </a:lnTo>
                <a:lnTo>
                  <a:pt x="664858" y="1593199"/>
                </a:lnTo>
                <a:lnTo>
                  <a:pt x="685916" y="1552785"/>
                </a:lnTo>
                <a:lnTo>
                  <a:pt x="709712" y="1514225"/>
                </a:lnTo>
                <a:lnTo>
                  <a:pt x="736110" y="1477656"/>
                </a:lnTo>
                <a:lnTo>
                  <a:pt x="764977" y="1443218"/>
                </a:lnTo>
                <a:lnTo>
                  <a:pt x="796178" y="1411048"/>
                </a:lnTo>
                <a:lnTo>
                  <a:pt x="829580" y="1381285"/>
                </a:lnTo>
                <a:lnTo>
                  <a:pt x="865047" y="1354068"/>
                </a:lnTo>
                <a:lnTo>
                  <a:pt x="902446" y="1329534"/>
                </a:lnTo>
                <a:lnTo>
                  <a:pt x="941643" y="1307823"/>
                </a:lnTo>
                <a:lnTo>
                  <a:pt x="982502" y="1289072"/>
                </a:lnTo>
                <a:lnTo>
                  <a:pt x="1024891" y="1273420"/>
                </a:lnTo>
                <a:lnTo>
                  <a:pt x="1068674" y="1261005"/>
                </a:lnTo>
                <a:lnTo>
                  <a:pt x="1113717" y="1251966"/>
                </a:lnTo>
                <a:lnTo>
                  <a:pt x="1159887" y="1246441"/>
                </a:lnTo>
                <a:lnTo>
                  <a:pt x="1254210" y="1242697"/>
                </a:lnTo>
                <a:lnTo>
                  <a:pt x="1300379" y="1237172"/>
                </a:lnTo>
                <a:lnTo>
                  <a:pt x="1345423" y="1228133"/>
                </a:lnTo>
                <a:lnTo>
                  <a:pt x="1389206" y="1215718"/>
                </a:lnTo>
                <a:lnTo>
                  <a:pt x="1431594" y="1200066"/>
                </a:lnTo>
                <a:lnTo>
                  <a:pt x="1472454" y="1181315"/>
                </a:lnTo>
                <a:lnTo>
                  <a:pt x="1511650" y="1159604"/>
                </a:lnTo>
                <a:lnTo>
                  <a:pt x="1549049" y="1135070"/>
                </a:lnTo>
                <a:lnTo>
                  <a:pt x="1584517" y="1107852"/>
                </a:lnTo>
                <a:lnTo>
                  <a:pt x="1617918" y="1078090"/>
                </a:lnTo>
                <a:lnTo>
                  <a:pt x="1649119" y="1045920"/>
                </a:lnTo>
                <a:lnTo>
                  <a:pt x="1677986" y="1011482"/>
                </a:lnTo>
                <a:lnTo>
                  <a:pt x="1704385" y="974913"/>
                </a:lnTo>
                <a:lnTo>
                  <a:pt x="1728180" y="936353"/>
                </a:lnTo>
                <a:lnTo>
                  <a:pt x="1749239" y="895939"/>
                </a:lnTo>
                <a:lnTo>
                  <a:pt x="1767425" y="853810"/>
                </a:lnTo>
                <a:lnTo>
                  <a:pt x="1782607" y="810105"/>
                </a:lnTo>
                <a:lnTo>
                  <a:pt x="1794648" y="764961"/>
                </a:lnTo>
                <a:lnTo>
                  <a:pt x="1803415" y="718517"/>
                </a:lnTo>
                <a:lnTo>
                  <a:pt x="1808774" y="670912"/>
                </a:lnTo>
                <a:lnTo>
                  <a:pt x="1810590" y="622284"/>
                </a:lnTo>
                <a:lnTo>
                  <a:pt x="1808774" y="573656"/>
                </a:lnTo>
                <a:lnTo>
                  <a:pt x="1803415" y="526051"/>
                </a:lnTo>
                <a:lnTo>
                  <a:pt x="1794648" y="479608"/>
                </a:lnTo>
                <a:lnTo>
                  <a:pt x="1782607" y="434464"/>
                </a:lnTo>
                <a:lnTo>
                  <a:pt x="1767425" y="390758"/>
                </a:lnTo>
                <a:lnTo>
                  <a:pt x="1749239" y="348630"/>
                </a:lnTo>
                <a:lnTo>
                  <a:pt x="1728180" y="308216"/>
                </a:lnTo>
                <a:lnTo>
                  <a:pt x="1704385" y="269655"/>
                </a:lnTo>
                <a:lnTo>
                  <a:pt x="1677986" y="233087"/>
                </a:lnTo>
                <a:lnTo>
                  <a:pt x="1649119" y="198649"/>
                </a:lnTo>
                <a:lnTo>
                  <a:pt x="1617918" y="166479"/>
                </a:lnTo>
                <a:lnTo>
                  <a:pt x="1584517" y="136716"/>
                </a:lnTo>
                <a:lnTo>
                  <a:pt x="1549049" y="109499"/>
                </a:lnTo>
                <a:lnTo>
                  <a:pt x="1511650" y="84965"/>
                </a:lnTo>
                <a:lnTo>
                  <a:pt x="1472454" y="63253"/>
                </a:lnTo>
                <a:lnTo>
                  <a:pt x="1431479" y="44460"/>
                </a:lnTo>
                <a:lnTo>
                  <a:pt x="1389206" y="28850"/>
                </a:lnTo>
                <a:lnTo>
                  <a:pt x="1345423" y="16436"/>
                </a:lnTo>
                <a:lnTo>
                  <a:pt x="1300379" y="7397"/>
                </a:lnTo>
                <a:lnTo>
                  <a:pt x="1254210" y="1872"/>
                </a:lnTo>
                <a:lnTo>
                  <a:pt x="1207048" y="0"/>
                </a:lnTo>
                <a:close/>
              </a:path>
            </a:pathLst>
          </a:custGeom>
          <a:solidFill>
            <a:srgbClr val="1C5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960146" y="4182909"/>
            <a:ext cx="1811020" cy="2489200"/>
          </a:xfrm>
          <a:custGeom>
            <a:avLst/>
            <a:gdLst/>
            <a:ahLst/>
            <a:cxnLst/>
            <a:rect l="l" t="t" r="r" b="b"/>
            <a:pathLst>
              <a:path w="1811020" h="2489200">
                <a:moveTo>
                  <a:pt x="1207083" y="0"/>
                </a:moveTo>
                <a:lnTo>
                  <a:pt x="1254245" y="1872"/>
                </a:lnTo>
                <a:lnTo>
                  <a:pt x="1300414" y="7397"/>
                </a:lnTo>
                <a:lnTo>
                  <a:pt x="1345458" y="16436"/>
                </a:lnTo>
                <a:lnTo>
                  <a:pt x="1389241" y="28850"/>
                </a:lnTo>
                <a:lnTo>
                  <a:pt x="1431629" y="44502"/>
                </a:lnTo>
                <a:lnTo>
                  <a:pt x="1472489" y="63253"/>
                </a:lnTo>
                <a:lnTo>
                  <a:pt x="1511685" y="84965"/>
                </a:lnTo>
                <a:lnTo>
                  <a:pt x="1549084" y="109499"/>
                </a:lnTo>
                <a:lnTo>
                  <a:pt x="1584552" y="136716"/>
                </a:lnTo>
                <a:lnTo>
                  <a:pt x="1617953" y="166479"/>
                </a:lnTo>
                <a:lnTo>
                  <a:pt x="1649154" y="198649"/>
                </a:lnTo>
                <a:lnTo>
                  <a:pt x="1678021" y="233087"/>
                </a:lnTo>
                <a:lnTo>
                  <a:pt x="1704420" y="269655"/>
                </a:lnTo>
                <a:lnTo>
                  <a:pt x="1728215" y="308216"/>
                </a:lnTo>
                <a:lnTo>
                  <a:pt x="1749274" y="348630"/>
                </a:lnTo>
                <a:lnTo>
                  <a:pt x="1767460" y="390758"/>
                </a:lnTo>
                <a:lnTo>
                  <a:pt x="1782642" y="434464"/>
                </a:lnTo>
                <a:lnTo>
                  <a:pt x="1794683" y="479608"/>
                </a:lnTo>
                <a:lnTo>
                  <a:pt x="1803450" y="526051"/>
                </a:lnTo>
                <a:lnTo>
                  <a:pt x="1808809" y="573656"/>
                </a:lnTo>
                <a:lnTo>
                  <a:pt x="1810625" y="622284"/>
                </a:lnTo>
                <a:lnTo>
                  <a:pt x="1808809" y="670912"/>
                </a:lnTo>
                <a:lnTo>
                  <a:pt x="1803450" y="718517"/>
                </a:lnTo>
                <a:lnTo>
                  <a:pt x="1794683" y="764961"/>
                </a:lnTo>
                <a:lnTo>
                  <a:pt x="1782642" y="810105"/>
                </a:lnTo>
                <a:lnTo>
                  <a:pt x="1767460" y="853810"/>
                </a:lnTo>
                <a:lnTo>
                  <a:pt x="1749274" y="895939"/>
                </a:lnTo>
                <a:lnTo>
                  <a:pt x="1728215" y="936353"/>
                </a:lnTo>
                <a:lnTo>
                  <a:pt x="1704420" y="974913"/>
                </a:lnTo>
                <a:lnTo>
                  <a:pt x="1678021" y="1011482"/>
                </a:lnTo>
                <a:lnTo>
                  <a:pt x="1649154" y="1045920"/>
                </a:lnTo>
                <a:lnTo>
                  <a:pt x="1617953" y="1078090"/>
                </a:lnTo>
                <a:lnTo>
                  <a:pt x="1584552" y="1107852"/>
                </a:lnTo>
                <a:lnTo>
                  <a:pt x="1549084" y="1135070"/>
                </a:lnTo>
                <a:lnTo>
                  <a:pt x="1511685" y="1159604"/>
                </a:lnTo>
                <a:lnTo>
                  <a:pt x="1472489" y="1181315"/>
                </a:lnTo>
                <a:lnTo>
                  <a:pt x="1431629" y="1200066"/>
                </a:lnTo>
                <a:lnTo>
                  <a:pt x="1389241" y="1215718"/>
                </a:lnTo>
                <a:lnTo>
                  <a:pt x="1345458" y="1228133"/>
                </a:lnTo>
                <a:lnTo>
                  <a:pt x="1300414" y="1237172"/>
                </a:lnTo>
                <a:lnTo>
                  <a:pt x="1254245" y="1242697"/>
                </a:lnTo>
                <a:lnTo>
                  <a:pt x="1207083" y="1244569"/>
                </a:lnTo>
                <a:lnTo>
                  <a:pt x="1159922" y="1246441"/>
                </a:lnTo>
                <a:lnTo>
                  <a:pt x="1113752" y="1251966"/>
                </a:lnTo>
                <a:lnTo>
                  <a:pt x="1068709" y="1261005"/>
                </a:lnTo>
                <a:lnTo>
                  <a:pt x="1024926" y="1273420"/>
                </a:lnTo>
                <a:lnTo>
                  <a:pt x="982537" y="1289072"/>
                </a:lnTo>
                <a:lnTo>
                  <a:pt x="941678" y="1307823"/>
                </a:lnTo>
                <a:lnTo>
                  <a:pt x="902481" y="1329534"/>
                </a:lnTo>
                <a:lnTo>
                  <a:pt x="865082" y="1354068"/>
                </a:lnTo>
                <a:lnTo>
                  <a:pt x="829615" y="1381285"/>
                </a:lnTo>
                <a:lnTo>
                  <a:pt x="796213" y="1411048"/>
                </a:lnTo>
                <a:lnTo>
                  <a:pt x="765012" y="1443218"/>
                </a:lnTo>
                <a:lnTo>
                  <a:pt x="736145" y="1477656"/>
                </a:lnTo>
                <a:lnTo>
                  <a:pt x="709747" y="1514225"/>
                </a:lnTo>
                <a:lnTo>
                  <a:pt x="685951" y="1552785"/>
                </a:lnTo>
                <a:lnTo>
                  <a:pt x="664893" y="1593199"/>
                </a:lnTo>
                <a:lnTo>
                  <a:pt x="646706" y="1635328"/>
                </a:lnTo>
                <a:lnTo>
                  <a:pt x="631525" y="1679033"/>
                </a:lnTo>
                <a:lnTo>
                  <a:pt x="619483" y="1724177"/>
                </a:lnTo>
                <a:lnTo>
                  <a:pt x="610716" y="1770621"/>
                </a:lnTo>
                <a:lnTo>
                  <a:pt x="605357" y="1818226"/>
                </a:lnTo>
                <a:lnTo>
                  <a:pt x="603541" y="1866854"/>
                </a:lnTo>
                <a:lnTo>
                  <a:pt x="605357" y="1915482"/>
                </a:lnTo>
                <a:lnTo>
                  <a:pt x="610716" y="1963087"/>
                </a:lnTo>
                <a:lnTo>
                  <a:pt x="619483" y="2009530"/>
                </a:lnTo>
                <a:lnTo>
                  <a:pt x="631525" y="2054674"/>
                </a:lnTo>
                <a:lnTo>
                  <a:pt x="646706" y="2098379"/>
                </a:lnTo>
                <a:lnTo>
                  <a:pt x="664893" y="2140508"/>
                </a:lnTo>
                <a:lnTo>
                  <a:pt x="685951" y="2180922"/>
                </a:lnTo>
                <a:lnTo>
                  <a:pt x="709747" y="2219482"/>
                </a:lnTo>
                <a:lnTo>
                  <a:pt x="736145" y="2256051"/>
                </a:lnTo>
                <a:lnTo>
                  <a:pt x="765012" y="2290489"/>
                </a:lnTo>
                <a:lnTo>
                  <a:pt x="796213" y="2322659"/>
                </a:lnTo>
                <a:lnTo>
                  <a:pt x="829615" y="2352422"/>
                </a:lnTo>
                <a:lnTo>
                  <a:pt x="865082" y="2379639"/>
                </a:lnTo>
                <a:lnTo>
                  <a:pt x="902481" y="2404173"/>
                </a:lnTo>
                <a:lnTo>
                  <a:pt x="941678" y="2425884"/>
                </a:lnTo>
                <a:lnTo>
                  <a:pt x="982537" y="2444635"/>
                </a:lnTo>
                <a:lnTo>
                  <a:pt x="1024926" y="2460287"/>
                </a:lnTo>
                <a:lnTo>
                  <a:pt x="1068709" y="2472702"/>
                </a:lnTo>
                <a:lnTo>
                  <a:pt x="1113752" y="2481741"/>
                </a:lnTo>
                <a:lnTo>
                  <a:pt x="1159922" y="2487266"/>
                </a:lnTo>
                <a:lnTo>
                  <a:pt x="1207083" y="2489138"/>
                </a:lnTo>
                <a:lnTo>
                  <a:pt x="1159683" y="2488196"/>
                </a:lnTo>
                <a:lnTo>
                  <a:pt x="1112747" y="2485394"/>
                </a:lnTo>
                <a:lnTo>
                  <a:pt x="1066307" y="2480765"/>
                </a:lnTo>
                <a:lnTo>
                  <a:pt x="1020397" y="2474344"/>
                </a:lnTo>
                <a:lnTo>
                  <a:pt x="975050" y="2466166"/>
                </a:lnTo>
                <a:lnTo>
                  <a:pt x="930301" y="2456266"/>
                </a:lnTo>
                <a:lnTo>
                  <a:pt x="886183" y="2444678"/>
                </a:lnTo>
                <a:lnTo>
                  <a:pt x="842729" y="2431436"/>
                </a:lnTo>
                <a:lnTo>
                  <a:pt x="799973" y="2416577"/>
                </a:lnTo>
                <a:lnTo>
                  <a:pt x="757948" y="2400132"/>
                </a:lnTo>
                <a:lnTo>
                  <a:pt x="716688" y="2382139"/>
                </a:lnTo>
                <a:lnTo>
                  <a:pt x="676226" y="2362631"/>
                </a:lnTo>
                <a:lnTo>
                  <a:pt x="636597" y="2341642"/>
                </a:lnTo>
                <a:lnTo>
                  <a:pt x="597833" y="2319208"/>
                </a:lnTo>
                <a:lnTo>
                  <a:pt x="559968" y="2295362"/>
                </a:lnTo>
                <a:lnTo>
                  <a:pt x="523035" y="2270140"/>
                </a:lnTo>
                <a:lnTo>
                  <a:pt x="487069" y="2243576"/>
                </a:lnTo>
                <a:lnTo>
                  <a:pt x="452102" y="2215705"/>
                </a:lnTo>
                <a:lnTo>
                  <a:pt x="418169" y="2186562"/>
                </a:lnTo>
                <a:lnTo>
                  <a:pt x="385302" y="2156180"/>
                </a:lnTo>
                <a:lnTo>
                  <a:pt x="353536" y="2124594"/>
                </a:lnTo>
                <a:lnTo>
                  <a:pt x="322903" y="2091840"/>
                </a:lnTo>
                <a:lnTo>
                  <a:pt x="293438" y="2057952"/>
                </a:lnTo>
                <a:lnTo>
                  <a:pt x="265174" y="2022964"/>
                </a:lnTo>
                <a:lnTo>
                  <a:pt x="238144" y="1986910"/>
                </a:lnTo>
                <a:lnTo>
                  <a:pt x="212382" y="1949826"/>
                </a:lnTo>
                <a:lnTo>
                  <a:pt x="187921" y="1911747"/>
                </a:lnTo>
                <a:lnTo>
                  <a:pt x="164796" y="1872706"/>
                </a:lnTo>
                <a:lnTo>
                  <a:pt x="143039" y="1832738"/>
                </a:lnTo>
                <a:lnTo>
                  <a:pt x="122684" y="1791878"/>
                </a:lnTo>
                <a:lnTo>
                  <a:pt x="103765" y="1750161"/>
                </a:lnTo>
                <a:lnTo>
                  <a:pt x="86315" y="1707621"/>
                </a:lnTo>
                <a:lnTo>
                  <a:pt x="70368" y="1664292"/>
                </a:lnTo>
                <a:lnTo>
                  <a:pt x="55957" y="1620210"/>
                </a:lnTo>
                <a:lnTo>
                  <a:pt x="43116" y="1575408"/>
                </a:lnTo>
                <a:lnTo>
                  <a:pt x="31878" y="1529922"/>
                </a:lnTo>
                <a:lnTo>
                  <a:pt x="22277" y="1483786"/>
                </a:lnTo>
                <a:lnTo>
                  <a:pt x="14347" y="1437035"/>
                </a:lnTo>
                <a:lnTo>
                  <a:pt x="8120" y="1389703"/>
                </a:lnTo>
                <a:lnTo>
                  <a:pt x="3631" y="1341825"/>
                </a:lnTo>
                <a:lnTo>
                  <a:pt x="913" y="1293435"/>
                </a:lnTo>
                <a:lnTo>
                  <a:pt x="0" y="1244569"/>
                </a:lnTo>
                <a:lnTo>
                  <a:pt x="913" y="1195702"/>
                </a:lnTo>
                <a:lnTo>
                  <a:pt x="3631" y="1147313"/>
                </a:lnTo>
                <a:lnTo>
                  <a:pt x="8120" y="1099435"/>
                </a:lnTo>
                <a:lnTo>
                  <a:pt x="14347" y="1052103"/>
                </a:lnTo>
                <a:lnTo>
                  <a:pt x="22277" y="1005352"/>
                </a:lnTo>
                <a:lnTo>
                  <a:pt x="31878" y="959216"/>
                </a:lnTo>
                <a:lnTo>
                  <a:pt x="43116" y="913730"/>
                </a:lnTo>
                <a:lnTo>
                  <a:pt x="55957" y="868928"/>
                </a:lnTo>
                <a:lnTo>
                  <a:pt x="70368" y="824846"/>
                </a:lnTo>
                <a:lnTo>
                  <a:pt x="86315" y="781517"/>
                </a:lnTo>
                <a:lnTo>
                  <a:pt x="103765" y="738977"/>
                </a:lnTo>
                <a:lnTo>
                  <a:pt x="122684" y="697260"/>
                </a:lnTo>
                <a:lnTo>
                  <a:pt x="143039" y="656400"/>
                </a:lnTo>
                <a:lnTo>
                  <a:pt x="164796" y="616432"/>
                </a:lnTo>
                <a:lnTo>
                  <a:pt x="187921" y="577391"/>
                </a:lnTo>
                <a:lnTo>
                  <a:pt x="212382" y="539311"/>
                </a:lnTo>
                <a:lnTo>
                  <a:pt x="238144" y="502228"/>
                </a:lnTo>
                <a:lnTo>
                  <a:pt x="265174" y="466174"/>
                </a:lnTo>
                <a:lnTo>
                  <a:pt x="293438" y="431186"/>
                </a:lnTo>
                <a:lnTo>
                  <a:pt x="322903" y="397298"/>
                </a:lnTo>
                <a:lnTo>
                  <a:pt x="353536" y="364543"/>
                </a:lnTo>
                <a:lnTo>
                  <a:pt x="385302" y="332958"/>
                </a:lnTo>
                <a:lnTo>
                  <a:pt x="418169" y="302576"/>
                </a:lnTo>
                <a:lnTo>
                  <a:pt x="452102" y="273432"/>
                </a:lnTo>
                <a:lnTo>
                  <a:pt x="487069" y="245561"/>
                </a:lnTo>
                <a:lnTo>
                  <a:pt x="523035" y="218998"/>
                </a:lnTo>
                <a:lnTo>
                  <a:pt x="559968" y="193776"/>
                </a:lnTo>
                <a:lnTo>
                  <a:pt x="597833" y="169930"/>
                </a:lnTo>
                <a:lnTo>
                  <a:pt x="636597" y="147496"/>
                </a:lnTo>
                <a:lnTo>
                  <a:pt x="676226" y="126507"/>
                </a:lnTo>
                <a:lnTo>
                  <a:pt x="716688" y="106999"/>
                </a:lnTo>
                <a:lnTo>
                  <a:pt x="757948" y="89005"/>
                </a:lnTo>
                <a:lnTo>
                  <a:pt x="799973" y="72561"/>
                </a:lnTo>
                <a:lnTo>
                  <a:pt x="842729" y="57701"/>
                </a:lnTo>
                <a:lnTo>
                  <a:pt x="886183" y="44460"/>
                </a:lnTo>
                <a:lnTo>
                  <a:pt x="930301" y="32872"/>
                </a:lnTo>
                <a:lnTo>
                  <a:pt x="975050" y="22972"/>
                </a:lnTo>
                <a:lnTo>
                  <a:pt x="1020397" y="14794"/>
                </a:lnTo>
                <a:lnTo>
                  <a:pt x="1066307" y="8373"/>
                </a:lnTo>
                <a:lnTo>
                  <a:pt x="1112747" y="3744"/>
                </a:lnTo>
                <a:lnTo>
                  <a:pt x="1159683" y="941"/>
                </a:lnTo>
                <a:lnTo>
                  <a:pt x="1207083" y="0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564525" y="4182909"/>
            <a:ext cx="1811020" cy="2489200"/>
          </a:xfrm>
          <a:custGeom>
            <a:avLst/>
            <a:gdLst/>
            <a:ahLst/>
            <a:cxnLst/>
            <a:rect l="l" t="t" r="r" b="b"/>
            <a:pathLst>
              <a:path w="1811020" h="2489200">
                <a:moveTo>
                  <a:pt x="603541" y="0"/>
                </a:moveTo>
                <a:lnTo>
                  <a:pt x="650703" y="1872"/>
                </a:lnTo>
                <a:lnTo>
                  <a:pt x="696872" y="7397"/>
                </a:lnTo>
                <a:lnTo>
                  <a:pt x="741916" y="16436"/>
                </a:lnTo>
                <a:lnTo>
                  <a:pt x="785699" y="28850"/>
                </a:lnTo>
                <a:lnTo>
                  <a:pt x="828087" y="44502"/>
                </a:lnTo>
                <a:lnTo>
                  <a:pt x="868947" y="63253"/>
                </a:lnTo>
                <a:lnTo>
                  <a:pt x="908143" y="84965"/>
                </a:lnTo>
                <a:lnTo>
                  <a:pt x="945542" y="109499"/>
                </a:lnTo>
                <a:lnTo>
                  <a:pt x="981010" y="136716"/>
                </a:lnTo>
                <a:lnTo>
                  <a:pt x="1014411" y="166479"/>
                </a:lnTo>
                <a:lnTo>
                  <a:pt x="1045613" y="198649"/>
                </a:lnTo>
                <a:lnTo>
                  <a:pt x="1074480" y="233087"/>
                </a:lnTo>
                <a:lnTo>
                  <a:pt x="1100878" y="269655"/>
                </a:lnTo>
                <a:lnTo>
                  <a:pt x="1124673" y="308216"/>
                </a:lnTo>
                <a:lnTo>
                  <a:pt x="1145732" y="348630"/>
                </a:lnTo>
                <a:lnTo>
                  <a:pt x="1163919" y="390758"/>
                </a:lnTo>
                <a:lnTo>
                  <a:pt x="1179100" y="434464"/>
                </a:lnTo>
                <a:lnTo>
                  <a:pt x="1191141" y="479608"/>
                </a:lnTo>
                <a:lnTo>
                  <a:pt x="1199908" y="526051"/>
                </a:lnTo>
                <a:lnTo>
                  <a:pt x="1205267" y="573656"/>
                </a:lnTo>
                <a:lnTo>
                  <a:pt x="1207083" y="622284"/>
                </a:lnTo>
                <a:lnTo>
                  <a:pt x="1205267" y="670912"/>
                </a:lnTo>
                <a:lnTo>
                  <a:pt x="1199908" y="718517"/>
                </a:lnTo>
                <a:lnTo>
                  <a:pt x="1191141" y="764961"/>
                </a:lnTo>
                <a:lnTo>
                  <a:pt x="1179100" y="810105"/>
                </a:lnTo>
                <a:lnTo>
                  <a:pt x="1163919" y="853810"/>
                </a:lnTo>
                <a:lnTo>
                  <a:pt x="1145732" y="895939"/>
                </a:lnTo>
                <a:lnTo>
                  <a:pt x="1124673" y="936353"/>
                </a:lnTo>
                <a:lnTo>
                  <a:pt x="1100878" y="974913"/>
                </a:lnTo>
                <a:lnTo>
                  <a:pt x="1074480" y="1011482"/>
                </a:lnTo>
                <a:lnTo>
                  <a:pt x="1045613" y="1045920"/>
                </a:lnTo>
                <a:lnTo>
                  <a:pt x="1014411" y="1078090"/>
                </a:lnTo>
                <a:lnTo>
                  <a:pt x="981010" y="1107852"/>
                </a:lnTo>
                <a:lnTo>
                  <a:pt x="945542" y="1135070"/>
                </a:lnTo>
                <a:lnTo>
                  <a:pt x="908143" y="1159604"/>
                </a:lnTo>
                <a:lnTo>
                  <a:pt x="868947" y="1181315"/>
                </a:lnTo>
                <a:lnTo>
                  <a:pt x="828087" y="1200066"/>
                </a:lnTo>
                <a:lnTo>
                  <a:pt x="785699" y="1215718"/>
                </a:lnTo>
                <a:lnTo>
                  <a:pt x="741916" y="1228133"/>
                </a:lnTo>
                <a:lnTo>
                  <a:pt x="696872" y="1237172"/>
                </a:lnTo>
                <a:lnTo>
                  <a:pt x="650703" y="1242697"/>
                </a:lnTo>
                <a:lnTo>
                  <a:pt x="556380" y="1246441"/>
                </a:lnTo>
                <a:lnTo>
                  <a:pt x="510210" y="1251966"/>
                </a:lnTo>
                <a:lnTo>
                  <a:pt x="465167" y="1261005"/>
                </a:lnTo>
                <a:lnTo>
                  <a:pt x="421384" y="1273420"/>
                </a:lnTo>
                <a:lnTo>
                  <a:pt x="378995" y="1289072"/>
                </a:lnTo>
                <a:lnTo>
                  <a:pt x="338136" y="1307823"/>
                </a:lnTo>
                <a:lnTo>
                  <a:pt x="298939" y="1329534"/>
                </a:lnTo>
                <a:lnTo>
                  <a:pt x="261540" y="1354068"/>
                </a:lnTo>
                <a:lnTo>
                  <a:pt x="226073" y="1381285"/>
                </a:lnTo>
                <a:lnTo>
                  <a:pt x="192671" y="1411048"/>
                </a:lnTo>
                <a:lnTo>
                  <a:pt x="161470" y="1443218"/>
                </a:lnTo>
                <a:lnTo>
                  <a:pt x="132603" y="1477656"/>
                </a:lnTo>
                <a:lnTo>
                  <a:pt x="106205" y="1514225"/>
                </a:lnTo>
                <a:lnTo>
                  <a:pt x="82409" y="1552785"/>
                </a:lnTo>
                <a:lnTo>
                  <a:pt x="61351" y="1593199"/>
                </a:lnTo>
                <a:lnTo>
                  <a:pt x="43164" y="1635328"/>
                </a:lnTo>
                <a:lnTo>
                  <a:pt x="27983" y="1679033"/>
                </a:lnTo>
                <a:lnTo>
                  <a:pt x="15941" y="1724177"/>
                </a:lnTo>
                <a:lnTo>
                  <a:pt x="7174" y="1770621"/>
                </a:lnTo>
                <a:lnTo>
                  <a:pt x="1816" y="1818226"/>
                </a:lnTo>
                <a:lnTo>
                  <a:pt x="0" y="1866854"/>
                </a:lnTo>
                <a:lnTo>
                  <a:pt x="1816" y="1915482"/>
                </a:lnTo>
                <a:lnTo>
                  <a:pt x="7174" y="1963087"/>
                </a:lnTo>
                <a:lnTo>
                  <a:pt x="15941" y="2009530"/>
                </a:lnTo>
                <a:lnTo>
                  <a:pt x="27983" y="2054674"/>
                </a:lnTo>
                <a:lnTo>
                  <a:pt x="43164" y="2098379"/>
                </a:lnTo>
                <a:lnTo>
                  <a:pt x="61351" y="2140508"/>
                </a:lnTo>
                <a:lnTo>
                  <a:pt x="82409" y="2180922"/>
                </a:lnTo>
                <a:lnTo>
                  <a:pt x="106205" y="2219482"/>
                </a:lnTo>
                <a:lnTo>
                  <a:pt x="132603" y="2256051"/>
                </a:lnTo>
                <a:lnTo>
                  <a:pt x="161470" y="2290489"/>
                </a:lnTo>
                <a:lnTo>
                  <a:pt x="192671" y="2322659"/>
                </a:lnTo>
                <a:lnTo>
                  <a:pt x="226073" y="2352422"/>
                </a:lnTo>
                <a:lnTo>
                  <a:pt x="261540" y="2379639"/>
                </a:lnTo>
                <a:lnTo>
                  <a:pt x="298939" y="2404173"/>
                </a:lnTo>
                <a:lnTo>
                  <a:pt x="338136" y="2425884"/>
                </a:lnTo>
                <a:lnTo>
                  <a:pt x="379110" y="2444678"/>
                </a:lnTo>
                <a:lnTo>
                  <a:pt x="421384" y="2460287"/>
                </a:lnTo>
                <a:lnTo>
                  <a:pt x="465167" y="2472702"/>
                </a:lnTo>
                <a:lnTo>
                  <a:pt x="510210" y="2481741"/>
                </a:lnTo>
                <a:lnTo>
                  <a:pt x="556380" y="2487266"/>
                </a:lnTo>
                <a:lnTo>
                  <a:pt x="603541" y="2489138"/>
                </a:lnTo>
                <a:lnTo>
                  <a:pt x="650941" y="2488196"/>
                </a:lnTo>
                <a:lnTo>
                  <a:pt x="697878" y="2485394"/>
                </a:lnTo>
                <a:lnTo>
                  <a:pt x="744318" y="2480765"/>
                </a:lnTo>
                <a:lnTo>
                  <a:pt x="790228" y="2474344"/>
                </a:lnTo>
                <a:lnTo>
                  <a:pt x="835574" y="2466166"/>
                </a:lnTo>
                <a:lnTo>
                  <a:pt x="880323" y="2456266"/>
                </a:lnTo>
                <a:lnTo>
                  <a:pt x="924441" y="2444678"/>
                </a:lnTo>
                <a:lnTo>
                  <a:pt x="967896" y="2431436"/>
                </a:lnTo>
                <a:lnTo>
                  <a:pt x="1010652" y="2416577"/>
                </a:lnTo>
                <a:lnTo>
                  <a:pt x="1052677" y="2400132"/>
                </a:lnTo>
                <a:lnTo>
                  <a:pt x="1093937" y="2382139"/>
                </a:lnTo>
                <a:lnTo>
                  <a:pt x="1134398" y="2362631"/>
                </a:lnTo>
                <a:lnTo>
                  <a:pt x="1174028" y="2341642"/>
                </a:lnTo>
                <a:lnTo>
                  <a:pt x="1212792" y="2319208"/>
                </a:lnTo>
                <a:lnTo>
                  <a:pt x="1250657" y="2295362"/>
                </a:lnTo>
                <a:lnTo>
                  <a:pt x="1287589" y="2270140"/>
                </a:lnTo>
                <a:lnTo>
                  <a:pt x="1323555" y="2243576"/>
                </a:lnTo>
                <a:lnTo>
                  <a:pt x="1358522" y="2215705"/>
                </a:lnTo>
                <a:lnTo>
                  <a:pt x="1392456" y="2186562"/>
                </a:lnTo>
                <a:lnTo>
                  <a:pt x="1425322" y="2156180"/>
                </a:lnTo>
                <a:lnTo>
                  <a:pt x="1457089" y="2124594"/>
                </a:lnTo>
                <a:lnTo>
                  <a:pt x="1487721" y="2091840"/>
                </a:lnTo>
                <a:lnTo>
                  <a:pt x="1517187" y="2057952"/>
                </a:lnTo>
                <a:lnTo>
                  <a:pt x="1545451" y="2022964"/>
                </a:lnTo>
                <a:lnTo>
                  <a:pt x="1572481" y="1986910"/>
                </a:lnTo>
                <a:lnTo>
                  <a:pt x="1598243" y="1949826"/>
                </a:lnTo>
                <a:lnTo>
                  <a:pt x="1622703" y="1911747"/>
                </a:lnTo>
                <a:lnTo>
                  <a:pt x="1645829" y="1872706"/>
                </a:lnTo>
                <a:lnTo>
                  <a:pt x="1667586" y="1832738"/>
                </a:lnTo>
                <a:lnTo>
                  <a:pt x="1687940" y="1791878"/>
                </a:lnTo>
                <a:lnTo>
                  <a:pt x="1706860" y="1750161"/>
                </a:lnTo>
                <a:lnTo>
                  <a:pt x="1724309" y="1707621"/>
                </a:lnTo>
                <a:lnTo>
                  <a:pt x="1740257" y="1664292"/>
                </a:lnTo>
                <a:lnTo>
                  <a:pt x="1754668" y="1620210"/>
                </a:lnTo>
                <a:lnTo>
                  <a:pt x="1767509" y="1575408"/>
                </a:lnTo>
                <a:lnTo>
                  <a:pt x="1778746" y="1529922"/>
                </a:lnTo>
                <a:lnTo>
                  <a:pt x="1788347" y="1483786"/>
                </a:lnTo>
                <a:lnTo>
                  <a:pt x="1796278" y="1437035"/>
                </a:lnTo>
                <a:lnTo>
                  <a:pt x="1802504" y="1389703"/>
                </a:lnTo>
                <a:lnTo>
                  <a:pt x="1806994" y="1341825"/>
                </a:lnTo>
                <a:lnTo>
                  <a:pt x="1809712" y="1293435"/>
                </a:lnTo>
                <a:lnTo>
                  <a:pt x="1810590" y="1246441"/>
                </a:lnTo>
                <a:lnTo>
                  <a:pt x="1810487" y="1237172"/>
                </a:lnTo>
                <a:lnTo>
                  <a:pt x="1809712" y="1195702"/>
                </a:lnTo>
                <a:lnTo>
                  <a:pt x="1806994" y="1147313"/>
                </a:lnTo>
                <a:lnTo>
                  <a:pt x="1802504" y="1099435"/>
                </a:lnTo>
                <a:lnTo>
                  <a:pt x="1796278" y="1052103"/>
                </a:lnTo>
                <a:lnTo>
                  <a:pt x="1788347" y="1005352"/>
                </a:lnTo>
                <a:lnTo>
                  <a:pt x="1778746" y="959216"/>
                </a:lnTo>
                <a:lnTo>
                  <a:pt x="1767509" y="913730"/>
                </a:lnTo>
                <a:lnTo>
                  <a:pt x="1754668" y="868928"/>
                </a:lnTo>
                <a:lnTo>
                  <a:pt x="1740257" y="824846"/>
                </a:lnTo>
                <a:lnTo>
                  <a:pt x="1724309" y="781517"/>
                </a:lnTo>
                <a:lnTo>
                  <a:pt x="1706860" y="738977"/>
                </a:lnTo>
                <a:lnTo>
                  <a:pt x="1687940" y="697260"/>
                </a:lnTo>
                <a:lnTo>
                  <a:pt x="1667586" y="656400"/>
                </a:lnTo>
                <a:lnTo>
                  <a:pt x="1645829" y="616432"/>
                </a:lnTo>
                <a:lnTo>
                  <a:pt x="1622703" y="577391"/>
                </a:lnTo>
                <a:lnTo>
                  <a:pt x="1598243" y="539311"/>
                </a:lnTo>
                <a:lnTo>
                  <a:pt x="1572481" y="502228"/>
                </a:lnTo>
                <a:lnTo>
                  <a:pt x="1545451" y="466174"/>
                </a:lnTo>
                <a:lnTo>
                  <a:pt x="1517187" y="431186"/>
                </a:lnTo>
                <a:lnTo>
                  <a:pt x="1487721" y="397298"/>
                </a:lnTo>
                <a:lnTo>
                  <a:pt x="1457089" y="364543"/>
                </a:lnTo>
                <a:lnTo>
                  <a:pt x="1425322" y="332958"/>
                </a:lnTo>
                <a:lnTo>
                  <a:pt x="1392456" y="302576"/>
                </a:lnTo>
                <a:lnTo>
                  <a:pt x="1358522" y="273432"/>
                </a:lnTo>
                <a:lnTo>
                  <a:pt x="1323555" y="245561"/>
                </a:lnTo>
                <a:lnTo>
                  <a:pt x="1287589" y="218998"/>
                </a:lnTo>
                <a:lnTo>
                  <a:pt x="1250657" y="193776"/>
                </a:lnTo>
                <a:lnTo>
                  <a:pt x="1212792" y="169930"/>
                </a:lnTo>
                <a:lnTo>
                  <a:pt x="1174028" y="147496"/>
                </a:lnTo>
                <a:lnTo>
                  <a:pt x="1134398" y="126507"/>
                </a:lnTo>
                <a:lnTo>
                  <a:pt x="1093937" y="106999"/>
                </a:lnTo>
                <a:lnTo>
                  <a:pt x="1052677" y="89005"/>
                </a:lnTo>
                <a:lnTo>
                  <a:pt x="1010652" y="72561"/>
                </a:lnTo>
                <a:lnTo>
                  <a:pt x="967896" y="57701"/>
                </a:lnTo>
                <a:lnTo>
                  <a:pt x="924441" y="44460"/>
                </a:lnTo>
                <a:lnTo>
                  <a:pt x="880323" y="32872"/>
                </a:lnTo>
                <a:lnTo>
                  <a:pt x="835574" y="22972"/>
                </a:lnTo>
                <a:lnTo>
                  <a:pt x="790228" y="14794"/>
                </a:lnTo>
                <a:lnTo>
                  <a:pt x="744318" y="8373"/>
                </a:lnTo>
                <a:lnTo>
                  <a:pt x="697878" y="3744"/>
                </a:lnTo>
                <a:lnTo>
                  <a:pt x="650941" y="941"/>
                </a:lnTo>
                <a:lnTo>
                  <a:pt x="603541" y="0"/>
                </a:lnTo>
                <a:close/>
              </a:path>
            </a:pathLst>
          </a:custGeom>
          <a:solidFill>
            <a:srgbClr val="43A7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564525" y="4182909"/>
            <a:ext cx="1811020" cy="2489200"/>
          </a:xfrm>
          <a:custGeom>
            <a:avLst/>
            <a:gdLst/>
            <a:ahLst/>
            <a:cxnLst/>
            <a:rect l="l" t="t" r="r" b="b"/>
            <a:pathLst>
              <a:path w="1811020" h="2489200">
                <a:moveTo>
                  <a:pt x="603541" y="2489138"/>
                </a:moveTo>
                <a:lnTo>
                  <a:pt x="556380" y="2487266"/>
                </a:lnTo>
                <a:lnTo>
                  <a:pt x="510210" y="2481741"/>
                </a:lnTo>
                <a:lnTo>
                  <a:pt x="465167" y="2472702"/>
                </a:lnTo>
                <a:lnTo>
                  <a:pt x="421384" y="2460287"/>
                </a:lnTo>
                <a:lnTo>
                  <a:pt x="378995" y="2444635"/>
                </a:lnTo>
                <a:lnTo>
                  <a:pt x="338136" y="2425884"/>
                </a:lnTo>
                <a:lnTo>
                  <a:pt x="298939" y="2404173"/>
                </a:lnTo>
                <a:lnTo>
                  <a:pt x="261540" y="2379639"/>
                </a:lnTo>
                <a:lnTo>
                  <a:pt x="226073" y="2352422"/>
                </a:lnTo>
                <a:lnTo>
                  <a:pt x="192671" y="2322659"/>
                </a:lnTo>
                <a:lnTo>
                  <a:pt x="161470" y="2290489"/>
                </a:lnTo>
                <a:lnTo>
                  <a:pt x="132603" y="2256051"/>
                </a:lnTo>
                <a:lnTo>
                  <a:pt x="106205" y="2219482"/>
                </a:lnTo>
                <a:lnTo>
                  <a:pt x="82409" y="2180922"/>
                </a:lnTo>
                <a:lnTo>
                  <a:pt x="61351" y="2140508"/>
                </a:lnTo>
                <a:lnTo>
                  <a:pt x="43164" y="2098379"/>
                </a:lnTo>
                <a:lnTo>
                  <a:pt x="27983" y="2054674"/>
                </a:lnTo>
                <a:lnTo>
                  <a:pt x="15941" y="2009530"/>
                </a:lnTo>
                <a:lnTo>
                  <a:pt x="7174" y="1963087"/>
                </a:lnTo>
                <a:lnTo>
                  <a:pt x="1816" y="1915482"/>
                </a:lnTo>
                <a:lnTo>
                  <a:pt x="0" y="1866854"/>
                </a:lnTo>
                <a:lnTo>
                  <a:pt x="1816" y="1818226"/>
                </a:lnTo>
                <a:lnTo>
                  <a:pt x="7174" y="1770621"/>
                </a:lnTo>
                <a:lnTo>
                  <a:pt x="15941" y="1724177"/>
                </a:lnTo>
                <a:lnTo>
                  <a:pt x="27983" y="1679033"/>
                </a:lnTo>
                <a:lnTo>
                  <a:pt x="43164" y="1635328"/>
                </a:lnTo>
                <a:lnTo>
                  <a:pt x="61351" y="1593199"/>
                </a:lnTo>
                <a:lnTo>
                  <a:pt x="82409" y="1552785"/>
                </a:lnTo>
                <a:lnTo>
                  <a:pt x="106205" y="1514225"/>
                </a:lnTo>
                <a:lnTo>
                  <a:pt x="132603" y="1477656"/>
                </a:lnTo>
                <a:lnTo>
                  <a:pt x="161470" y="1443218"/>
                </a:lnTo>
                <a:lnTo>
                  <a:pt x="192671" y="1411048"/>
                </a:lnTo>
                <a:lnTo>
                  <a:pt x="226073" y="1381285"/>
                </a:lnTo>
                <a:lnTo>
                  <a:pt x="261540" y="1354068"/>
                </a:lnTo>
                <a:lnTo>
                  <a:pt x="298939" y="1329534"/>
                </a:lnTo>
                <a:lnTo>
                  <a:pt x="338136" y="1307823"/>
                </a:lnTo>
                <a:lnTo>
                  <a:pt x="378995" y="1289072"/>
                </a:lnTo>
                <a:lnTo>
                  <a:pt x="421384" y="1273420"/>
                </a:lnTo>
                <a:lnTo>
                  <a:pt x="465167" y="1261005"/>
                </a:lnTo>
                <a:lnTo>
                  <a:pt x="510210" y="1251966"/>
                </a:lnTo>
                <a:lnTo>
                  <a:pt x="556380" y="1246441"/>
                </a:lnTo>
                <a:lnTo>
                  <a:pt x="603541" y="1244569"/>
                </a:lnTo>
                <a:lnTo>
                  <a:pt x="650703" y="1242697"/>
                </a:lnTo>
                <a:lnTo>
                  <a:pt x="696872" y="1237172"/>
                </a:lnTo>
                <a:lnTo>
                  <a:pt x="741916" y="1228133"/>
                </a:lnTo>
                <a:lnTo>
                  <a:pt x="785699" y="1215718"/>
                </a:lnTo>
                <a:lnTo>
                  <a:pt x="828087" y="1200066"/>
                </a:lnTo>
                <a:lnTo>
                  <a:pt x="868947" y="1181315"/>
                </a:lnTo>
                <a:lnTo>
                  <a:pt x="908143" y="1159604"/>
                </a:lnTo>
                <a:lnTo>
                  <a:pt x="945542" y="1135070"/>
                </a:lnTo>
                <a:lnTo>
                  <a:pt x="981010" y="1107852"/>
                </a:lnTo>
                <a:lnTo>
                  <a:pt x="1014411" y="1078090"/>
                </a:lnTo>
                <a:lnTo>
                  <a:pt x="1045613" y="1045920"/>
                </a:lnTo>
                <a:lnTo>
                  <a:pt x="1074480" y="1011482"/>
                </a:lnTo>
                <a:lnTo>
                  <a:pt x="1100878" y="974913"/>
                </a:lnTo>
                <a:lnTo>
                  <a:pt x="1124673" y="936353"/>
                </a:lnTo>
                <a:lnTo>
                  <a:pt x="1145732" y="895939"/>
                </a:lnTo>
                <a:lnTo>
                  <a:pt x="1163919" y="853810"/>
                </a:lnTo>
                <a:lnTo>
                  <a:pt x="1179100" y="810105"/>
                </a:lnTo>
                <a:lnTo>
                  <a:pt x="1191141" y="764961"/>
                </a:lnTo>
                <a:lnTo>
                  <a:pt x="1199908" y="718517"/>
                </a:lnTo>
                <a:lnTo>
                  <a:pt x="1205267" y="670912"/>
                </a:lnTo>
                <a:lnTo>
                  <a:pt x="1207083" y="622284"/>
                </a:lnTo>
                <a:lnTo>
                  <a:pt x="1205267" y="573656"/>
                </a:lnTo>
                <a:lnTo>
                  <a:pt x="1199908" y="526051"/>
                </a:lnTo>
                <a:lnTo>
                  <a:pt x="1191141" y="479608"/>
                </a:lnTo>
                <a:lnTo>
                  <a:pt x="1179100" y="434464"/>
                </a:lnTo>
                <a:lnTo>
                  <a:pt x="1163919" y="390758"/>
                </a:lnTo>
                <a:lnTo>
                  <a:pt x="1145732" y="348630"/>
                </a:lnTo>
                <a:lnTo>
                  <a:pt x="1124673" y="308216"/>
                </a:lnTo>
                <a:lnTo>
                  <a:pt x="1100878" y="269655"/>
                </a:lnTo>
                <a:lnTo>
                  <a:pt x="1074480" y="233087"/>
                </a:lnTo>
                <a:lnTo>
                  <a:pt x="1045613" y="198649"/>
                </a:lnTo>
                <a:lnTo>
                  <a:pt x="1014411" y="166479"/>
                </a:lnTo>
                <a:lnTo>
                  <a:pt x="981010" y="136716"/>
                </a:lnTo>
                <a:lnTo>
                  <a:pt x="945542" y="109499"/>
                </a:lnTo>
                <a:lnTo>
                  <a:pt x="908143" y="84965"/>
                </a:lnTo>
                <a:lnTo>
                  <a:pt x="868947" y="63253"/>
                </a:lnTo>
                <a:lnTo>
                  <a:pt x="828087" y="44502"/>
                </a:lnTo>
                <a:lnTo>
                  <a:pt x="785699" y="28850"/>
                </a:lnTo>
                <a:lnTo>
                  <a:pt x="741916" y="16436"/>
                </a:lnTo>
                <a:lnTo>
                  <a:pt x="696872" y="7397"/>
                </a:lnTo>
                <a:lnTo>
                  <a:pt x="650703" y="1872"/>
                </a:lnTo>
                <a:lnTo>
                  <a:pt x="603541" y="0"/>
                </a:lnTo>
                <a:lnTo>
                  <a:pt x="650941" y="941"/>
                </a:lnTo>
                <a:lnTo>
                  <a:pt x="697878" y="3744"/>
                </a:lnTo>
                <a:lnTo>
                  <a:pt x="744318" y="8373"/>
                </a:lnTo>
                <a:lnTo>
                  <a:pt x="790228" y="14794"/>
                </a:lnTo>
                <a:lnTo>
                  <a:pt x="835574" y="22972"/>
                </a:lnTo>
                <a:lnTo>
                  <a:pt x="880323" y="32872"/>
                </a:lnTo>
                <a:lnTo>
                  <a:pt x="924441" y="44460"/>
                </a:lnTo>
                <a:lnTo>
                  <a:pt x="967896" y="57701"/>
                </a:lnTo>
                <a:lnTo>
                  <a:pt x="1010652" y="72561"/>
                </a:lnTo>
                <a:lnTo>
                  <a:pt x="1052677" y="89005"/>
                </a:lnTo>
                <a:lnTo>
                  <a:pt x="1093937" y="106999"/>
                </a:lnTo>
                <a:lnTo>
                  <a:pt x="1134398" y="126507"/>
                </a:lnTo>
                <a:lnTo>
                  <a:pt x="1174028" y="147496"/>
                </a:lnTo>
                <a:lnTo>
                  <a:pt x="1212792" y="169930"/>
                </a:lnTo>
                <a:lnTo>
                  <a:pt x="1250657" y="193776"/>
                </a:lnTo>
                <a:lnTo>
                  <a:pt x="1287589" y="218998"/>
                </a:lnTo>
                <a:lnTo>
                  <a:pt x="1323555" y="245561"/>
                </a:lnTo>
                <a:lnTo>
                  <a:pt x="1358522" y="273432"/>
                </a:lnTo>
                <a:lnTo>
                  <a:pt x="1392456" y="302576"/>
                </a:lnTo>
                <a:lnTo>
                  <a:pt x="1425322" y="332958"/>
                </a:lnTo>
                <a:lnTo>
                  <a:pt x="1457089" y="364543"/>
                </a:lnTo>
                <a:lnTo>
                  <a:pt x="1487721" y="397298"/>
                </a:lnTo>
                <a:lnTo>
                  <a:pt x="1517187" y="431186"/>
                </a:lnTo>
                <a:lnTo>
                  <a:pt x="1545451" y="466174"/>
                </a:lnTo>
                <a:lnTo>
                  <a:pt x="1572481" y="502228"/>
                </a:lnTo>
                <a:lnTo>
                  <a:pt x="1598243" y="539311"/>
                </a:lnTo>
                <a:lnTo>
                  <a:pt x="1622703" y="577391"/>
                </a:lnTo>
                <a:lnTo>
                  <a:pt x="1645829" y="616432"/>
                </a:lnTo>
                <a:lnTo>
                  <a:pt x="1667586" y="656400"/>
                </a:lnTo>
                <a:lnTo>
                  <a:pt x="1687940" y="697260"/>
                </a:lnTo>
                <a:lnTo>
                  <a:pt x="1706860" y="738977"/>
                </a:lnTo>
                <a:lnTo>
                  <a:pt x="1724309" y="781517"/>
                </a:lnTo>
                <a:lnTo>
                  <a:pt x="1740257" y="824846"/>
                </a:lnTo>
                <a:lnTo>
                  <a:pt x="1754668" y="868928"/>
                </a:lnTo>
                <a:lnTo>
                  <a:pt x="1767509" y="913730"/>
                </a:lnTo>
                <a:lnTo>
                  <a:pt x="1778746" y="959216"/>
                </a:lnTo>
                <a:lnTo>
                  <a:pt x="1788347" y="1005352"/>
                </a:lnTo>
                <a:lnTo>
                  <a:pt x="1796278" y="1052103"/>
                </a:lnTo>
                <a:lnTo>
                  <a:pt x="1802504" y="1099435"/>
                </a:lnTo>
                <a:lnTo>
                  <a:pt x="1806994" y="1147313"/>
                </a:lnTo>
                <a:lnTo>
                  <a:pt x="1809712" y="1195702"/>
                </a:lnTo>
                <a:lnTo>
                  <a:pt x="1810625" y="1244569"/>
                </a:lnTo>
                <a:lnTo>
                  <a:pt x="1809712" y="1293435"/>
                </a:lnTo>
                <a:lnTo>
                  <a:pt x="1806994" y="1341825"/>
                </a:lnTo>
                <a:lnTo>
                  <a:pt x="1802504" y="1389703"/>
                </a:lnTo>
                <a:lnTo>
                  <a:pt x="1796278" y="1437035"/>
                </a:lnTo>
                <a:lnTo>
                  <a:pt x="1788347" y="1483786"/>
                </a:lnTo>
                <a:lnTo>
                  <a:pt x="1778746" y="1529922"/>
                </a:lnTo>
                <a:lnTo>
                  <a:pt x="1767509" y="1575408"/>
                </a:lnTo>
                <a:lnTo>
                  <a:pt x="1754668" y="1620210"/>
                </a:lnTo>
                <a:lnTo>
                  <a:pt x="1740257" y="1664292"/>
                </a:lnTo>
                <a:lnTo>
                  <a:pt x="1724309" y="1707621"/>
                </a:lnTo>
                <a:lnTo>
                  <a:pt x="1706860" y="1750161"/>
                </a:lnTo>
                <a:lnTo>
                  <a:pt x="1687940" y="1791878"/>
                </a:lnTo>
                <a:lnTo>
                  <a:pt x="1667586" y="1832738"/>
                </a:lnTo>
                <a:lnTo>
                  <a:pt x="1645829" y="1872706"/>
                </a:lnTo>
                <a:lnTo>
                  <a:pt x="1622703" y="1911747"/>
                </a:lnTo>
                <a:lnTo>
                  <a:pt x="1598243" y="1949826"/>
                </a:lnTo>
                <a:lnTo>
                  <a:pt x="1572481" y="1986910"/>
                </a:lnTo>
                <a:lnTo>
                  <a:pt x="1545451" y="2022964"/>
                </a:lnTo>
                <a:lnTo>
                  <a:pt x="1517187" y="2057952"/>
                </a:lnTo>
                <a:lnTo>
                  <a:pt x="1487721" y="2091840"/>
                </a:lnTo>
                <a:lnTo>
                  <a:pt x="1457089" y="2124594"/>
                </a:lnTo>
                <a:lnTo>
                  <a:pt x="1425322" y="2156180"/>
                </a:lnTo>
                <a:lnTo>
                  <a:pt x="1392456" y="2186562"/>
                </a:lnTo>
                <a:lnTo>
                  <a:pt x="1358522" y="2215705"/>
                </a:lnTo>
                <a:lnTo>
                  <a:pt x="1323555" y="2243576"/>
                </a:lnTo>
                <a:lnTo>
                  <a:pt x="1287589" y="2270140"/>
                </a:lnTo>
                <a:lnTo>
                  <a:pt x="1250657" y="2295362"/>
                </a:lnTo>
                <a:lnTo>
                  <a:pt x="1212792" y="2319208"/>
                </a:lnTo>
                <a:lnTo>
                  <a:pt x="1174028" y="2341642"/>
                </a:lnTo>
                <a:lnTo>
                  <a:pt x="1134398" y="2362631"/>
                </a:lnTo>
                <a:lnTo>
                  <a:pt x="1093937" y="2382139"/>
                </a:lnTo>
                <a:lnTo>
                  <a:pt x="1052677" y="2400132"/>
                </a:lnTo>
                <a:lnTo>
                  <a:pt x="1010652" y="2416577"/>
                </a:lnTo>
                <a:lnTo>
                  <a:pt x="967896" y="2431436"/>
                </a:lnTo>
                <a:lnTo>
                  <a:pt x="924441" y="2444678"/>
                </a:lnTo>
                <a:lnTo>
                  <a:pt x="880323" y="2456266"/>
                </a:lnTo>
                <a:lnTo>
                  <a:pt x="835574" y="2466166"/>
                </a:lnTo>
                <a:lnTo>
                  <a:pt x="790228" y="2474344"/>
                </a:lnTo>
                <a:lnTo>
                  <a:pt x="744318" y="2480765"/>
                </a:lnTo>
                <a:lnTo>
                  <a:pt x="697878" y="2485394"/>
                </a:lnTo>
                <a:lnTo>
                  <a:pt x="650941" y="2488196"/>
                </a:lnTo>
                <a:lnTo>
                  <a:pt x="603541" y="2489138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9891605" y="4665272"/>
            <a:ext cx="69659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10" dirty="0">
                <a:solidFill>
                  <a:srgbClr val="FFFFFF"/>
                </a:solidFill>
                <a:latin typeface="微软雅黑"/>
                <a:cs typeface="微软雅黑"/>
              </a:rPr>
              <a:t>数据</a:t>
            </a:r>
            <a:endParaRPr sz="2650">
              <a:latin typeface="微软雅黑"/>
              <a:cs typeface="微软雅黑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888359" y="5869738"/>
            <a:ext cx="69659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10" dirty="0">
                <a:solidFill>
                  <a:srgbClr val="FFFFFF"/>
                </a:solidFill>
                <a:latin typeface="微软雅黑"/>
                <a:cs typeface="微软雅黑"/>
              </a:rPr>
              <a:t>安全</a:t>
            </a:r>
            <a:endParaRPr sz="2650">
              <a:latin typeface="微软雅黑"/>
              <a:cs typeface="微软雅黑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853194" y="9139167"/>
            <a:ext cx="7976870" cy="527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b="1" spc="-10" dirty="0">
                <a:solidFill>
                  <a:srgbClr val="525252"/>
                </a:solidFill>
                <a:latin typeface="微软雅黑"/>
                <a:cs typeface="微软雅黑"/>
              </a:rPr>
              <a:t>医院智慧</a:t>
            </a:r>
            <a:r>
              <a:rPr sz="3300" b="1" spc="-10" dirty="0">
                <a:latin typeface="微软雅黑"/>
                <a:cs typeface="微软雅黑"/>
              </a:rPr>
              <a:t>服务</a:t>
            </a:r>
            <a:r>
              <a:rPr sz="3300" b="1" spc="-10" dirty="0">
                <a:solidFill>
                  <a:srgbClr val="FF0000"/>
                </a:solidFill>
                <a:latin typeface="微软雅黑"/>
                <a:cs typeface="微软雅黑"/>
              </a:rPr>
              <a:t>数据全生命周期</a:t>
            </a:r>
            <a:r>
              <a:rPr sz="3300" b="1" spc="-10" dirty="0">
                <a:solidFill>
                  <a:srgbClr val="525252"/>
                </a:solidFill>
                <a:latin typeface="微软雅黑"/>
                <a:cs typeface="微软雅黑"/>
              </a:rPr>
              <a:t>安全</a:t>
            </a:r>
            <a:r>
              <a:rPr sz="3300" b="1" spc="-5" dirty="0">
                <a:solidFill>
                  <a:srgbClr val="525252"/>
                </a:solidFill>
                <a:latin typeface="微软雅黑"/>
                <a:cs typeface="微软雅黑"/>
              </a:rPr>
              <a:t>保</a:t>
            </a:r>
            <a:r>
              <a:rPr sz="3300" b="1" spc="-10" dirty="0">
                <a:solidFill>
                  <a:srgbClr val="525252"/>
                </a:solidFill>
                <a:latin typeface="微软雅黑"/>
                <a:cs typeface="微软雅黑"/>
              </a:rPr>
              <a:t>障体系</a:t>
            </a:r>
            <a:endParaRPr sz="33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85052" y="1007541"/>
            <a:ext cx="253873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-10" dirty="0">
                <a:solidFill>
                  <a:srgbClr val="122752"/>
                </a:solidFill>
                <a:latin typeface="宋体"/>
                <a:cs typeface="宋体"/>
              </a:rPr>
              <a:t>风险识别</a:t>
            </a:r>
            <a:endParaRPr sz="495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1390" y="1918685"/>
            <a:ext cx="10132466" cy="51705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56122" y="7282072"/>
            <a:ext cx="4653280" cy="3192145"/>
          </a:xfrm>
          <a:prstGeom prst="rect">
            <a:avLst/>
          </a:prstGeom>
        </p:spPr>
        <p:txBody>
          <a:bodyPr vert="horz" wrap="square" lIns="0" tIns="189865" rIns="0" bIns="0" rtlCol="0">
            <a:spAutoFit/>
          </a:bodyPr>
          <a:lstStyle/>
          <a:p>
            <a:pPr marL="248920" indent="-236220">
              <a:lnSpc>
                <a:spcPct val="100000"/>
              </a:lnSpc>
              <a:spcBef>
                <a:spcPts val="1495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sz="2300" spc="5" dirty="0">
                <a:latin typeface="微软雅黑"/>
                <a:cs typeface="微软雅黑"/>
              </a:rPr>
              <a:t>终端数量多，管理复杂；</a:t>
            </a:r>
            <a:endParaRPr sz="2300">
              <a:latin typeface="微软雅黑"/>
              <a:cs typeface="微软雅黑"/>
            </a:endParaRPr>
          </a:p>
          <a:p>
            <a:pPr marL="248920" indent="-236220">
              <a:lnSpc>
                <a:spcPct val="100000"/>
              </a:lnSpc>
              <a:spcBef>
                <a:spcPts val="1395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sz="2300" spc="5" dirty="0">
                <a:latin typeface="微软雅黑"/>
                <a:cs typeface="微软雅黑"/>
              </a:rPr>
              <a:t>终端分布分散，维护困难；</a:t>
            </a:r>
            <a:endParaRPr sz="2300">
              <a:latin typeface="微软雅黑"/>
              <a:cs typeface="微软雅黑"/>
            </a:endParaRPr>
          </a:p>
          <a:p>
            <a:pPr marL="248920" indent="-236220">
              <a:lnSpc>
                <a:spcPct val="100000"/>
              </a:lnSpc>
              <a:spcBef>
                <a:spcPts val="1395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sz="2300" spc="5" dirty="0">
                <a:latin typeface="微软雅黑"/>
                <a:cs typeface="微软雅黑"/>
              </a:rPr>
              <a:t>终端环境复杂，安全服务保障；</a:t>
            </a:r>
            <a:endParaRPr sz="2300">
              <a:latin typeface="微软雅黑"/>
              <a:cs typeface="微软雅黑"/>
            </a:endParaRPr>
          </a:p>
          <a:p>
            <a:pPr marL="248920" indent="-236220">
              <a:lnSpc>
                <a:spcPct val="100000"/>
              </a:lnSpc>
              <a:spcBef>
                <a:spcPts val="1395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sz="2300" dirty="0">
                <a:latin typeface="微软雅黑"/>
                <a:cs typeface="微软雅黑"/>
              </a:rPr>
              <a:t>终端使用不可控，数据易泄露；</a:t>
            </a:r>
            <a:endParaRPr sz="2300">
              <a:latin typeface="微软雅黑"/>
              <a:cs typeface="微软雅黑"/>
            </a:endParaRPr>
          </a:p>
          <a:p>
            <a:pPr marL="248920" indent="-236220">
              <a:lnSpc>
                <a:spcPct val="100000"/>
              </a:lnSpc>
              <a:spcBef>
                <a:spcPts val="1395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sz="2300" spc="5" dirty="0">
                <a:latin typeface="微软雅黑"/>
                <a:cs typeface="微软雅黑"/>
              </a:rPr>
              <a:t>终端人员复杂，内部威胁不可知；</a:t>
            </a:r>
            <a:endParaRPr sz="2300">
              <a:latin typeface="微软雅黑"/>
              <a:cs typeface="微软雅黑"/>
            </a:endParaRPr>
          </a:p>
          <a:p>
            <a:pPr marL="248920" indent="-236220">
              <a:lnSpc>
                <a:spcPct val="100000"/>
              </a:lnSpc>
              <a:spcBef>
                <a:spcPts val="1395"/>
              </a:spcBef>
              <a:buFont typeface="Arial"/>
              <a:buChar char="•"/>
              <a:tabLst>
                <a:tab pos="248285" algn="l"/>
                <a:tab pos="248920" algn="l"/>
              </a:tabLst>
            </a:pPr>
            <a:r>
              <a:rPr sz="2300" dirty="0">
                <a:latin typeface="微软雅黑"/>
                <a:cs typeface="微软雅黑"/>
              </a:rPr>
              <a:t>……</a:t>
            </a:r>
            <a:endParaRPr sz="23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798414" y="3868782"/>
            <a:ext cx="8006457" cy="604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794644" y="3865013"/>
            <a:ext cx="8014334" cy="6056630"/>
          </a:xfrm>
          <a:custGeom>
            <a:avLst/>
            <a:gdLst/>
            <a:ahLst/>
            <a:cxnLst/>
            <a:rect l="l" t="t" r="r" b="b"/>
            <a:pathLst>
              <a:path w="8014334" h="6056630">
                <a:moveTo>
                  <a:pt x="0" y="6056360"/>
                </a:moveTo>
                <a:lnTo>
                  <a:pt x="8013996" y="6056360"/>
                </a:lnTo>
                <a:lnTo>
                  <a:pt x="8013996" y="0"/>
                </a:lnTo>
                <a:lnTo>
                  <a:pt x="0" y="0"/>
                </a:lnTo>
                <a:lnTo>
                  <a:pt x="0" y="6056360"/>
                </a:lnTo>
                <a:close/>
              </a:path>
            </a:pathLst>
          </a:custGeom>
          <a:ln w="75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3324067" y="811044"/>
            <a:ext cx="505142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b="1" spc="5" dirty="0">
                <a:solidFill>
                  <a:srgbClr val="C0504D"/>
                </a:solidFill>
                <a:latin typeface="微软雅黑"/>
                <a:cs typeface="微软雅黑"/>
              </a:rPr>
              <a:t>医院终端数据安全风险</a:t>
            </a:r>
            <a:endParaRPr sz="39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85052" y="1007541"/>
            <a:ext cx="253873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-10" dirty="0">
                <a:solidFill>
                  <a:srgbClr val="122752"/>
                </a:solidFill>
                <a:latin typeface="宋体"/>
                <a:cs typeface="宋体"/>
              </a:rPr>
              <a:t>风险识别</a:t>
            </a:r>
            <a:endParaRPr sz="4950">
              <a:latin typeface="宋体"/>
              <a:cs typeface="宋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390976" y="986222"/>
            <a:ext cx="605663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b="1" spc="5" dirty="0">
                <a:solidFill>
                  <a:srgbClr val="C0504D"/>
                </a:solidFill>
                <a:latin typeface="微软雅黑"/>
                <a:cs typeface="微软雅黑"/>
              </a:rPr>
              <a:t>医院数据传输安全风险识别</a:t>
            </a:r>
            <a:endParaRPr sz="395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44105" y="3537223"/>
            <a:ext cx="6396990" cy="364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49300"/>
              </a:lnSpc>
              <a:spcBef>
                <a:spcPts val="100"/>
              </a:spcBef>
            </a:pPr>
            <a:r>
              <a:rPr sz="2650" spc="-10" dirty="0">
                <a:latin typeface="微软雅黑"/>
                <a:cs typeface="微软雅黑"/>
              </a:rPr>
              <a:t>随着医院信息化的发展</a:t>
            </a:r>
            <a:r>
              <a:rPr sz="2650" spc="-25" dirty="0">
                <a:latin typeface="微软雅黑"/>
                <a:cs typeface="微软雅黑"/>
              </a:rPr>
              <a:t>进</a:t>
            </a:r>
            <a:r>
              <a:rPr sz="2650" spc="-10" dirty="0">
                <a:latin typeface="微软雅黑"/>
                <a:cs typeface="微软雅黑"/>
              </a:rPr>
              <a:t>程加</a:t>
            </a:r>
            <a:r>
              <a:rPr sz="2650" spc="-25" dirty="0">
                <a:latin typeface="微软雅黑"/>
                <a:cs typeface="微软雅黑"/>
              </a:rPr>
              <a:t>快</a:t>
            </a:r>
            <a:r>
              <a:rPr sz="2650" spc="-10" dirty="0">
                <a:latin typeface="微软雅黑"/>
                <a:cs typeface="微软雅黑"/>
              </a:rPr>
              <a:t>，系</a:t>
            </a:r>
            <a:r>
              <a:rPr sz="2650" spc="-25" dirty="0">
                <a:latin typeface="微软雅黑"/>
                <a:cs typeface="微软雅黑"/>
              </a:rPr>
              <a:t>统</a:t>
            </a:r>
            <a:r>
              <a:rPr sz="2650" spc="-10" dirty="0">
                <a:latin typeface="微软雅黑"/>
                <a:cs typeface="微软雅黑"/>
              </a:rPr>
              <a:t>与系 统之间、检测设备与系</a:t>
            </a:r>
            <a:r>
              <a:rPr sz="2650" spc="-25" dirty="0">
                <a:latin typeface="微软雅黑"/>
                <a:cs typeface="微软雅黑"/>
              </a:rPr>
              <a:t>统</a:t>
            </a:r>
            <a:r>
              <a:rPr sz="2650" spc="-10" dirty="0">
                <a:latin typeface="微软雅黑"/>
                <a:cs typeface="微软雅黑"/>
              </a:rPr>
              <a:t>之间</a:t>
            </a:r>
            <a:r>
              <a:rPr sz="2650" spc="-25" dirty="0">
                <a:latin typeface="微软雅黑"/>
                <a:cs typeface="微软雅黑"/>
              </a:rPr>
              <a:t>、</a:t>
            </a:r>
            <a:r>
              <a:rPr sz="2650" spc="-10" dirty="0">
                <a:latin typeface="微软雅黑"/>
                <a:cs typeface="微软雅黑"/>
              </a:rPr>
              <a:t>系统</a:t>
            </a:r>
            <a:r>
              <a:rPr sz="2650" spc="-25" dirty="0">
                <a:latin typeface="微软雅黑"/>
                <a:cs typeface="微软雅黑"/>
              </a:rPr>
              <a:t>与</a:t>
            </a:r>
            <a:r>
              <a:rPr sz="2650" spc="-10" dirty="0">
                <a:latin typeface="微软雅黑"/>
                <a:cs typeface="微软雅黑"/>
              </a:rPr>
              <a:t>终端 </a:t>
            </a:r>
            <a:r>
              <a:rPr sz="2650" spc="-15" dirty="0">
                <a:latin typeface="微软雅黑"/>
                <a:cs typeface="微软雅黑"/>
              </a:rPr>
              <a:t>之间，以及</a:t>
            </a:r>
            <a:r>
              <a:rPr sz="2650" spc="-10" dirty="0">
                <a:solidFill>
                  <a:srgbClr val="FF0000"/>
                </a:solidFill>
                <a:latin typeface="微软雅黑"/>
                <a:cs typeface="微软雅黑"/>
              </a:rPr>
              <a:t>医院与三</a:t>
            </a:r>
            <a:r>
              <a:rPr sz="2650" spc="-25" dirty="0">
                <a:solidFill>
                  <a:srgbClr val="FF0000"/>
                </a:solidFill>
                <a:latin typeface="微软雅黑"/>
                <a:cs typeface="微软雅黑"/>
              </a:rPr>
              <a:t>方合</a:t>
            </a:r>
            <a:r>
              <a:rPr sz="2650" spc="-10" dirty="0">
                <a:solidFill>
                  <a:srgbClr val="FF0000"/>
                </a:solidFill>
                <a:latin typeface="微软雅黑"/>
                <a:cs typeface="微软雅黑"/>
              </a:rPr>
              <a:t>作机</a:t>
            </a:r>
            <a:r>
              <a:rPr sz="2650" spc="-25" dirty="0">
                <a:solidFill>
                  <a:srgbClr val="FF0000"/>
                </a:solidFill>
                <a:latin typeface="微软雅黑"/>
                <a:cs typeface="微软雅黑"/>
              </a:rPr>
              <a:t>构</a:t>
            </a:r>
            <a:r>
              <a:rPr sz="2650" spc="-10" dirty="0">
                <a:latin typeface="微软雅黑"/>
                <a:cs typeface="微软雅黑"/>
              </a:rPr>
              <a:t>之间</a:t>
            </a:r>
            <a:r>
              <a:rPr sz="2650" spc="-30" dirty="0">
                <a:latin typeface="微软雅黑"/>
                <a:cs typeface="微软雅黑"/>
              </a:rPr>
              <a:t>存</a:t>
            </a:r>
            <a:r>
              <a:rPr sz="2650" spc="-5" dirty="0">
                <a:latin typeface="微软雅黑"/>
                <a:cs typeface="微软雅黑"/>
              </a:rPr>
              <a:t>在大 </a:t>
            </a:r>
            <a:r>
              <a:rPr sz="2650" spc="-10" dirty="0">
                <a:latin typeface="微软雅黑"/>
                <a:cs typeface="微软雅黑"/>
              </a:rPr>
              <a:t>量的数据传输交互，而</a:t>
            </a:r>
            <a:r>
              <a:rPr sz="2650" spc="-25" dirty="0">
                <a:latin typeface="微软雅黑"/>
                <a:cs typeface="微软雅黑"/>
              </a:rPr>
              <a:t>不</a:t>
            </a:r>
            <a:r>
              <a:rPr sz="2650" spc="-10" dirty="0">
                <a:latin typeface="微软雅黑"/>
                <a:cs typeface="微软雅黑"/>
              </a:rPr>
              <a:t>安全</a:t>
            </a:r>
            <a:r>
              <a:rPr sz="2650" spc="-25" dirty="0">
                <a:latin typeface="微软雅黑"/>
                <a:cs typeface="微软雅黑"/>
              </a:rPr>
              <a:t>的</a:t>
            </a:r>
            <a:r>
              <a:rPr sz="2650" spc="-10" dirty="0">
                <a:latin typeface="微软雅黑"/>
                <a:cs typeface="微软雅黑"/>
              </a:rPr>
              <a:t>数据</a:t>
            </a:r>
            <a:r>
              <a:rPr sz="2650" spc="-25" dirty="0">
                <a:latin typeface="微软雅黑"/>
                <a:cs typeface="微软雅黑"/>
              </a:rPr>
              <a:t>传</a:t>
            </a:r>
            <a:r>
              <a:rPr sz="2650" spc="-10" dirty="0">
                <a:latin typeface="微软雅黑"/>
                <a:cs typeface="微软雅黑"/>
              </a:rPr>
              <a:t>输极 易导致传输数据被窃取</a:t>
            </a:r>
            <a:r>
              <a:rPr sz="2650" spc="-25" dirty="0">
                <a:latin typeface="微软雅黑"/>
                <a:cs typeface="微软雅黑"/>
              </a:rPr>
              <a:t>、</a:t>
            </a:r>
            <a:r>
              <a:rPr sz="2650" spc="-10" dirty="0">
                <a:latin typeface="微软雅黑"/>
                <a:cs typeface="微软雅黑"/>
              </a:rPr>
              <a:t>篡改</a:t>
            </a:r>
            <a:r>
              <a:rPr sz="2650" spc="-25" dirty="0">
                <a:latin typeface="微软雅黑"/>
                <a:cs typeface="微软雅黑"/>
              </a:rPr>
              <a:t>、</a:t>
            </a:r>
            <a:r>
              <a:rPr sz="2650" spc="-10" dirty="0">
                <a:latin typeface="微软雅黑"/>
                <a:cs typeface="微软雅黑"/>
              </a:rPr>
              <a:t>销毁</a:t>
            </a:r>
            <a:r>
              <a:rPr sz="2650" spc="-25" dirty="0">
                <a:latin typeface="微软雅黑"/>
                <a:cs typeface="微软雅黑"/>
              </a:rPr>
              <a:t>等</a:t>
            </a:r>
            <a:r>
              <a:rPr sz="2650" spc="-10" dirty="0">
                <a:latin typeface="微软雅黑"/>
                <a:cs typeface="微软雅黑"/>
              </a:rPr>
              <a:t>，存 在极大的安全风险</a:t>
            </a:r>
            <a:endParaRPr sz="265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777591" y="6624301"/>
            <a:ext cx="1813138" cy="1534194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593242" y="4938069"/>
            <a:ext cx="747395" cy="2458720"/>
          </a:xfrm>
          <a:custGeom>
            <a:avLst/>
            <a:gdLst/>
            <a:ahLst/>
            <a:cxnLst/>
            <a:rect l="l" t="t" r="r" b="b"/>
            <a:pathLst>
              <a:path w="747394" h="2458720">
                <a:moveTo>
                  <a:pt x="710658" y="2448092"/>
                </a:moveTo>
                <a:lnTo>
                  <a:pt x="0" y="2448092"/>
                </a:lnTo>
                <a:lnTo>
                  <a:pt x="0" y="2458563"/>
                </a:lnTo>
                <a:lnTo>
                  <a:pt x="721129" y="2458563"/>
                </a:lnTo>
                <a:lnTo>
                  <a:pt x="721129" y="2453328"/>
                </a:lnTo>
                <a:lnTo>
                  <a:pt x="710658" y="2453328"/>
                </a:lnTo>
                <a:lnTo>
                  <a:pt x="710658" y="2448092"/>
                </a:lnTo>
                <a:close/>
              </a:path>
              <a:path w="747394" h="2458720">
                <a:moveTo>
                  <a:pt x="721129" y="52354"/>
                </a:moveTo>
                <a:lnTo>
                  <a:pt x="710658" y="52354"/>
                </a:lnTo>
                <a:lnTo>
                  <a:pt x="710658" y="2453328"/>
                </a:lnTo>
                <a:lnTo>
                  <a:pt x="715894" y="2448092"/>
                </a:lnTo>
                <a:lnTo>
                  <a:pt x="721129" y="2448092"/>
                </a:lnTo>
                <a:lnTo>
                  <a:pt x="721129" y="52354"/>
                </a:lnTo>
                <a:close/>
              </a:path>
              <a:path w="747394" h="2458720">
                <a:moveTo>
                  <a:pt x="721129" y="2448092"/>
                </a:moveTo>
                <a:lnTo>
                  <a:pt x="715894" y="2448092"/>
                </a:lnTo>
                <a:lnTo>
                  <a:pt x="710658" y="2453328"/>
                </a:lnTo>
                <a:lnTo>
                  <a:pt x="721129" y="2453328"/>
                </a:lnTo>
                <a:lnTo>
                  <a:pt x="721129" y="2448092"/>
                </a:lnTo>
                <a:close/>
              </a:path>
              <a:path w="747394" h="2458720">
                <a:moveTo>
                  <a:pt x="715894" y="0"/>
                </a:moveTo>
                <a:lnTo>
                  <a:pt x="684481" y="62825"/>
                </a:lnTo>
                <a:lnTo>
                  <a:pt x="710658" y="62825"/>
                </a:lnTo>
                <a:lnTo>
                  <a:pt x="710658" y="52354"/>
                </a:lnTo>
                <a:lnTo>
                  <a:pt x="742071" y="52354"/>
                </a:lnTo>
                <a:lnTo>
                  <a:pt x="715894" y="0"/>
                </a:lnTo>
                <a:close/>
              </a:path>
              <a:path w="747394" h="2458720">
                <a:moveTo>
                  <a:pt x="742071" y="52354"/>
                </a:moveTo>
                <a:lnTo>
                  <a:pt x="721129" y="52354"/>
                </a:lnTo>
                <a:lnTo>
                  <a:pt x="721129" y="62825"/>
                </a:lnTo>
                <a:lnTo>
                  <a:pt x="747307" y="62825"/>
                </a:lnTo>
                <a:lnTo>
                  <a:pt x="742071" y="5235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925680" y="5053668"/>
            <a:ext cx="709295" cy="2353310"/>
          </a:xfrm>
          <a:custGeom>
            <a:avLst/>
            <a:gdLst/>
            <a:ahLst/>
            <a:cxnLst/>
            <a:rect l="l" t="t" r="r" b="b"/>
            <a:pathLst>
              <a:path w="709294" h="2353309">
                <a:moveTo>
                  <a:pt x="36648" y="52354"/>
                </a:moveTo>
                <a:lnTo>
                  <a:pt x="26177" y="52354"/>
                </a:lnTo>
                <a:lnTo>
                  <a:pt x="26177" y="2353226"/>
                </a:lnTo>
                <a:lnTo>
                  <a:pt x="709193" y="2353226"/>
                </a:lnTo>
                <a:lnTo>
                  <a:pt x="709193" y="2347991"/>
                </a:lnTo>
                <a:lnTo>
                  <a:pt x="36648" y="2347991"/>
                </a:lnTo>
                <a:lnTo>
                  <a:pt x="31412" y="2342755"/>
                </a:lnTo>
                <a:lnTo>
                  <a:pt x="36648" y="2342755"/>
                </a:lnTo>
                <a:lnTo>
                  <a:pt x="36648" y="52354"/>
                </a:lnTo>
                <a:close/>
              </a:path>
              <a:path w="709294" h="2353309">
                <a:moveTo>
                  <a:pt x="36648" y="2342755"/>
                </a:moveTo>
                <a:lnTo>
                  <a:pt x="31412" y="2342755"/>
                </a:lnTo>
                <a:lnTo>
                  <a:pt x="36648" y="2347991"/>
                </a:lnTo>
                <a:lnTo>
                  <a:pt x="36648" y="2342755"/>
                </a:lnTo>
                <a:close/>
              </a:path>
              <a:path w="709294" h="2353309">
                <a:moveTo>
                  <a:pt x="698722" y="2342755"/>
                </a:moveTo>
                <a:lnTo>
                  <a:pt x="36648" y="2342755"/>
                </a:lnTo>
                <a:lnTo>
                  <a:pt x="36648" y="2347991"/>
                </a:lnTo>
                <a:lnTo>
                  <a:pt x="698722" y="2347991"/>
                </a:lnTo>
                <a:lnTo>
                  <a:pt x="698722" y="2342755"/>
                </a:lnTo>
                <a:close/>
              </a:path>
              <a:path w="709294" h="2353309">
                <a:moveTo>
                  <a:pt x="709193" y="2337520"/>
                </a:moveTo>
                <a:lnTo>
                  <a:pt x="698722" y="2337520"/>
                </a:lnTo>
                <a:lnTo>
                  <a:pt x="698722" y="2347991"/>
                </a:lnTo>
                <a:lnTo>
                  <a:pt x="703957" y="2342755"/>
                </a:lnTo>
                <a:lnTo>
                  <a:pt x="709193" y="2342755"/>
                </a:lnTo>
                <a:lnTo>
                  <a:pt x="709193" y="2337520"/>
                </a:lnTo>
                <a:close/>
              </a:path>
              <a:path w="709294" h="2353309">
                <a:moveTo>
                  <a:pt x="709193" y="2342755"/>
                </a:moveTo>
                <a:lnTo>
                  <a:pt x="703957" y="2342755"/>
                </a:lnTo>
                <a:lnTo>
                  <a:pt x="698722" y="2347991"/>
                </a:lnTo>
                <a:lnTo>
                  <a:pt x="709193" y="2347991"/>
                </a:lnTo>
                <a:lnTo>
                  <a:pt x="709193" y="2342755"/>
                </a:lnTo>
                <a:close/>
              </a:path>
              <a:path w="709294" h="2353309">
                <a:moveTo>
                  <a:pt x="31412" y="0"/>
                </a:moveTo>
                <a:lnTo>
                  <a:pt x="0" y="62825"/>
                </a:lnTo>
                <a:lnTo>
                  <a:pt x="26177" y="62825"/>
                </a:lnTo>
                <a:lnTo>
                  <a:pt x="26177" y="52354"/>
                </a:lnTo>
                <a:lnTo>
                  <a:pt x="57589" y="52354"/>
                </a:lnTo>
                <a:lnTo>
                  <a:pt x="31412" y="0"/>
                </a:lnTo>
                <a:close/>
              </a:path>
              <a:path w="709294" h="2353309">
                <a:moveTo>
                  <a:pt x="57589" y="52354"/>
                </a:moveTo>
                <a:lnTo>
                  <a:pt x="36648" y="52354"/>
                </a:lnTo>
                <a:lnTo>
                  <a:pt x="36648" y="62825"/>
                </a:lnTo>
                <a:lnTo>
                  <a:pt x="62825" y="62825"/>
                </a:lnTo>
                <a:lnTo>
                  <a:pt x="57589" y="5235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460607" y="8091032"/>
            <a:ext cx="2845435" cy="37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5" dirty="0">
                <a:solidFill>
                  <a:srgbClr val="FF0000"/>
                </a:solidFill>
                <a:latin typeface="微软雅黑"/>
                <a:cs typeface="微软雅黑"/>
              </a:rPr>
              <a:t>窃取、篡改、销毁……</a:t>
            </a:r>
            <a:endParaRPr sz="2300">
              <a:latin typeface="微软雅黑"/>
              <a:cs typeface="微软雅黑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160852" y="5600007"/>
            <a:ext cx="663855" cy="895493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161004" y="5815476"/>
            <a:ext cx="252095" cy="680085"/>
          </a:xfrm>
          <a:custGeom>
            <a:avLst/>
            <a:gdLst/>
            <a:ahLst/>
            <a:cxnLst/>
            <a:rect l="l" t="t" r="r" b="b"/>
            <a:pathLst>
              <a:path w="252095" h="680085">
                <a:moveTo>
                  <a:pt x="251929" y="134968"/>
                </a:moveTo>
                <a:lnTo>
                  <a:pt x="203533" y="123768"/>
                </a:lnTo>
                <a:lnTo>
                  <a:pt x="157150" y="107755"/>
                </a:lnTo>
                <a:lnTo>
                  <a:pt x="113193" y="87151"/>
                </a:lnTo>
                <a:lnTo>
                  <a:pt x="72074" y="62176"/>
                </a:lnTo>
                <a:lnTo>
                  <a:pt x="34205" y="33052"/>
                </a:lnTo>
                <a:lnTo>
                  <a:pt x="0" y="0"/>
                </a:lnTo>
                <a:lnTo>
                  <a:pt x="0" y="555923"/>
                </a:lnTo>
                <a:lnTo>
                  <a:pt x="34773" y="587135"/>
                </a:lnTo>
                <a:lnTo>
                  <a:pt x="72983" y="614411"/>
                </a:lnTo>
                <a:lnTo>
                  <a:pt x="114217" y="637546"/>
                </a:lnTo>
                <a:lnTo>
                  <a:pt x="158061" y="656330"/>
                </a:lnTo>
                <a:lnTo>
                  <a:pt x="204102" y="670559"/>
                </a:lnTo>
                <a:lnTo>
                  <a:pt x="251929" y="680023"/>
                </a:lnTo>
                <a:lnTo>
                  <a:pt x="251773" y="134968"/>
                </a:lnTo>
              </a:path>
            </a:pathLst>
          </a:custGeom>
          <a:ln w="4667">
            <a:solidFill>
              <a:srgbClr val="A784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412777" y="5732700"/>
            <a:ext cx="411931" cy="762167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12777" y="5732700"/>
            <a:ext cx="412115" cy="762635"/>
          </a:xfrm>
          <a:custGeom>
            <a:avLst/>
            <a:gdLst/>
            <a:ahLst/>
            <a:cxnLst/>
            <a:rect l="l" t="t" r="r" b="b"/>
            <a:pathLst>
              <a:path w="412115" h="762635">
                <a:moveTo>
                  <a:pt x="0" y="217744"/>
                </a:moveTo>
                <a:lnTo>
                  <a:pt x="0" y="762167"/>
                </a:lnTo>
                <a:lnTo>
                  <a:pt x="411931" y="546698"/>
                </a:lnTo>
                <a:lnTo>
                  <a:pt x="411931" y="0"/>
                </a:lnTo>
                <a:lnTo>
                  <a:pt x="0" y="217744"/>
                </a:lnTo>
                <a:close/>
              </a:path>
            </a:pathLst>
          </a:custGeom>
          <a:ln w="465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160852" y="5600007"/>
            <a:ext cx="664210" cy="895985"/>
          </a:xfrm>
          <a:custGeom>
            <a:avLst/>
            <a:gdLst/>
            <a:ahLst/>
            <a:cxnLst/>
            <a:rect l="l" t="t" r="r" b="b"/>
            <a:pathLst>
              <a:path w="664209" h="895985">
                <a:moveTo>
                  <a:pt x="663855" y="132693"/>
                </a:moveTo>
                <a:lnTo>
                  <a:pt x="408521" y="0"/>
                </a:lnTo>
                <a:lnTo>
                  <a:pt x="0" y="216101"/>
                </a:lnTo>
                <a:lnTo>
                  <a:pt x="150" y="771392"/>
                </a:lnTo>
                <a:lnTo>
                  <a:pt x="34924" y="802604"/>
                </a:lnTo>
                <a:lnTo>
                  <a:pt x="73134" y="829881"/>
                </a:lnTo>
                <a:lnTo>
                  <a:pt x="114368" y="853015"/>
                </a:lnTo>
                <a:lnTo>
                  <a:pt x="158212" y="871800"/>
                </a:lnTo>
                <a:lnTo>
                  <a:pt x="204253" y="886028"/>
                </a:lnTo>
                <a:lnTo>
                  <a:pt x="252080" y="895493"/>
                </a:lnTo>
                <a:lnTo>
                  <a:pt x="663855" y="679265"/>
                </a:lnTo>
                <a:lnTo>
                  <a:pt x="663855" y="132693"/>
                </a:lnTo>
                <a:close/>
              </a:path>
            </a:pathLst>
          </a:custGeom>
          <a:ln w="193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256583" y="6152662"/>
            <a:ext cx="40385" cy="49124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256583" y="6152662"/>
            <a:ext cx="40640" cy="49530"/>
          </a:xfrm>
          <a:custGeom>
            <a:avLst/>
            <a:gdLst/>
            <a:ahLst/>
            <a:cxnLst/>
            <a:rect l="l" t="t" r="r" b="b"/>
            <a:pathLst>
              <a:path w="40640" h="49529">
                <a:moveTo>
                  <a:pt x="38316" y="18180"/>
                </a:moveTo>
                <a:lnTo>
                  <a:pt x="33398" y="9339"/>
                </a:lnTo>
                <a:lnTo>
                  <a:pt x="26659" y="3094"/>
                </a:lnTo>
                <a:lnTo>
                  <a:pt x="18974" y="0"/>
                </a:lnTo>
                <a:lnTo>
                  <a:pt x="11215" y="614"/>
                </a:lnTo>
                <a:lnTo>
                  <a:pt x="4868" y="4997"/>
                </a:lnTo>
                <a:lnTo>
                  <a:pt x="1031" y="12177"/>
                </a:lnTo>
                <a:lnTo>
                  <a:pt x="0" y="21157"/>
                </a:lnTo>
                <a:lnTo>
                  <a:pt x="2069" y="30944"/>
                </a:lnTo>
                <a:lnTo>
                  <a:pt x="6993" y="39784"/>
                </a:lnTo>
                <a:lnTo>
                  <a:pt x="13731" y="46030"/>
                </a:lnTo>
                <a:lnTo>
                  <a:pt x="21413" y="49124"/>
                </a:lnTo>
                <a:lnTo>
                  <a:pt x="29170" y="48510"/>
                </a:lnTo>
                <a:lnTo>
                  <a:pt x="35517" y="44144"/>
                </a:lnTo>
                <a:lnTo>
                  <a:pt x="39354" y="36994"/>
                </a:lnTo>
                <a:lnTo>
                  <a:pt x="40385" y="28019"/>
                </a:lnTo>
                <a:lnTo>
                  <a:pt x="38316" y="18180"/>
                </a:lnTo>
                <a:close/>
              </a:path>
            </a:pathLst>
          </a:custGeom>
          <a:ln w="46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197890" y="6261683"/>
            <a:ext cx="177848" cy="158900"/>
          </a:xfrm>
          <a:prstGeom prst="rect">
            <a:avLst/>
          </a:pr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194748" y="5920367"/>
            <a:ext cx="184150" cy="100330"/>
          </a:xfrm>
          <a:custGeom>
            <a:avLst/>
            <a:gdLst/>
            <a:ahLst/>
            <a:cxnLst/>
            <a:rect l="l" t="t" r="r" b="b"/>
            <a:pathLst>
              <a:path w="184150" h="100329">
                <a:moveTo>
                  <a:pt x="7319" y="0"/>
                </a:moveTo>
                <a:lnTo>
                  <a:pt x="3744" y="126"/>
                </a:lnTo>
                <a:lnTo>
                  <a:pt x="1635" y="2148"/>
                </a:lnTo>
                <a:lnTo>
                  <a:pt x="528" y="3285"/>
                </a:lnTo>
                <a:lnTo>
                  <a:pt x="0" y="4802"/>
                </a:lnTo>
                <a:lnTo>
                  <a:pt x="184" y="6192"/>
                </a:lnTo>
                <a:lnTo>
                  <a:pt x="549" y="9857"/>
                </a:lnTo>
                <a:lnTo>
                  <a:pt x="2793" y="13016"/>
                </a:lnTo>
                <a:lnTo>
                  <a:pt x="6216" y="14912"/>
                </a:lnTo>
                <a:lnTo>
                  <a:pt x="44538" y="42647"/>
                </a:lnTo>
                <a:lnTo>
                  <a:pt x="85962" y="66188"/>
                </a:lnTo>
                <a:lnTo>
                  <a:pt x="130068" y="85322"/>
                </a:lnTo>
                <a:lnTo>
                  <a:pt x="176434" y="99836"/>
                </a:lnTo>
                <a:lnTo>
                  <a:pt x="181130" y="98825"/>
                </a:lnTo>
                <a:lnTo>
                  <a:pt x="184084" y="94528"/>
                </a:lnTo>
                <a:lnTo>
                  <a:pt x="183030" y="90358"/>
                </a:lnTo>
                <a:lnTo>
                  <a:pt x="182288" y="87325"/>
                </a:lnTo>
                <a:lnTo>
                  <a:pt x="179725" y="85050"/>
                </a:lnTo>
                <a:lnTo>
                  <a:pt x="176434" y="84292"/>
                </a:lnTo>
                <a:lnTo>
                  <a:pt x="131008" y="70369"/>
                </a:lnTo>
                <a:lnTo>
                  <a:pt x="87788" y="51861"/>
                </a:lnTo>
                <a:lnTo>
                  <a:pt x="47187" y="28969"/>
                </a:lnTo>
                <a:lnTo>
                  <a:pt x="9620" y="1895"/>
                </a:lnTo>
                <a:lnTo>
                  <a:pt x="73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194748" y="5920367"/>
            <a:ext cx="184150" cy="100330"/>
          </a:xfrm>
          <a:custGeom>
            <a:avLst/>
            <a:gdLst/>
            <a:ahLst/>
            <a:cxnLst/>
            <a:rect l="l" t="t" r="r" b="b"/>
            <a:pathLst>
              <a:path w="184150" h="100329">
                <a:moveTo>
                  <a:pt x="6216" y="14912"/>
                </a:moveTo>
                <a:lnTo>
                  <a:pt x="44538" y="42647"/>
                </a:lnTo>
                <a:lnTo>
                  <a:pt x="85962" y="66188"/>
                </a:lnTo>
                <a:lnTo>
                  <a:pt x="130068" y="85322"/>
                </a:lnTo>
                <a:lnTo>
                  <a:pt x="176434" y="99836"/>
                </a:lnTo>
                <a:lnTo>
                  <a:pt x="181130" y="98825"/>
                </a:lnTo>
                <a:lnTo>
                  <a:pt x="184084" y="94528"/>
                </a:lnTo>
                <a:lnTo>
                  <a:pt x="183030" y="90358"/>
                </a:lnTo>
                <a:lnTo>
                  <a:pt x="182288" y="87325"/>
                </a:lnTo>
                <a:lnTo>
                  <a:pt x="179725" y="85050"/>
                </a:lnTo>
                <a:lnTo>
                  <a:pt x="176434" y="84292"/>
                </a:lnTo>
                <a:lnTo>
                  <a:pt x="131008" y="70369"/>
                </a:lnTo>
                <a:lnTo>
                  <a:pt x="87788" y="51861"/>
                </a:lnTo>
                <a:lnTo>
                  <a:pt x="47187" y="28969"/>
                </a:lnTo>
                <a:lnTo>
                  <a:pt x="9620" y="1895"/>
                </a:lnTo>
                <a:lnTo>
                  <a:pt x="7319" y="0"/>
                </a:lnTo>
                <a:lnTo>
                  <a:pt x="3744" y="126"/>
                </a:lnTo>
                <a:lnTo>
                  <a:pt x="1635" y="2148"/>
                </a:lnTo>
                <a:lnTo>
                  <a:pt x="528" y="3285"/>
                </a:lnTo>
                <a:lnTo>
                  <a:pt x="0" y="4802"/>
                </a:lnTo>
                <a:lnTo>
                  <a:pt x="184" y="6192"/>
                </a:lnTo>
                <a:lnTo>
                  <a:pt x="549" y="9857"/>
                </a:lnTo>
                <a:lnTo>
                  <a:pt x="2793" y="13016"/>
                </a:lnTo>
                <a:lnTo>
                  <a:pt x="6216" y="14912"/>
                </a:lnTo>
                <a:close/>
              </a:path>
            </a:pathLst>
          </a:custGeom>
          <a:ln w="45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249497" y="5969152"/>
            <a:ext cx="51895" cy="31716"/>
          </a:xfrm>
          <a:prstGeom prst="rect">
            <a:avLst/>
          </a:prstGeom>
          <a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249497" y="5969152"/>
            <a:ext cx="52069" cy="31750"/>
          </a:xfrm>
          <a:custGeom>
            <a:avLst/>
            <a:gdLst/>
            <a:ahLst/>
            <a:cxnLst/>
            <a:rect l="l" t="t" r="r" b="b"/>
            <a:pathLst>
              <a:path w="52070" h="31750">
                <a:moveTo>
                  <a:pt x="51895" y="30957"/>
                </a:moveTo>
                <a:lnTo>
                  <a:pt x="42050" y="13119"/>
                </a:lnTo>
                <a:lnTo>
                  <a:pt x="29260" y="2555"/>
                </a:lnTo>
                <a:lnTo>
                  <a:pt x="15021" y="0"/>
                </a:lnTo>
                <a:lnTo>
                  <a:pt x="828" y="6188"/>
                </a:lnTo>
                <a:lnTo>
                  <a:pt x="0" y="14252"/>
                </a:lnTo>
                <a:lnTo>
                  <a:pt x="5429" y="21606"/>
                </a:lnTo>
                <a:lnTo>
                  <a:pt x="16140" y="27443"/>
                </a:lnTo>
                <a:lnTo>
                  <a:pt x="31156" y="30957"/>
                </a:lnTo>
                <a:lnTo>
                  <a:pt x="37961" y="31716"/>
                </a:lnTo>
                <a:lnTo>
                  <a:pt x="45091" y="31716"/>
                </a:lnTo>
                <a:lnTo>
                  <a:pt x="51895" y="30957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201705" y="5980522"/>
            <a:ext cx="170218" cy="128144"/>
          </a:xfrm>
          <a:prstGeom prst="rect">
            <a:avLst/>
          </a:prstGeom>
          <a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201705" y="5989115"/>
            <a:ext cx="170815" cy="95885"/>
          </a:xfrm>
          <a:custGeom>
            <a:avLst/>
            <a:gdLst/>
            <a:ahLst/>
            <a:cxnLst/>
            <a:rect l="l" t="t" r="r" b="b"/>
            <a:pathLst>
              <a:path w="170815" h="95885">
                <a:moveTo>
                  <a:pt x="0" y="0"/>
                </a:moveTo>
                <a:lnTo>
                  <a:pt x="0" y="10741"/>
                </a:lnTo>
                <a:lnTo>
                  <a:pt x="38194" y="38690"/>
                </a:lnTo>
                <a:lnTo>
                  <a:pt x="79591" y="62302"/>
                </a:lnTo>
                <a:lnTo>
                  <a:pt x="123746" y="81365"/>
                </a:lnTo>
                <a:lnTo>
                  <a:pt x="170218" y="95665"/>
                </a:lnTo>
                <a:lnTo>
                  <a:pt x="170218" y="84923"/>
                </a:lnTo>
                <a:lnTo>
                  <a:pt x="124110" y="69930"/>
                </a:lnTo>
                <a:lnTo>
                  <a:pt x="80132" y="50660"/>
                </a:lnTo>
                <a:lnTo>
                  <a:pt x="38642" y="2729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201705" y="5979764"/>
            <a:ext cx="170815" cy="128270"/>
          </a:xfrm>
          <a:custGeom>
            <a:avLst/>
            <a:gdLst/>
            <a:ahLst/>
            <a:cxnLst/>
            <a:rect l="l" t="t" r="r" b="b"/>
            <a:pathLst>
              <a:path w="170815" h="128270">
                <a:moveTo>
                  <a:pt x="0" y="0"/>
                </a:moveTo>
                <a:lnTo>
                  <a:pt x="0" y="43220"/>
                </a:lnTo>
                <a:lnTo>
                  <a:pt x="38642" y="70529"/>
                </a:lnTo>
                <a:lnTo>
                  <a:pt x="80132" y="93928"/>
                </a:lnTo>
                <a:lnTo>
                  <a:pt x="124110" y="113204"/>
                </a:lnTo>
                <a:lnTo>
                  <a:pt x="170218" y="128144"/>
                </a:lnTo>
              </a:path>
            </a:pathLst>
          </a:custGeom>
          <a:ln w="45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201705" y="5981280"/>
            <a:ext cx="170815" cy="128270"/>
          </a:xfrm>
          <a:custGeom>
            <a:avLst/>
            <a:gdLst/>
            <a:ahLst/>
            <a:cxnLst/>
            <a:rect l="l" t="t" r="r" b="b"/>
            <a:pathLst>
              <a:path w="170815" h="128270">
                <a:moveTo>
                  <a:pt x="170218" y="128270"/>
                </a:moveTo>
                <a:lnTo>
                  <a:pt x="170218" y="84923"/>
                </a:lnTo>
                <a:lnTo>
                  <a:pt x="124222" y="69788"/>
                </a:lnTo>
                <a:lnTo>
                  <a:pt x="80293" y="50471"/>
                </a:lnTo>
                <a:lnTo>
                  <a:pt x="38772" y="27148"/>
                </a:lnTo>
                <a:lnTo>
                  <a:pt x="0" y="0"/>
                </a:lnTo>
              </a:path>
            </a:pathLst>
          </a:custGeom>
          <a:ln w="45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1246108" y="6522229"/>
            <a:ext cx="4940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25" dirty="0">
                <a:latin typeface="宋体"/>
                <a:cs typeface="宋体"/>
              </a:rPr>
              <a:t>服务器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3226220" y="3402346"/>
            <a:ext cx="663805" cy="895619"/>
          </a:xfrm>
          <a:prstGeom prst="rect">
            <a:avLst/>
          </a:prstGeom>
          <a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226350" y="3617941"/>
            <a:ext cx="252095" cy="680085"/>
          </a:xfrm>
          <a:custGeom>
            <a:avLst/>
            <a:gdLst/>
            <a:ahLst/>
            <a:cxnLst/>
            <a:rect l="l" t="t" r="r" b="b"/>
            <a:pathLst>
              <a:path w="252094" h="680085">
                <a:moveTo>
                  <a:pt x="251886" y="134968"/>
                </a:moveTo>
                <a:lnTo>
                  <a:pt x="203502" y="123715"/>
                </a:lnTo>
                <a:lnTo>
                  <a:pt x="157120" y="107671"/>
                </a:lnTo>
                <a:lnTo>
                  <a:pt x="113160" y="87056"/>
                </a:lnTo>
                <a:lnTo>
                  <a:pt x="72040" y="62092"/>
                </a:lnTo>
                <a:lnTo>
                  <a:pt x="34180" y="32999"/>
                </a:lnTo>
                <a:lnTo>
                  <a:pt x="0" y="0"/>
                </a:lnTo>
                <a:lnTo>
                  <a:pt x="0" y="555797"/>
                </a:lnTo>
                <a:lnTo>
                  <a:pt x="34768" y="587062"/>
                </a:lnTo>
                <a:lnTo>
                  <a:pt x="72965" y="614374"/>
                </a:lnTo>
                <a:lnTo>
                  <a:pt x="114185" y="637530"/>
                </a:lnTo>
                <a:lnTo>
                  <a:pt x="158017" y="656326"/>
                </a:lnTo>
                <a:lnTo>
                  <a:pt x="204053" y="670558"/>
                </a:lnTo>
                <a:lnTo>
                  <a:pt x="251886" y="680023"/>
                </a:lnTo>
                <a:lnTo>
                  <a:pt x="251756" y="134968"/>
                </a:lnTo>
              </a:path>
            </a:pathLst>
          </a:custGeom>
          <a:ln w="4667">
            <a:solidFill>
              <a:srgbClr val="A784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478107" y="3535166"/>
            <a:ext cx="411918" cy="762167"/>
          </a:xfrm>
          <a:prstGeom prst="rect">
            <a:avLst/>
          </a:prstGeom>
          <a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478107" y="3535166"/>
            <a:ext cx="412115" cy="762635"/>
          </a:xfrm>
          <a:custGeom>
            <a:avLst/>
            <a:gdLst/>
            <a:ahLst/>
            <a:cxnLst/>
            <a:rect l="l" t="t" r="r" b="b"/>
            <a:pathLst>
              <a:path w="412115" h="762635">
                <a:moveTo>
                  <a:pt x="0" y="217744"/>
                </a:moveTo>
                <a:lnTo>
                  <a:pt x="0" y="762167"/>
                </a:lnTo>
                <a:lnTo>
                  <a:pt x="411918" y="546571"/>
                </a:lnTo>
                <a:lnTo>
                  <a:pt x="411918" y="0"/>
                </a:lnTo>
                <a:lnTo>
                  <a:pt x="0" y="217744"/>
                </a:lnTo>
                <a:close/>
              </a:path>
            </a:pathLst>
          </a:custGeom>
          <a:ln w="465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3226220" y="3402345"/>
            <a:ext cx="664210" cy="895985"/>
          </a:xfrm>
          <a:custGeom>
            <a:avLst/>
            <a:gdLst/>
            <a:ahLst/>
            <a:cxnLst/>
            <a:rect l="l" t="t" r="r" b="b"/>
            <a:pathLst>
              <a:path w="664209" h="895985">
                <a:moveTo>
                  <a:pt x="663805" y="132820"/>
                </a:moveTo>
                <a:lnTo>
                  <a:pt x="408535" y="0"/>
                </a:lnTo>
                <a:lnTo>
                  <a:pt x="0" y="216227"/>
                </a:lnTo>
                <a:lnTo>
                  <a:pt x="130" y="771392"/>
                </a:lnTo>
                <a:lnTo>
                  <a:pt x="34898" y="802657"/>
                </a:lnTo>
                <a:lnTo>
                  <a:pt x="73095" y="829970"/>
                </a:lnTo>
                <a:lnTo>
                  <a:pt x="114315" y="853125"/>
                </a:lnTo>
                <a:lnTo>
                  <a:pt x="158147" y="871921"/>
                </a:lnTo>
                <a:lnTo>
                  <a:pt x="204184" y="886154"/>
                </a:lnTo>
                <a:lnTo>
                  <a:pt x="252017" y="895619"/>
                </a:lnTo>
                <a:lnTo>
                  <a:pt x="663805" y="679391"/>
                </a:lnTo>
                <a:lnTo>
                  <a:pt x="663805" y="132820"/>
                </a:lnTo>
                <a:close/>
              </a:path>
            </a:pathLst>
          </a:custGeom>
          <a:ln w="193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3321879" y="3955127"/>
            <a:ext cx="40422" cy="49124"/>
          </a:xfrm>
          <a:prstGeom prst="rect">
            <a:avLst/>
          </a:prstGeom>
          <a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321879" y="3955127"/>
            <a:ext cx="40640" cy="49530"/>
          </a:xfrm>
          <a:custGeom>
            <a:avLst/>
            <a:gdLst/>
            <a:ahLst/>
            <a:cxnLst/>
            <a:rect l="l" t="t" r="r" b="b"/>
            <a:pathLst>
              <a:path w="40640" h="49529">
                <a:moveTo>
                  <a:pt x="38351" y="18180"/>
                </a:moveTo>
                <a:lnTo>
                  <a:pt x="33445" y="9339"/>
                </a:lnTo>
                <a:lnTo>
                  <a:pt x="26722" y="3094"/>
                </a:lnTo>
                <a:lnTo>
                  <a:pt x="19048" y="0"/>
                </a:lnTo>
                <a:lnTo>
                  <a:pt x="11288" y="614"/>
                </a:lnTo>
                <a:lnTo>
                  <a:pt x="4923" y="4979"/>
                </a:lnTo>
                <a:lnTo>
                  <a:pt x="1059" y="12130"/>
                </a:lnTo>
                <a:lnTo>
                  <a:pt x="0" y="21104"/>
                </a:lnTo>
                <a:lnTo>
                  <a:pt x="2051" y="30944"/>
                </a:lnTo>
                <a:lnTo>
                  <a:pt x="6976" y="39784"/>
                </a:lnTo>
                <a:lnTo>
                  <a:pt x="13744" y="46030"/>
                </a:lnTo>
                <a:lnTo>
                  <a:pt x="21463" y="49124"/>
                </a:lnTo>
                <a:lnTo>
                  <a:pt x="29243" y="48510"/>
                </a:lnTo>
                <a:lnTo>
                  <a:pt x="35588" y="44126"/>
                </a:lnTo>
                <a:lnTo>
                  <a:pt x="39408" y="36946"/>
                </a:lnTo>
                <a:lnTo>
                  <a:pt x="40422" y="27966"/>
                </a:lnTo>
                <a:lnTo>
                  <a:pt x="38351" y="18180"/>
                </a:lnTo>
                <a:close/>
              </a:path>
            </a:pathLst>
          </a:custGeom>
          <a:ln w="46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263258" y="4064022"/>
            <a:ext cx="177809" cy="158900"/>
          </a:xfrm>
          <a:prstGeom prst="rect">
            <a:avLst/>
          </a:prstGeom>
          <a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260047" y="3722706"/>
            <a:ext cx="184150" cy="100330"/>
          </a:xfrm>
          <a:custGeom>
            <a:avLst/>
            <a:gdLst/>
            <a:ahLst/>
            <a:cxnLst/>
            <a:rect l="l" t="t" r="r" b="b"/>
            <a:pathLst>
              <a:path w="184150" h="100329">
                <a:moveTo>
                  <a:pt x="7285" y="0"/>
                </a:moveTo>
                <a:lnTo>
                  <a:pt x="3773" y="126"/>
                </a:lnTo>
                <a:lnTo>
                  <a:pt x="1691" y="2274"/>
                </a:lnTo>
                <a:lnTo>
                  <a:pt x="520" y="3412"/>
                </a:lnTo>
                <a:lnTo>
                  <a:pt x="0" y="4802"/>
                </a:lnTo>
                <a:lnTo>
                  <a:pt x="260" y="6318"/>
                </a:lnTo>
                <a:lnTo>
                  <a:pt x="520" y="9857"/>
                </a:lnTo>
                <a:lnTo>
                  <a:pt x="2862" y="13142"/>
                </a:lnTo>
                <a:lnTo>
                  <a:pt x="6245" y="14912"/>
                </a:lnTo>
                <a:lnTo>
                  <a:pt x="44545" y="42700"/>
                </a:lnTo>
                <a:lnTo>
                  <a:pt x="85968" y="66236"/>
                </a:lnTo>
                <a:lnTo>
                  <a:pt x="130074" y="85340"/>
                </a:lnTo>
                <a:lnTo>
                  <a:pt x="176424" y="99836"/>
                </a:lnTo>
                <a:lnTo>
                  <a:pt x="181108" y="98951"/>
                </a:lnTo>
                <a:lnTo>
                  <a:pt x="184101" y="94654"/>
                </a:lnTo>
                <a:lnTo>
                  <a:pt x="183060" y="90358"/>
                </a:lnTo>
                <a:lnTo>
                  <a:pt x="182279" y="87451"/>
                </a:lnTo>
                <a:lnTo>
                  <a:pt x="179677" y="85050"/>
                </a:lnTo>
                <a:lnTo>
                  <a:pt x="176424" y="84418"/>
                </a:lnTo>
                <a:lnTo>
                  <a:pt x="131023" y="70424"/>
                </a:lnTo>
                <a:lnTo>
                  <a:pt x="87805" y="51892"/>
                </a:lnTo>
                <a:lnTo>
                  <a:pt x="47198" y="29024"/>
                </a:lnTo>
                <a:lnTo>
                  <a:pt x="9627" y="2021"/>
                </a:lnTo>
                <a:lnTo>
                  <a:pt x="72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3260047" y="3722706"/>
            <a:ext cx="184150" cy="100330"/>
          </a:xfrm>
          <a:custGeom>
            <a:avLst/>
            <a:gdLst/>
            <a:ahLst/>
            <a:cxnLst/>
            <a:rect l="l" t="t" r="r" b="b"/>
            <a:pathLst>
              <a:path w="184150" h="100329">
                <a:moveTo>
                  <a:pt x="6245" y="14912"/>
                </a:moveTo>
                <a:lnTo>
                  <a:pt x="44545" y="42700"/>
                </a:lnTo>
                <a:lnTo>
                  <a:pt x="85968" y="66236"/>
                </a:lnTo>
                <a:lnTo>
                  <a:pt x="130074" y="85340"/>
                </a:lnTo>
                <a:lnTo>
                  <a:pt x="176424" y="99836"/>
                </a:lnTo>
                <a:lnTo>
                  <a:pt x="181108" y="98951"/>
                </a:lnTo>
                <a:lnTo>
                  <a:pt x="184101" y="94654"/>
                </a:lnTo>
                <a:lnTo>
                  <a:pt x="183060" y="90358"/>
                </a:lnTo>
                <a:lnTo>
                  <a:pt x="182279" y="87451"/>
                </a:lnTo>
                <a:lnTo>
                  <a:pt x="179677" y="85050"/>
                </a:lnTo>
                <a:lnTo>
                  <a:pt x="176424" y="84418"/>
                </a:lnTo>
                <a:lnTo>
                  <a:pt x="131023" y="70424"/>
                </a:lnTo>
                <a:lnTo>
                  <a:pt x="87805" y="51892"/>
                </a:lnTo>
                <a:lnTo>
                  <a:pt x="47198" y="29024"/>
                </a:lnTo>
                <a:lnTo>
                  <a:pt x="9627" y="2021"/>
                </a:lnTo>
                <a:lnTo>
                  <a:pt x="7285" y="0"/>
                </a:lnTo>
                <a:lnTo>
                  <a:pt x="3773" y="126"/>
                </a:lnTo>
                <a:lnTo>
                  <a:pt x="1691" y="2274"/>
                </a:lnTo>
                <a:lnTo>
                  <a:pt x="520" y="3412"/>
                </a:lnTo>
                <a:lnTo>
                  <a:pt x="0" y="4802"/>
                </a:lnTo>
                <a:lnTo>
                  <a:pt x="260" y="6318"/>
                </a:lnTo>
                <a:lnTo>
                  <a:pt x="520" y="9857"/>
                </a:lnTo>
                <a:lnTo>
                  <a:pt x="2862" y="13142"/>
                </a:lnTo>
                <a:lnTo>
                  <a:pt x="6245" y="14912"/>
                </a:lnTo>
                <a:close/>
              </a:path>
            </a:pathLst>
          </a:custGeom>
          <a:ln w="45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3314777" y="3771598"/>
            <a:ext cx="51957" cy="31735"/>
          </a:xfrm>
          <a:prstGeom prst="rect">
            <a:avLst/>
          </a:prstGeom>
          <a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3314777" y="3771597"/>
            <a:ext cx="52069" cy="31750"/>
          </a:xfrm>
          <a:custGeom>
            <a:avLst/>
            <a:gdLst/>
            <a:ahLst/>
            <a:cxnLst/>
            <a:rect l="l" t="t" r="r" b="b"/>
            <a:pathLst>
              <a:path w="52069" h="31750">
                <a:moveTo>
                  <a:pt x="51957" y="30851"/>
                </a:moveTo>
                <a:lnTo>
                  <a:pt x="42083" y="13032"/>
                </a:lnTo>
                <a:lnTo>
                  <a:pt x="29269" y="2511"/>
                </a:lnTo>
                <a:lnTo>
                  <a:pt x="15017" y="0"/>
                </a:lnTo>
                <a:lnTo>
                  <a:pt x="825" y="6208"/>
                </a:lnTo>
                <a:lnTo>
                  <a:pt x="0" y="14252"/>
                </a:lnTo>
                <a:lnTo>
                  <a:pt x="5444" y="21562"/>
                </a:lnTo>
                <a:lnTo>
                  <a:pt x="16157" y="27356"/>
                </a:lnTo>
                <a:lnTo>
                  <a:pt x="31140" y="30851"/>
                </a:lnTo>
                <a:lnTo>
                  <a:pt x="38035" y="31735"/>
                </a:lnTo>
                <a:lnTo>
                  <a:pt x="45191" y="31735"/>
                </a:lnTo>
                <a:lnTo>
                  <a:pt x="51957" y="30851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3267073" y="3782987"/>
            <a:ext cx="170179" cy="128144"/>
          </a:xfrm>
          <a:prstGeom prst="rect">
            <a:avLst/>
          </a:prstGeom>
          <a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267073" y="3791454"/>
            <a:ext cx="170180" cy="95885"/>
          </a:xfrm>
          <a:custGeom>
            <a:avLst/>
            <a:gdLst/>
            <a:ahLst/>
            <a:cxnLst/>
            <a:rect l="l" t="t" r="r" b="b"/>
            <a:pathLst>
              <a:path w="170180" h="95885">
                <a:moveTo>
                  <a:pt x="0" y="0"/>
                </a:moveTo>
                <a:lnTo>
                  <a:pt x="0" y="10868"/>
                </a:lnTo>
                <a:lnTo>
                  <a:pt x="38153" y="38763"/>
                </a:lnTo>
                <a:lnTo>
                  <a:pt x="79527" y="62381"/>
                </a:lnTo>
                <a:lnTo>
                  <a:pt x="123682" y="81474"/>
                </a:lnTo>
                <a:lnTo>
                  <a:pt x="170179" y="95792"/>
                </a:lnTo>
                <a:lnTo>
                  <a:pt x="170179" y="84923"/>
                </a:lnTo>
                <a:lnTo>
                  <a:pt x="124085" y="69930"/>
                </a:lnTo>
                <a:lnTo>
                  <a:pt x="80113" y="50660"/>
                </a:lnTo>
                <a:lnTo>
                  <a:pt x="38629" y="2729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3267073" y="3782229"/>
            <a:ext cx="170180" cy="128270"/>
          </a:xfrm>
          <a:custGeom>
            <a:avLst/>
            <a:gdLst/>
            <a:ahLst/>
            <a:cxnLst/>
            <a:rect l="l" t="t" r="r" b="b"/>
            <a:pathLst>
              <a:path w="170180" h="128270">
                <a:moveTo>
                  <a:pt x="0" y="0"/>
                </a:moveTo>
                <a:lnTo>
                  <a:pt x="0" y="43220"/>
                </a:lnTo>
                <a:lnTo>
                  <a:pt x="38629" y="70511"/>
                </a:lnTo>
                <a:lnTo>
                  <a:pt x="80113" y="93880"/>
                </a:lnTo>
                <a:lnTo>
                  <a:pt x="124085" y="113151"/>
                </a:lnTo>
                <a:lnTo>
                  <a:pt x="170179" y="128144"/>
                </a:lnTo>
              </a:path>
            </a:pathLst>
          </a:custGeom>
          <a:ln w="45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267073" y="3783745"/>
            <a:ext cx="170180" cy="128270"/>
          </a:xfrm>
          <a:custGeom>
            <a:avLst/>
            <a:gdLst/>
            <a:ahLst/>
            <a:cxnLst/>
            <a:rect l="l" t="t" r="r" b="b"/>
            <a:pathLst>
              <a:path w="170180" h="128270">
                <a:moveTo>
                  <a:pt x="170179" y="128144"/>
                </a:moveTo>
                <a:lnTo>
                  <a:pt x="170179" y="84923"/>
                </a:lnTo>
                <a:lnTo>
                  <a:pt x="124176" y="69717"/>
                </a:lnTo>
                <a:lnTo>
                  <a:pt x="80259" y="50376"/>
                </a:lnTo>
                <a:lnTo>
                  <a:pt x="38757" y="27077"/>
                </a:lnTo>
                <a:lnTo>
                  <a:pt x="0" y="0"/>
                </a:lnTo>
              </a:path>
            </a:pathLst>
          </a:custGeom>
          <a:ln w="45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3313181" y="4322040"/>
            <a:ext cx="4953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25" dirty="0">
                <a:latin typeface="宋体"/>
                <a:cs typeface="宋体"/>
              </a:rPr>
              <a:t>服务器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3558122" y="6148348"/>
            <a:ext cx="516133" cy="347152"/>
          </a:xfrm>
          <a:prstGeom prst="rect">
            <a:avLst/>
          </a:prstGeom>
          <a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558122" y="6148347"/>
            <a:ext cx="516255" cy="307340"/>
          </a:xfrm>
          <a:custGeom>
            <a:avLst/>
            <a:gdLst/>
            <a:ahLst/>
            <a:cxnLst/>
            <a:rect l="l" t="t" r="r" b="b"/>
            <a:pathLst>
              <a:path w="516255" h="307339">
                <a:moveTo>
                  <a:pt x="0" y="107924"/>
                </a:moveTo>
                <a:lnTo>
                  <a:pt x="158079" y="0"/>
                </a:lnTo>
                <a:lnTo>
                  <a:pt x="516133" y="201315"/>
                </a:lnTo>
                <a:lnTo>
                  <a:pt x="352069" y="306712"/>
                </a:lnTo>
                <a:lnTo>
                  <a:pt x="0" y="107924"/>
                </a:lnTo>
                <a:close/>
              </a:path>
            </a:pathLst>
          </a:custGeom>
          <a:ln w="916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807276" y="5795382"/>
            <a:ext cx="672782" cy="381905"/>
          </a:xfrm>
          <a:prstGeom prst="rect">
            <a:avLst/>
          </a:prstGeom>
          <a:blipFill>
            <a:blip r:embed="rId1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807276" y="5795382"/>
            <a:ext cx="673100" cy="382270"/>
          </a:xfrm>
          <a:custGeom>
            <a:avLst/>
            <a:gdLst/>
            <a:ahLst/>
            <a:cxnLst/>
            <a:rect l="l" t="t" r="r" b="b"/>
            <a:pathLst>
              <a:path w="673100" h="382270">
                <a:moveTo>
                  <a:pt x="347645" y="381905"/>
                </a:moveTo>
                <a:lnTo>
                  <a:pt x="672782" y="198408"/>
                </a:lnTo>
                <a:lnTo>
                  <a:pt x="323705" y="0"/>
                </a:lnTo>
                <a:lnTo>
                  <a:pt x="0" y="186655"/>
                </a:lnTo>
                <a:lnTo>
                  <a:pt x="37596" y="220060"/>
                </a:lnTo>
                <a:lnTo>
                  <a:pt x="77116" y="251036"/>
                </a:lnTo>
                <a:lnTo>
                  <a:pt x="118436" y="279511"/>
                </a:lnTo>
                <a:lnTo>
                  <a:pt x="161430" y="305416"/>
                </a:lnTo>
                <a:lnTo>
                  <a:pt x="205972" y="328679"/>
                </a:lnTo>
                <a:lnTo>
                  <a:pt x="251939" y="349229"/>
                </a:lnTo>
                <a:lnTo>
                  <a:pt x="299205" y="366994"/>
                </a:lnTo>
                <a:lnTo>
                  <a:pt x="347645" y="381905"/>
                </a:lnTo>
                <a:close/>
              </a:path>
            </a:pathLst>
          </a:custGeom>
          <a:ln w="916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4178732" y="5756585"/>
            <a:ext cx="68306" cy="365476"/>
          </a:xfrm>
          <a:prstGeom prst="rect">
            <a:avLst/>
          </a:prstGeom>
          <a:blipFill>
            <a:blip r:embed="rId1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178732" y="5756585"/>
            <a:ext cx="68580" cy="365760"/>
          </a:xfrm>
          <a:custGeom>
            <a:avLst/>
            <a:gdLst/>
            <a:ahLst/>
            <a:cxnLst/>
            <a:rect l="l" t="t" r="r" b="b"/>
            <a:pathLst>
              <a:path w="68580" h="365760">
                <a:moveTo>
                  <a:pt x="0" y="365476"/>
                </a:moveTo>
                <a:lnTo>
                  <a:pt x="0" y="38797"/>
                </a:lnTo>
                <a:lnTo>
                  <a:pt x="68306" y="0"/>
                </a:lnTo>
                <a:lnTo>
                  <a:pt x="65703" y="310124"/>
                </a:lnTo>
                <a:lnTo>
                  <a:pt x="0" y="365476"/>
                </a:lnTo>
                <a:close/>
              </a:path>
            </a:pathLst>
          </a:custGeom>
          <a:ln w="935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4244435" y="5740030"/>
            <a:ext cx="128285" cy="294580"/>
          </a:xfrm>
          <a:prstGeom prst="rect">
            <a:avLst/>
          </a:prstGeom>
          <a:blipFill>
            <a:blip r:embed="rId1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4244435" y="5740030"/>
            <a:ext cx="128905" cy="294640"/>
          </a:xfrm>
          <a:custGeom>
            <a:avLst/>
            <a:gdLst/>
            <a:ahLst/>
            <a:cxnLst/>
            <a:rect l="l" t="t" r="r" b="b"/>
            <a:pathLst>
              <a:path w="128905" h="294639">
                <a:moveTo>
                  <a:pt x="2341" y="47137"/>
                </a:moveTo>
                <a:lnTo>
                  <a:pt x="128285" y="0"/>
                </a:lnTo>
                <a:lnTo>
                  <a:pt x="128285" y="192469"/>
                </a:lnTo>
                <a:lnTo>
                  <a:pt x="0" y="294580"/>
                </a:lnTo>
                <a:lnTo>
                  <a:pt x="2341" y="47137"/>
                </a:lnTo>
                <a:close/>
              </a:path>
            </a:pathLst>
          </a:custGeom>
          <a:ln w="93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4041470" y="5611633"/>
            <a:ext cx="331252" cy="175534"/>
          </a:xfrm>
          <a:prstGeom prst="rect">
            <a:avLst/>
          </a:prstGeom>
          <a:blipFill>
            <a:blip r:embed="rId1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4041470" y="5611633"/>
            <a:ext cx="331470" cy="175895"/>
          </a:xfrm>
          <a:custGeom>
            <a:avLst/>
            <a:gdLst/>
            <a:ahLst/>
            <a:cxnLst/>
            <a:rect l="l" t="t" r="r" b="b"/>
            <a:pathLst>
              <a:path w="331469" h="175895">
                <a:moveTo>
                  <a:pt x="205308" y="175534"/>
                </a:moveTo>
                <a:lnTo>
                  <a:pt x="205568" y="144952"/>
                </a:lnTo>
                <a:lnTo>
                  <a:pt x="0" y="29192"/>
                </a:lnTo>
                <a:lnTo>
                  <a:pt x="104475" y="0"/>
                </a:lnTo>
                <a:lnTo>
                  <a:pt x="331252" y="128396"/>
                </a:lnTo>
                <a:lnTo>
                  <a:pt x="205308" y="175534"/>
                </a:lnTo>
                <a:close/>
              </a:path>
            </a:pathLst>
          </a:custGeom>
          <a:ln w="915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4154923" y="5993791"/>
            <a:ext cx="325137" cy="323772"/>
          </a:xfrm>
          <a:prstGeom prst="rect">
            <a:avLst/>
          </a:prstGeom>
          <a:blipFill>
            <a:blip r:embed="rId2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4154923" y="5993791"/>
            <a:ext cx="325755" cy="323850"/>
          </a:xfrm>
          <a:custGeom>
            <a:avLst/>
            <a:gdLst/>
            <a:ahLst/>
            <a:cxnLst/>
            <a:rect l="l" t="t" r="r" b="b"/>
            <a:pathLst>
              <a:path w="325755" h="323850">
                <a:moveTo>
                  <a:pt x="0" y="183496"/>
                </a:moveTo>
                <a:lnTo>
                  <a:pt x="325137" y="0"/>
                </a:lnTo>
                <a:lnTo>
                  <a:pt x="325137" y="140023"/>
                </a:lnTo>
                <a:lnTo>
                  <a:pt x="0" y="323772"/>
                </a:lnTo>
                <a:lnTo>
                  <a:pt x="0" y="183496"/>
                </a:lnTo>
                <a:close/>
              </a:path>
            </a:pathLst>
          </a:custGeom>
          <a:ln w="923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886381" y="5600007"/>
            <a:ext cx="360656" cy="195375"/>
          </a:xfrm>
          <a:prstGeom prst="rect">
            <a:avLst/>
          </a:prstGeom>
          <a:blipFill>
            <a:blip r:embed="rId2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3886381" y="5600007"/>
            <a:ext cx="360680" cy="195580"/>
          </a:xfrm>
          <a:custGeom>
            <a:avLst/>
            <a:gdLst/>
            <a:ahLst/>
            <a:cxnLst/>
            <a:rect l="l" t="t" r="r" b="b"/>
            <a:pathLst>
              <a:path w="360680" h="195579">
                <a:moveTo>
                  <a:pt x="0" y="31972"/>
                </a:moveTo>
                <a:lnTo>
                  <a:pt x="83528" y="0"/>
                </a:lnTo>
                <a:lnTo>
                  <a:pt x="155347" y="40819"/>
                </a:lnTo>
                <a:lnTo>
                  <a:pt x="360656" y="156704"/>
                </a:lnTo>
                <a:lnTo>
                  <a:pt x="292350" y="195375"/>
                </a:lnTo>
                <a:lnTo>
                  <a:pt x="246605" y="179486"/>
                </a:lnTo>
                <a:lnTo>
                  <a:pt x="202005" y="161002"/>
                </a:lnTo>
                <a:lnTo>
                  <a:pt x="158659" y="139989"/>
                </a:lnTo>
                <a:lnTo>
                  <a:pt x="116676" y="116513"/>
                </a:lnTo>
                <a:lnTo>
                  <a:pt x="76166" y="90641"/>
                </a:lnTo>
                <a:lnTo>
                  <a:pt x="37237" y="62438"/>
                </a:lnTo>
                <a:lnTo>
                  <a:pt x="0" y="31972"/>
                </a:lnTo>
                <a:close/>
              </a:path>
            </a:pathLst>
          </a:custGeom>
          <a:ln w="9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3558122" y="6256272"/>
            <a:ext cx="352069" cy="239227"/>
          </a:xfrm>
          <a:prstGeom prst="rect">
            <a:avLst/>
          </a:prstGeom>
          <a:blipFill>
            <a:blip r:embed="rId2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3558122" y="6256272"/>
            <a:ext cx="352425" cy="239395"/>
          </a:xfrm>
          <a:custGeom>
            <a:avLst/>
            <a:gdLst/>
            <a:ahLst/>
            <a:cxnLst/>
            <a:rect l="l" t="t" r="r" b="b"/>
            <a:pathLst>
              <a:path w="352425" h="239395">
                <a:moveTo>
                  <a:pt x="0" y="0"/>
                </a:moveTo>
                <a:lnTo>
                  <a:pt x="352069" y="198787"/>
                </a:lnTo>
                <a:lnTo>
                  <a:pt x="352069" y="239227"/>
                </a:lnTo>
                <a:lnTo>
                  <a:pt x="0" y="40819"/>
                </a:lnTo>
                <a:lnTo>
                  <a:pt x="0" y="0"/>
                </a:lnTo>
                <a:close/>
              </a:path>
            </a:pathLst>
          </a:custGeom>
          <a:ln w="91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3596504" y="6168568"/>
            <a:ext cx="431165" cy="259715"/>
          </a:xfrm>
          <a:custGeom>
            <a:avLst/>
            <a:gdLst/>
            <a:ahLst/>
            <a:cxnLst/>
            <a:rect l="l" t="t" r="r" b="b"/>
            <a:pathLst>
              <a:path w="431165" h="259714">
                <a:moveTo>
                  <a:pt x="309133" y="231013"/>
                </a:moveTo>
                <a:lnTo>
                  <a:pt x="287666" y="244788"/>
                </a:lnTo>
                <a:lnTo>
                  <a:pt x="313427" y="259700"/>
                </a:lnTo>
                <a:lnTo>
                  <a:pt x="334895" y="245925"/>
                </a:lnTo>
                <a:lnTo>
                  <a:pt x="309133" y="231013"/>
                </a:lnTo>
                <a:close/>
              </a:path>
              <a:path w="431165" h="259714">
                <a:moveTo>
                  <a:pt x="341140" y="210161"/>
                </a:moveTo>
                <a:lnTo>
                  <a:pt x="319542" y="223936"/>
                </a:lnTo>
                <a:lnTo>
                  <a:pt x="345433" y="238848"/>
                </a:lnTo>
                <a:lnTo>
                  <a:pt x="366901" y="225073"/>
                </a:lnTo>
                <a:lnTo>
                  <a:pt x="341140" y="210161"/>
                </a:lnTo>
                <a:close/>
              </a:path>
              <a:path w="431165" h="259714">
                <a:moveTo>
                  <a:pt x="261124" y="202958"/>
                </a:moveTo>
                <a:lnTo>
                  <a:pt x="239656" y="216733"/>
                </a:lnTo>
                <a:lnTo>
                  <a:pt x="265418" y="231645"/>
                </a:lnTo>
                <a:lnTo>
                  <a:pt x="287015" y="217870"/>
                </a:lnTo>
                <a:lnTo>
                  <a:pt x="261124" y="202958"/>
                </a:lnTo>
                <a:close/>
              </a:path>
              <a:path w="431165" h="259714">
                <a:moveTo>
                  <a:pt x="373016" y="189309"/>
                </a:moveTo>
                <a:lnTo>
                  <a:pt x="351548" y="202958"/>
                </a:lnTo>
                <a:lnTo>
                  <a:pt x="377309" y="217870"/>
                </a:lnTo>
                <a:lnTo>
                  <a:pt x="398907" y="204221"/>
                </a:lnTo>
                <a:lnTo>
                  <a:pt x="373016" y="189309"/>
                </a:lnTo>
                <a:close/>
              </a:path>
              <a:path w="431165" h="259714">
                <a:moveTo>
                  <a:pt x="293130" y="182106"/>
                </a:moveTo>
                <a:lnTo>
                  <a:pt x="271663" y="195881"/>
                </a:lnTo>
                <a:lnTo>
                  <a:pt x="297424" y="210793"/>
                </a:lnTo>
                <a:lnTo>
                  <a:pt x="318891" y="197018"/>
                </a:lnTo>
                <a:lnTo>
                  <a:pt x="293130" y="182106"/>
                </a:lnTo>
                <a:close/>
              </a:path>
              <a:path w="431165" h="259714">
                <a:moveTo>
                  <a:pt x="117356" y="118792"/>
                </a:moveTo>
                <a:lnTo>
                  <a:pt x="95888" y="132567"/>
                </a:lnTo>
                <a:lnTo>
                  <a:pt x="217538" y="203590"/>
                </a:lnTo>
                <a:lnTo>
                  <a:pt x="239006" y="189815"/>
                </a:lnTo>
                <a:lnTo>
                  <a:pt x="117356" y="118792"/>
                </a:lnTo>
                <a:close/>
              </a:path>
              <a:path w="431165" h="259714">
                <a:moveTo>
                  <a:pt x="405022" y="168331"/>
                </a:moveTo>
                <a:lnTo>
                  <a:pt x="383555" y="182106"/>
                </a:lnTo>
                <a:lnTo>
                  <a:pt x="409316" y="197018"/>
                </a:lnTo>
                <a:lnTo>
                  <a:pt x="430783" y="183243"/>
                </a:lnTo>
                <a:lnTo>
                  <a:pt x="405022" y="168331"/>
                </a:lnTo>
                <a:close/>
              </a:path>
              <a:path w="431165" h="259714">
                <a:moveTo>
                  <a:pt x="325137" y="161128"/>
                </a:moveTo>
                <a:lnTo>
                  <a:pt x="303539" y="174902"/>
                </a:lnTo>
                <a:lnTo>
                  <a:pt x="329430" y="189815"/>
                </a:lnTo>
                <a:lnTo>
                  <a:pt x="350898" y="176166"/>
                </a:lnTo>
                <a:lnTo>
                  <a:pt x="325137" y="161128"/>
                </a:lnTo>
                <a:close/>
              </a:path>
              <a:path w="431165" h="259714">
                <a:moveTo>
                  <a:pt x="245251" y="154051"/>
                </a:moveTo>
                <a:lnTo>
                  <a:pt x="223653" y="167825"/>
                </a:lnTo>
                <a:lnTo>
                  <a:pt x="249544" y="182738"/>
                </a:lnTo>
                <a:lnTo>
                  <a:pt x="271012" y="168963"/>
                </a:lnTo>
                <a:lnTo>
                  <a:pt x="245251" y="154051"/>
                </a:lnTo>
                <a:close/>
              </a:path>
              <a:path w="431165" h="259714">
                <a:moveTo>
                  <a:pt x="357013" y="140276"/>
                </a:moveTo>
                <a:lnTo>
                  <a:pt x="335545" y="154051"/>
                </a:lnTo>
                <a:lnTo>
                  <a:pt x="361306" y="168963"/>
                </a:lnTo>
                <a:lnTo>
                  <a:pt x="382904" y="155188"/>
                </a:lnTo>
                <a:lnTo>
                  <a:pt x="357013" y="140276"/>
                </a:lnTo>
                <a:close/>
              </a:path>
              <a:path w="431165" h="259714">
                <a:moveTo>
                  <a:pt x="277127" y="133072"/>
                </a:moveTo>
                <a:lnTo>
                  <a:pt x="255660" y="146847"/>
                </a:lnTo>
                <a:lnTo>
                  <a:pt x="281421" y="161759"/>
                </a:lnTo>
                <a:lnTo>
                  <a:pt x="303018" y="148111"/>
                </a:lnTo>
                <a:lnTo>
                  <a:pt x="277127" y="133072"/>
                </a:lnTo>
                <a:close/>
              </a:path>
              <a:path w="431165" h="259714">
                <a:moveTo>
                  <a:pt x="197242" y="125995"/>
                </a:moveTo>
                <a:lnTo>
                  <a:pt x="175774" y="139770"/>
                </a:lnTo>
                <a:lnTo>
                  <a:pt x="201535" y="154682"/>
                </a:lnTo>
                <a:lnTo>
                  <a:pt x="223003" y="140908"/>
                </a:lnTo>
                <a:lnTo>
                  <a:pt x="197242" y="125995"/>
                </a:lnTo>
                <a:close/>
              </a:path>
              <a:path w="431165" h="259714">
                <a:moveTo>
                  <a:pt x="309133" y="112220"/>
                </a:moveTo>
                <a:lnTo>
                  <a:pt x="287666" y="125995"/>
                </a:lnTo>
                <a:lnTo>
                  <a:pt x="313427" y="140908"/>
                </a:lnTo>
                <a:lnTo>
                  <a:pt x="334895" y="127133"/>
                </a:lnTo>
                <a:lnTo>
                  <a:pt x="309133" y="112220"/>
                </a:lnTo>
                <a:close/>
              </a:path>
              <a:path w="431165" h="259714">
                <a:moveTo>
                  <a:pt x="229248" y="105017"/>
                </a:moveTo>
                <a:lnTo>
                  <a:pt x="207650" y="118792"/>
                </a:lnTo>
                <a:lnTo>
                  <a:pt x="233541" y="133704"/>
                </a:lnTo>
                <a:lnTo>
                  <a:pt x="255009" y="120056"/>
                </a:lnTo>
                <a:lnTo>
                  <a:pt x="229248" y="105017"/>
                </a:lnTo>
                <a:close/>
              </a:path>
              <a:path w="431165" h="259714">
                <a:moveTo>
                  <a:pt x="149362" y="97940"/>
                </a:moveTo>
                <a:lnTo>
                  <a:pt x="127764" y="111589"/>
                </a:lnTo>
                <a:lnTo>
                  <a:pt x="153656" y="126627"/>
                </a:lnTo>
                <a:lnTo>
                  <a:pt x="175123" y="112852"/>
                </a:lnTo>
                <a:lnTo>
                  <a:pt x="149362" y="97940"/>
                </a:lnTo>
                <a:close/>
              </a:path>
              <a:path w="431165" h="259714">
                <a:moveTo>
                  <a:pt x="69346" y="90737"/>
                </a:moveTo>
                <a:lnTo>
                  <a:pt x="47879" y="104512"/>
                </a:lnTo>
                <a:lnTo>
                  <a:pt x="73640" y="119424"/>
                </a:lnTo>
                <a:lnTo>
                  <a:pt x="95238" y="105649"/>
                </a:lnTo>
                <a:lnTo>
                  <a:pt x="69346" y="90737"/>
                </a:lnTo>
                <a:close/>
              </a:path>
              <a:path w="431165" h="259714">
                <a:moveTo>
                  <a:pt x="261124" y="84165"/>
                </a:moveTo>
                <a:lnTo>
                  <a:pt x="239656" y="97940"/>
                </a:lnTo>
                <a:lnTo>
                  <a:pt x="265418" y="112852"/>
                </a:lnTo>
                <a:lnTo>
                  <a:pt x="287015" y="99077"/>
                </a:lnTo>
                <a:lnTo>
                  <a:pt x="261124" y="84165"/>
                </a:lnTo>
                <a:close/>
              </a:path>
              <a:path w="431165" h="259714">
                <a:moveTo>
                  <a:pt x="181238" y="76962"/>
                </a:moveTo>
                <a:lnTo>
                  <a:pt x="159771" y="90737"/>
                </a:lnTo>
                <a:lnTo>
                  <a:pt x="185532" y="105649"/>
                </a:lnTo>
                <a:lnTo>
                  <a:pt x="207130" y="91874"/>
                </a:lnTo>
                <a:lnTo>
                  <a:pt x="181238" y="76962"/>
                </a:lnTo>
                <a:close/>
              </a:path>
              <a:path w="431165" h="259714">
                <a:moveTo>
                  <a:pt x="101353" y="69885"/>
                </a:moveTo>
                <a:lnTo>
                  <a:pt x="79885" y="83533"/>
                </a:lnTo>
                <a:lnTo>
                  <a:pt x="105646" y="98446"/>
                </a:lnTo>
                <a:lnTo>
                  <a:pt x="127114" y="84797"/>
                </a:lnTo>
                <a:lnTo>
                  <a:pt x="101353" y="69885"/>
                </a:lnTo>
                <a:close/>
              </a:path>
              <a:path w="431165" h="259714">
                <a:moveTo>
                  <a:pt x="21467" y="62681"/>
                </a:moveTo>
                <a:lnTo>
                  <a:pt x="0" y="76456"/>
                </a:lnTo>
                <a:lnTo>
                  <a:pt x="25761" y="91369"/>
                </a:lnTo>
                <a:lnTo>
                  <a:pt x="47228" y="77594"/>
                </a:lnTo>
                <a:lnTo>
                  <a:pt x="21467" y="62681"/>
                </a:lnTo>
                <a:close/>
              </a:path>
              <a:path w="431165" h="259714">
                <a:moveTo>
                  <a:pt x="213245" y="56110"/>
                </a:moveTo>
                <a:lnTo>
                  <a:pt x="191777" y="69885"/>
                </a:lnTo>
                <a:lnTo>
                  <a:pt x="217538" y="84797"/>
                </a:lnTo>
                <a:lnTo>
                  <a:pt x="239006" y="71022"/>
                </a:lnTo>
                <a:lnTo>
                  <a:pt x="213245" y="56110"/>
                </a:lnTo>
                <a:close/>
              </a:path>
              <a:path w="431165" h="259714">
                <a:moveTo>
                  <a:pt x="133359" y="48907"/>
                </a:moveTo>
                <a:lnTo>
                  <a:pt x="111761" y="62681"/>
                </a:lnTo>
                <a:lnTo>
                  <a:pt x="137653" y="77594"/>
                </a:lnTo>
                <a:lnTo>
                  <a:pt x="159120" y="63819"/>
                </a:lnTo>
                <a:lnTo>
                  <a:pt x="133359" y="48907"/>
                </a:lnTo>
                <a:close/>
              </a:path>
              <a:path w="431165" h="259714">
                <a:moveTo>
                  <a:pt x="53473" y="41830"/>
                </a:moveTo>
                <a:lnTo>
                  <a:pt x="31876" y="55478"/>
                </a:lnTo>
                <a:lnTo>
                  <a:pt x="57767" y="70390"/>
                </a:lnTo>
                <a:lnTo>
                  <a:pt x="79235" y="56742"/>
                </a:lnTo>
                <a:lnTo>
                  <a:pt x="53473" y="41830"/>
                </a:lnTo>
                <a:close/>
              </a:path>
              <a:path w="431165" h="259714">
                <a:moveTo>
                  <a:pt x="165235" y="28055"/>
                </a:moveTo>
                <a:lnTo>
                  <a:pt x="143768" y="41830"/>
                </a:lnTo>
                <a:lnTo>
                  <a:pt x="169529" y="56742"/>
                </a:lnTo>
                <a:lnTo>
                  <a:pt x="191126" y="42967"/>
                </a:lnTo>
                <a:lnTo>
                  <a:pt x="165235" y="28055"/>
                </a:lnTo>
                <a:close/>
              </a:path>
              <a:path w="431165" h="259714">
                <a:moveTo>
                  <a:pt x="85350" y="20851"/>
                </a:moveTo>
                <a:lnTo>
                  <a:pt x="63882" y="34626"/>
                </a:lnTo>
                <a:lnTo>
                  <a:pt x="89643" y="49538"/>
                </a:lnTo>
                <a:lnTo>
                  <a:pt x="111241" y="35764"/>
                </a:lnTo>
                <a:lnTo>
                  <a:pt x="85350" y="20851"/>
                </a:lnTo>
                <a:close/>
              </a:path>
              <a:path w="431165" h="259714">
                <a:moveTo>
                  <a:pt x="117356" y="0"/>
                </a:moveTo>
                <a:lnTo>
                  <a:pt x="95888" y="13774"/>
                </a:lnTo>
                <a:lnTo>
                  <a:pt x="121649" y="28687"/>
                </a:lnTo>
                <a:lnTo>
                  <a:pt x="143117" y="14912"/>
                </a:lnTo>
                <a:lnTo>
                  <a:pt x="1173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596504" y="6182216"/>
            <a:ext cx="431165" cy="252095"/>
          </a:xfrm>
          <a:custGeom>
            <a:avLst/>
            <a:gdLst/>
            <a:ahLst/>
            <a:cxnLst/>
            <a:rect l="l" t="t" r="r" b="b"/>
            <a:pathLst>
              <a:path w="431165" h="252095">
                <a:moveTo>
                  <a:pt x="95888" y="0"/>
                </a:moveTo>
                <a:lnTo>
                  <a:pt x="95888" y="6065"/>
                </a:lnTo>
                <a:lnTo>
                  <a:pt x="121649" y="20978"/>
                </a:lnTo>
                <a:lnTo>
                  <a:pt x="121649" y="15038"/>
                </a:lnTo>
                <a:lnTo>
                  <a:pt x="95888" y="0"/>
                </a:lnTo>
                <a:close/>
              </a:path>
              <a:path w="431165" h="252095">
                <a:moveTo>
                  <a:pt x="143117" y="1263"/>
                </a:moveTo>
                <a:lnTo>
                  <a:pt x="121649" y="15038"/>
                </a:lnTo>
                <a:lnTo>
                  <a:pt x="121649" y="20978"/>
                </a:lnTo>
                <a:lnTo>
                  <a:pt x="143117" y="7203"/>
                </a:lnTo>
                <a:lnTo>
                  <a:pt x="143117" y="1263"/>
                </a:lnTo>
                <a:close/>
              </a:path>
              <a:path w="431165" h="252095">
                <a:moveTo>
                  <a:pt x="143768" y="28181"/>
                </a:moveTo>
                <a:lnTo>
                  <a:pt x="143768" y="34121"/>
                </a:lnTo>
                <a:lnTo>
                  <a:pt x="169659" y="49033"/>
                </a:lnTo>
                <a:lnTo>
                  <a:pt x="169659" y="43093"/>
                </a:lnTo>
                <a:lnTo>
                  <a:pt x="143768" y="28181"/>
                </a:lnTo>
                <a:close/>
              </a:path>
              <a:path w="431165" h="252095">
                <a:moveTo>
                  <a:pt x="191126" y="29318"/>
                </a:moveTo>
                <a:lnTo>
                  <a:pt x="169659" y="43093"/>
                </a:lnTo>
                <a:lnTo>
                  <a:pt x="169659" y="49033"/>
                </a:lnTo>
                <a:lnTo>
                  <a:pt x="191126" y="35258"/>
                </a:lnTo>
                <a:lnTo>
                  <a:pt x="191126" y="29318"/>
                </a:lnTo>
                <a:close/>
              </a:path>
              <a:path w="431165" h="252095">
                <a:moveTo>
                  <a:pt x="191777" y="56236"/>
                </a:moveTo>
                <a:lnTo>
                  <a:pt x="191777" y="62176"/>
                </a:lnTo>
                <a:lnTo>
                  <a:pt x="217538" y="77088"/>
                </a:lnTo>
                <a:lnTo>
                  <a:pt x="217538" y="71149"/>
                </a:lnTo>
                <a:lnTo>
                  <a:pt x="191777" y="56236"/>
                </a:lnTo>
                <a:close/>
              </a:path>
              <a:path w="431165" h="252095">
                <a:moveTo>
                  <a:pt x="239006" y="57374"/>
                </a:moveTo>
                <a:lnTo>
                  <a:pt x="217538" y="71149"/>
                </a:lnTo>
                <a:lnTo>
                  <a:pt x="217538" y="77088"/>
                </a:lnTo>
                <a:lnTo>
                  <a:pt x="239006" y="63313"/>
                </a:lnTo>
                <a:lnTo>
                  <a:pt x="239006" y="57374"/>
                </a:lnTo>
                <a:close/>
              </a:path>
              <a:path w="431165" h="252095">
                <a:moveTo>
                  <a:pt x="239656" y="84292"/>
                </a:moveTo>
                <a:lnTo>
                  <a:pt x="239656" y="90231"/>
                </a:lnTo>
                <a:lnTo>
                  <a:pt x="265548" y="105143"/>
                </a:lnTo>
                <a:lnTo>
                  <a:pt x="265548" y="99204"/>
                </a:lnTo>
                <a:lnTo>
                  <a:pt x="239656" y="84292"/>
                </a:lnTo>
                <a:close/>
              </a:path>
              <a:path w="431165" h="252095">
                <a:moveTo>
                  <a:pt x="287015" y="85429"/>
                </a:moveTo>
                <a:lnTo>
                  <a:pt x="265548" y="99204"/>
                </a:lnTo>
                <a:lnTo>
                  <a:pt x="265548" y="105143"/>
                </a:lnTo>
                <a:lnTo>
                  <a:pt x="287015" y="91369"/>
                </a:lnTo>
                <a:lnTo>
                  <a:pt x="287015" y="85429"/>
                </a:lnTo>
                <a:close/>
              </a:path>
              <a:path w="431165" h="252095">
                <a:moveTo>
                  <a:pt x="287666" y="112347"/>
                </a:moveTo>
                <a:lnTo>
                  <a:pt x="287666" y="118286"/>
                </a:lnTo>
                <a:lnTo>
                  <a:pt x="313427" y="133199"/>
                </a:lnTo>
                <a:lnTo>
                  <a:pt x="313427" y="127259"/>
                </a:lnTo>
                <a:lnTo>
                  <a:pt x="287666" y="112347"/>
                </a:lnTo>
                <a:close/>
              </a:path>
              <a:path w="431165" h="252095">
                <a:moveTo>
                  <a:pt x="334895" y="113484"/>
                </a:moveTo>
                <a:lnTo>
                  <a:pt x="313427" y="127259"/>
                </a:lnTo>
                <a:lnTo>
                  <a:pt x="313427" y="133199"/>
                </a:lnTo>
                <a:lnTo>
                  <a:pt x="334895" y="119424"/>
                </a:lnTo>
                <a:lnTo>
                  <a:pt x="334895" y="113484"/>
                </a:lnTo>
                <a:close/>
              </a:path>
              <a:path w="431165" h="252095">
                <a:moveTo>
                  <a:pt x="335545" y="140402"/>
                </a:moveTo>
                <a:lnTo>
                  <a:pt x="335545" y="146342"/>
                </a:lnTo>
                <a:lnTo>
                  <a:pt x="361436" y="161254"/>
                </a:lnTo>
                <a:lnTo>
                  <a:pt x="361368" y="155275"/>
                </a:lnTo>
                <a:lnTo>
                  <a:pt x="335545" y="140402"/>
                </a:lnTo>
                <a:close/>
              </a:path>
              <a:path w="431165" h="252095">
                <a:moveTo>
                  <a:pt x="382904" y="141539"/>
                </a:moveTo>
                <a:lnTo>
                  <a:pt x="361368" y="155275"/>
                </a:lnTo>
                <a:lnTo>
                  <a:pt x="361436" y="161254"/>
                </a:lnTo>
                <a:lnTo>
                  <a:pt x="382904" y="147479"/>
                </a:lnTo>
                <a:lnTo>
                  <a:pt x="382904" y="141539"/>
                </a:lnTo>
                <a:close/>
              </a:path>
              <a:path w="431165" h="252095">
                <a:moveTo>
                  <a:pt x="383555" y="168457"/>
                </a:moveTo>
                <a:lnTo>
                  <a:pt x="383555" y="174397"/>
                </a:lnTo>
                <a:lnTo>
                  <a:pt x="409316" y="189309"/>
                </a:lnTo>
                <a:lnTo>
                  <a:pt x="409316" y="183370"/>
                </a:lnTo>
                <a:lnTo>
                  <a:pt x="383555" y="168457"/>
                </a:lnTo>
                <a:close/>
              </a:path>
              <a:path w="431165" h="252095">
                <a:moveTo>
                  <a:pt x="430783" y="169595"/>
                </a:moveTo>
                <a:lnTo>
                  <a:pt x="409316" y="183370"/>
                </a:lnTo>
                <a:lnTo>
                  <a:pt x="409316" y="189309"/>
                </a:lnTo>
                <a:lnTo>
                  <a:pt x="430783" y="175661"/>
                </a:lnTo>
                <a:lnTo>
                  <a:pt x="430783" y="169595"/>
                </a:lnTo>
                <a:close/>
              </a:path>
              <a:path w="431165" h="252095">
                <a:moveTo>
                  <a:pt x="63882" y="20978"/>
                </a:moveTo>
                <a:lnTo>
                  <a:pt x="63882" y="26917"/>
                </a:lnTo>
                <a:lnTo>
                  <a:pt x="89643" y="41830"/>
                </a:lnTo>
                <a:lnTo>
                  <a:pt x="89643" y="35890"/>
                </a:lnTo>
                <a:lnTo>
                  <a:pt x="63882" y="20978"/>
                </a:lnTo>
                <a:close/>
              </a:path>
              <a:path w="431165" h="252095">
                <a:moveTo>
                  <a:pt x="111241" y="22115"/>
                </a:moveTo>
                <a:lnTo>
                  <a:pt x="89643" y="35890"/>
                </a:lnTo>
                <a:lnTo>
                  <a:pt x="89643" y="41830"/>
                </a:lnTo>
                <a:lnTo>
                  <a:pt x="111241" y="28181"/>
                </a:lnTo>
                <a:lnTo>
                  <a:pt x="111241" y="22115"/>
                </a:lnTo>
                <a:close/>
              </a:path>
              <a:path w="431165" h="252095">
                <a:moveTo>
                  <a:pt x="111761" y="49033"/>
                </a:moveTo>
                <a:lnTo>
                  <a:pt x="111761" y="54973"/>
                </a:lnTo>
                <a:lnTo>
                  <a:pt x="137653" y="69885"/>
                </a:lnTo>
                <a:lnTo>
                  <a:pt x="137653" y="63945"/>
                </a:lnTo>
                <a:lnTo>
                  <a:pt x="111761" y="49033"/>
                </a:lnTo>
                <a:close/>
              </a:path>
              <a:path w="431165" h="252095">
                <a:moveTo>
                  <a:pt x="159120" y="50170"/>
                </a:moveTo>
                <a:lnTo>
                  <a:pt x="137653" y="63945"/>
                </a:lnTo>
                <a:lnTo>
                  <a:pt x="137653" y="69885"/>
                </a:lnTo>
                <a:lnTo>
                  <a:pt x="159120" y="56236"/>
                </a:lnTo>
                <a:lnTo>
                  <a:pt x="159120" y="50170"/>
                </a:lnTo>
                <a:close/>
              </a:path>
              <a:path w="431165" h="252095">
                <a:moveTo>
                  <a:pt x="159771" y="77088"/>
                </a:moveTo>
                <a:lnTo>
                  <a:pt x="159771" y="83028"/>
                </a:lnTo>
                <a:lnTo>
                  <a:pt x="185532" y="97940"/>
                </a:lnTo>
                <a:lnTo>
                  <a:pt x="185532" y="92000"/>
                </a:lnTo>
                <a:lnTo>
                  <a:pt x="159771" y="77088"/>
                </a:lnTo>
                <a:close/>
              </a:path>
              <a:path w="431165" h="252095">
                <a:moveTo>
                  <a:pt x="207130" y="78226"/>
                </a:moveTo>
                <a:lnTo>
                  <a:pt x="185532" y="92000"/>
                </a:lnTo>
                <a:lnTo>
                  <a:pt x="185532" y="97940"/>
                </a:lnTo>
                <a:lnTo>
                  <a:pt x="207130" y="84292"/>
                </a:lnTo>
                <a:lnTo>
                  <a:pt x="207130" y="78226"/>
                </a:lnTo>
                <a:close/>
              </a:path>
              <a:path w="431165" h="252095">
                <a:moveTo>
                  <a:pt x="287666" y="231139"/>
                </a:moveTo>
                <a:lnTo>
                  <a:pt x="287666" y="237079"/>
                </a:lnTo>
                <a:lnTo>
                  <a:pt x="313427" y="251991"/>
                </a:lnTo>
                <a:lnTo>
                  <a:pt x="313427" y="246052"/>
                </a:lnTo>
                <a:lnTo>
                  <a:pt x="287666" y="231139"/>
                </a:lnTo>
                <a:close/>
              </a:path>
              <a:path w="431165" h="252095">
                <a:moveTo>
                  <a:pt x="334895" y="232277"/>
                </a:moveTo>
                <a:lnTo>
                  <a:pt x="313427" y="246052"/>
                </a:lnTo>
                <a:lnTo>
                  <a:pt x="313427" y="251991"/>
                </a:lnTo>
                <a:lnTo>
                  <a:pt x="334895" y="238343"/>
                </a:lnTo>
                <a:lnTo>
                  <a:pt x="334895" y="232277"/>
                </a:lnTo>
                <a:close/>
              </a:path>
              <a:path w="431165" h="252095">
                <a:moveTo>
                  <a:pt x="319542" y="210287"/>
                </a:moveTo>
                <a:lnTo>
                  <a:pt x="319542" y="216227"/>
                </a:lnTo>
                <a:lnTo>
                  <a:pt x="345433" y="231139"/>
                </a:lnTo>
                <a:lnTo>
                  <a:pt x="345433" y="225200"/>
                </a:lnTo>
                <a:lnTo>
                  <a:pt x="319542" y="210287"/>
                </a:lnTo>
                <a:close/>
              </a:path>
              <a:path w="431165" h="252095">
                <a:moveTo>
                  <a:pt x="366901" y="211425"/>
                </a:moveTo>
                <a:lnTo>
                  <a:pt x="345433" y="225200"/>
                </a:lnTo>
                <a:lnTo>
                  <a:pt x="345433" y="231139"/>
                </a:lnTo>
                <a:lnTo>
                  <a:pt x="366901" y="217364"/>
                </a:lnTo>
                <a:lnTo>
                  <a:pt x="366901" y="211425"/>
                </a:lnTo>
                <a:close/>
              </a:path>
              <a:path w="431165" h="252095">
                <a:moveTo>
                  <a:pt x="239656" y="203084"/>
                </a:moveTo>
                <a:lnTo>
                  <a:pt x="239656" y="209024"/>
                </a:lnTo>
                <a:lnTo>
                  <a:pt x="265418" y="223936"/>
                </a:lnTo>
                <a:lnTo>
                  <a:pt x="265418" y="217996"/>
                </a:lnTo>
                <a:lnTo>
                  <a:pt x="239656" y="203084"/>
                </a:lnTo>
                <a:close/>
              </a:path>
              <a:path w="431165" h="252095">
                <a:moveTo>
                  <a:pt x="287015" y="204221"/>
                </a:moveTo>
                <a:lnTo>
                  <a:pt x="265418" y="217996"/>
                </a:lnTo>
                <a:lnTo>
                  <a:pt x="265418" y="223936"/>
                </a:lnTo>
                <a:lnTo>
                  <a:pt x="287015" y="210287"/>
                </a:lnTo>
                <a:lnTo>
                  <a:pt x="287015" y="204221"/>
                </a:lnTo>
                <a:close/>
              </a:path>
              <a:path w="431165" h="252095">
                <a:moveTo>
                  <a:pt x="351548" y="189309"/>
                </a:moveTo>
                <a:lnTo>
                  <a:pt x="351548" y="195249"/>
                </a:lnTo>
                <a:lnTo>
                  <a:pt x="377309" y="210287"/>
                </a:lnTo>
                <a:lnTo>
                  <a:pt x="377309" y="204221"/>
                </a:lnTo>
                <a:lnTo>
                  <a:pt x="351548" y="189309"/>
                </a:lnTo>
                <a:close/>
              </a:path>
              <a:path w="431165" h="252095">
                <a:moveTo>
                  <a:pt x="398907" y="190573"/>
                </a:moveTo>
                <a:lnTo>
                  <a:pt x="377309" y="204221"/>
                </a:lnTo>
                <a:lnTo>
                  <a:pt x="377309" y="210287"/>
                </a:lnTo>
                <a:lnTo>
                  <a:pt x="398907" y="196513"/>
                </a:lnTo>
                <a:lnTo>
                  <a:pt x="398907" y="190573"/>
                </a:lnTo>
                <a:close/>
              </a:path>
              <a:path w="431165" h="252095">
                <a:moveTo>
                  <a:pt x="271663" y="182232"/>
                </a:moveTo>
                <a:lnTo>
                  <a:pt x="271663" y="188172"/>
                </a:lnTo>
                <a:lnTo>
                  <a:pt x="297424" y="203084"/>
                </a:lnTo>
                <a:lnTo>
                  <a:pt x="297424" y="197144"/>
                </a:lnTo>
                <a:lnTo>
                  <a:pt x="271663" y="182232"/>
                </a:lnTo>
                <a:close/>
              </a:path>
              <a:path w="431165" h="252095">
                <a:moveTo>
                  <a:pt x="318891" y="183370"/>
                </a:moveTo>
                <a:lnTo>
                  <a:pt x="297424" y="197144"/>
                </a:lnTo>
                <a:lnTo>
                  <a:pt x="297424" y="203084"/>
                </a:lnTo>
                <a:lnTo>
                  <a:pt x="318891" y="189309"/>
                </a:lnTo>
                <a:lnTo>
                  <a:pt x="318891" y="183370"/>
                </a:lnTo>
                <a:close/>
              </a:path>
              <a:path w="431165" h="252095">
                <a:moveTo>
                  <a:pt x="95888" y="118918"/>
                </a:moveTo>
                <a:lnTo>
                  <a:pt x="95888" y="124858"/>
                </a:lnTo>
                <a:lnTo>
                  <a:pt x="217538" y="195881"/>
                </a:lnTo>
                <a:lnTo>
                  <a:pt x="217538" y="189941"/>
                </a:lnTo>
                <a:lnTo>
                  <a:pt x="95888" y="118918"/>
                </a:lnTo>
                <a:close/>
              </a:path>
              <a:path w="431165" h="252095">
                <a:moveTo>
                  <a:pt x="239006" y="176166"/>
                </a:moveTo>
                <a:lnTo>
                  <a:pt x="217538" y="189941"/>
                </a:lnTo>
                <a:lnTo>
                  <a:pt x="217538" y="195881"/>
                </a:lnTo>
                <a:lnTo>
                  <a:pt x="239006" y="182232"/>
                </a:lnTo>
                <a:lnTo>
                  <a:pt x="239006" y="176166"/>
                </a:lnTo>
                <a:close/>
              </a:path>
              <a:path w="431165" h="252095">
                <a:moveTo>
                  <a:pt x="303539" y="161254"/>
                </a:moveTo>
                <a:lnTo>
                  <a:pt x="303539" y="167194"/>
                </a:lnTo>
                <a:lnTo>
                  <a:pt x="329430" y="182232"/>
                </a:lnTo>
                <a:lnTo>
                  <a:pt x="329430" y="176166"/>
                </a:lnTo>
                <a:lnTo>
                  <a:pt x="303539" y="161254"/>
                </a:lnTo>
                <a:close/>
              </a:path>
              <a:path w="431165" h="252095">
                <a:moveTo>
                  <a:pt x="350898" y="162518"/>
                </a:moveTo>
                <a:lnTo>
                  <a:pt x="329430" y="176166"/>
                </a:lnTo>
                <a:lnTo>
                  <a:pt x="329430" y="182106"/>
                </a:lnTo>
                <a:lnTo>
                  <a:pt x="350898" y="168457"/>
                </a:lnTo>
                <a:lnTo>
                  <a:pt x="350898" y="162518"/>
                </a:lnTo>
                <a:close/>
              </a:path>
              <a:path w="431165" h="252095">
                <a:moveTo>
                  <a:pt x="223653" y="154051"/>
                </a:moveTo>
                <a:lnTo>
                  <a:pt x="223653" y="160117"/>
                </a:lnTo>
                <a:lnTo>
                  <a:pt x="249544" y="175029"/>
                </a:lnTo>
                <a:lnTo>
                  <a:pt x="249544" y="169089"/>
                </a:lnTo>
                <a:lnTo>
                  <a:pt x="223653" y="154051"/>
                </a:lnTo>
                <a:close/>
              </a:path>
              <a:path w="431165" h="252095">
                <a:moveTo>
                  <a:pt x="271012" y="155314"/>
                </a:moveTo>
                <a:lnTo>
                  <a:pt x="249544" y="169089"/>
                </a:lnTo>
                <a:lnTo>
                  <a:pt x="249544" y="175029"/>
                </a:lnTo>
                <a:lnTo>
                  <a:pt x="271012" y="161254"/>
                </a:lnTo>
                <a:lnTo>
                  <a:pt x="271012" y="155314"/>
                </a:lnTo>
                <a:close/>
              </a:path>
              <a:path w="431165" h="252095">
                <a:moveTo>
                  <a:pt x="255660" y="133199"/>
                </a:moveTo>
                <a:lnTo>
                  <a:pt x="255660" y="139138"/>
                </a:lnTo>
                <a:lnTo>
                  <a:pt x="281421" y="154051"/>
                </a:lnTo>
                <a:lnTo>
                  <a:pt x="281421" y="148111"/>
                </a:lnTo>
                <a:lnTo>
                  <a:pt x="255660" y="133199"/>
                </a:lnTo>
                <a:close/>
              </a:path>
              <a:path w="431165" h="252095">
                <a:moveTo>
                  <a:pt x="303018" y="134462"/>
                </a:moveTo>
                <a:lnTo>
                  <a:pt x="281421" y="148111"/>
                </a:lnTo>
                <a:lnTo>
                  <a:pt x="281421" y="154051"/>
                </a:lnTo>
                <a:lnTo>
                  <a:pt x="303018" y="140402"/>
                </a:lnTo>
                <a:lnTo>
                  <a:pt x="303018" y="134462"/>
                </a:lnTo>
                <a:close/>
              </a:path>
              <a:path w="431165" h="252095">
                <a:moveTo>
                  <a:pt x="175774" y="125995"/>
                </a:moveTo>
                <a:lnTo>
                  <a:pt x="175774" y="132061"/>
                </a:lnTo>
                <a:lnTo>
                  <a:pt x="201535" y="146974"/>
                </a:lnTo>
                <a:lnTo>
                  <a:pt x="201535" y="141034"/>
                </a:lnTo>
                <a:lnTo>
                  <a:pt x="175774" y="125995"/>
                </a:lnTo>
                <a:close/>
              </a:path>
              <a:path w="431165" h="252095">
                <a:moveTo>
                  <a:pt x="223003" y="127259"/>
                </a:moveTo>
                <a:lnTo>
                  <a:pt x="201535" y="141034"/>
                </a:lnTo>
                <a:lnTo>
                  <a:pt x="201535" y="146974"/>
                </a:lnTo>
                <a:lnTo>
                  <a:pt x="223003" y="133199"/>
                </a:lnTo>
                <a:lnTo>
                  <a:pt x="223003" y="127259"/>
                </a:lnTo>
                <a:close/>
              </a:path>
              <a:path w="431165" h="252095">
                <a:moveTo>
                  <a:pt x="207650" y="105143"/>
                </a:moveTo>
                <a:lnTo>
                  <a:pt x="207650" y="111083"/>
                </a:lnTo>
                <a:lnTo>
                  <a:pt x="233541" y="125995"/>
                </a:lnTo>
                <a:lnTo>
                  <a:pt x="233541" y="120056"/>
                </a:lnTo>
                <a:lnTo>
                  <a:pt x="207650" y="105143"/>
                </a:lnTo>
                <a:close/>
              </a:path>
              <a:path w="431165" h="252095">
                <a:moveTo>
                  <a:pt x="255009" y="106281"/>
                </a:moveTo>
                <a:lnTo>
                  <a:pt x="233541" y="120056"/>
                </a:lnTo>
                <a:lnTo>
                  <a:pt x="233541" y="125995"/>
                </a:lnTo>
                <a:lnTo>
                  <a:pt x="255009" y="112347"/>
                </a:lnTo>
                <a:lnTo>
                  <a:pt x="255009" y="106281"/>
                </a:lnTo>
                <a:close/>
              </a:path>
              <a:path w="431165" h="252095">
                <a:moveTo>
                  <a:pt x="127764" y="97940"/>
                </a:moveTo>
                <a:lnTo>
                  <a:pt x="127764" y="104006"/>
                </a:lnTo>
                <a:lnTo>
                  <a:pt x="153656" y="118918"/>
                </a:lnTo>
                <a:lnTo>
                  <a:pt x="153656" y="112979"/>
                </a:lnTo>
                <a:lnTo>
                  <a:pt x="127764" y="97940"/>
                </a:lnTo>
                <a:close/>
              </a:path>
              <a:path w="431165" h="252095">
                <a:moveTo>
                  <a:pt x="175123" y="99204"/>
                </a:moveTo>
                <a:lnTo>
                  <a:pt x="153656" y="112852"/>
                </a:lnTo>
                <a:lnTo>
                  <a:pt x="153656" y="118918"/>
                </a:lnTo>
                <a:lnTo>
                  <a:pt x="175123" y="105143"/>
                </a:lnTo>
                <a:lnTo>
                  <a:pt x="175123" y="99204"/>
                </a:lnTo>
                <a:close/>
              </a:path>
              <a:path w="431165" h="252095">
                <a:moveTo>
                  <a:pt x="31876" y="41830"/>
                </a:moveTo>
                <a:lnTo>
                  <a:pt x="31876" y="47896"/>
                </a:lnTo>
                <a:lnTo>
                  <a:pt x="57767" y="62808"/>
                </a:lnTo>
                <a:lnTo>
                  <a:pt x="57767" y="56742"/>
                </a:lnTo>
                <a:lnTo>
                  <a:pt x="31876" y="41830"/>
                </a:lnTo>
                <a:close/>
              </a:path>
              <a:path w="431165" h="252095">
                <a:moveTo>
                  <a:pt x="79235" y="43093"/>
                </a:moveTo>
                <a:lnTo>
                  <a:pt x="57767" y="56742"/>
                </a:lnTo>
                <a:lnTo>
                  <a:pt x="57767" y="62808"/>
                </a:lnTo>
                <a:lnTo>
                  <a:pt x="79235" y="49033"/>
                </a:lnTo>
                <a:lnTo>
                  <a:pt x="79235" y="43093"/>
                </a:lnTo>
                <a:close/>
              </a:path>
              <a:path w="431165" h="252095">
                <a:moveTo>
                  <a:pt x="79885" y="69885"/>
                </a:moveTo>
                <a:lnTo>
                  <a:pt x="79885" y="75951"/>
                </a:lnTo>
                <a:lnTo>
                  <a:pt x="105646" y="90863"/>
                </a:lnTo>
                <a:lnTo>
                  <a:pt x="105646" y="84923"/>
                </a:lnTo>
                <a:lnTo>
                  <a:pt x="79885" y="69885"/>
                </a:lnTo>
                <a:close/>
              </a:path>
              <a:path w="431165" h="252095">
                <a:moveTo>
                  <a:pt x="127114" y="71149"/>
                </a:moveTo>
                <a:lnTo>
                  <a:pt x="105646" y="84797"/>
                </a:lnTo>
                <a:lnTo>
                  <a:pt x="105646" y="90863"/>
                </a:lnTo>
                <a:lnTo>
                  <a:pt x="127114" y="77088"/>
                </a:lnTo>
                <a:lnTo>
                  <a:pt x="127114" y="71149"/>
                </a:lnTo>
                <a:close/>
              </a:path>
              <a:path w="431165" h="252095">
                <a:moveTo>
                  <a:pt x="0" y="62808"/>
                </a:moveTo>
                <a:lnTo>
                  <a:pt x="0" y="68747"/>
                </a:lnTo>
                <a:lnTo>
                  <a:pt x="25761" y="83660"/>
                </a:lnTo>
                <a:lnTo>
                  <a:pt x="25761" y="77720"/>
                </a:lnTo>
                <a:lnTo>
                  <a:pt x="0" y="62808"/>
                </a:lnTo>
                <a:close/>
              </a:path>
              <a:path w="431165" h="252095">
                <a:moveTo>
                  <a:pt x="47228" y="63945"/>
                </a:moveTo>
                <a:lnTo>
                  <a:pt x="25761" y="77720"/>
                </a:lnTo>
                <a:lnTo>
                  <a:pt x="25761" y="83660"/>
                </a:lnTo>
                <a:lnTo>
                  <a:pt x="47228" y="69885"/>
                </a:lnTo>
                <a:lnTo>
                  <a:pt x="47228" y="63945"/>
                </a:lnTo>
                <a:close/>
              </a:path>
              <a:path w="431165" h="252095">
                <a:moveTo>
                  <a:pt x="47879" y="90863"/>
                </a:moveTo>
                <a:lnTo>
                  <a:pt x="47879" y="96803"/>
                </a:lnTo>
                <a:lnTo>
                  <a:pt x="73640" y="111640"/>
                </a:lnTo>
                <a:lnTo>
                  <a:pt x="73702" y="105736"/>
                </a:lnTo>
                <a:lnTo>
                  <a:pt x="47879" y="90863"/>
                </a:lnTo>
                <a:close/>
              </a:path>
              <a:path w="431165" h="252095">
                <a:moveTo>
                  <a:pt x="95238" y="92000"/>
                </a:moveTo>
                <a:lnTo>
                  <a:pt x="73702" y="105736"/>
                </a:lnTo>
                <a:lnTo>
                  <a:pt x="73770" y="111632"/>
                </a:lnTo>
                <a:lnTo>
                  <a:pt x="95238" y="97940"/>
                </a:lnTo>
                <a:lnTo>
                  <a:pt x="95238" y="9200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4404207" y="6037770"/>
            <a:ext cx="41275" cy="97790"/>
          </a:xfrm>
          <a:custGeom>
            <a:avLst/>
            <a:gdLst/>
            <a:ahLst/>
            <a:cxnLst/>
            <a:rect l="l" t="t" r="r" b="b"/>
            <a:pathLst>
              <a:path w="41275" h="97789">
                <a:moveTo>
                  <a:pt x="40853" y="0"/>
                </a:moveTo>
                <a:lnTo>
                  <a:pt x="22248" y="11373"/>
                </a:lnTo>
                <a:lnTo>
                  <a:pt x="22248" y="85934"/>
                </a:lnTo>
                <a:lnTo>
                  <a:pt x="40853" y="74561"/>
                </a:lnTo>
                <a:lnTo>
                  <a:pt x="40853" y="0"/>
                </a:lnTo>
                <a:close/>
              </a:path>
              <a:path w="41275" h="97789">
                <a:moveTo>
                  <a:pt x="10278" y="17313"/>
                </a:moveTo>
                <a:lnTo>
                  <a:pt x="0" y="23126"/>
                </a:lnTo>
                <a:lnTo>
                  <a:pt x="0" y="97687"/>
                </a:lnTo>
                <a:lnTo>
                  <a:pt x="10278" y="91748"/>
                </a:lnTo>
                <a:lnTo>
                  <a:pt x="10278" y="17313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4426455" y="6037770"/>
            <a:ext cx="19050" cy="86360"/>
          </a:xfrm>
          <a:custGeom>
            <a:avLst/>
            <a:gdLst/>
            <a:ahLst/>
            <a:cxnLst/>
            <a:rect l="l" t="t" r="r" b="b"/>
            <a:pathLst>
              <a:path w="19050" h="86360">
                <a:moveTo>
                  <a:pt x="0" y="11373"/>
                </a:moveTo>
                <a:lnTo>
                  <a:pt x="18605" y="0"/>
                </a:lnTo>
                <a:lnTo>
                  <a:pt x="18605" y="74561"/>
                </a:lnTo>
                <a:lnTo>
                  <a:pt x="0" y="85934"/>
                </a:lnTo>
                <a:lnTo>
                  <a:pt x="0" y="11373"/>
                </a:lnTo>
                <a:close/>
              </a:path>
            </a:pathLst>
          </a:custGeom>
          <a:ln w="4677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4404207" y="6055083"/>
            <a:ext cx="10795" cy="80645"/>
          </a:xfrm>
          <a:custGeom>
            <a:avLst/>
            <a:gdLst/>
            <a:ahLst/>
            <a:cxnLst/>
            <a:rect l="l" t="t" r="r" b="b"/>
            <a:pathLst>
              <a:path w="10794" h="80645">
                <a:moveTo>
                  <a:pt x="0" y="5813"/>
                </a:moveTo>
                <a:lnTo>
                  <a:pt x="10278" y="0"/>
                </a:lnTo>
                <a:lnTo>
                  <a:pt x="10278" y="74434"/>
                </a:lnTo>
                <a:lnTo>
                  <a:pt x="0" y="80374"/>
                </a:lnTo>
                <a:lnTo>
                  <a:pt x="0" y="5813"/>
                </a:lnTo>
                <a:close/>
              </a:path>
            </a:pathLst>
          </a:custGeom>
          <a:ln w="4681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3807276" y="5631979"/>
            <a:ext cx="371455" cy="685584"/>
          </a:xfrm>
          <a:prstGeom prst="rect">
            <a:avLst/>
          </a:prstGeom>
          <a:blipFill>
            <a:blip r:embed="rId2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3886381" y="5631979"/>
            <a:ext cx="292735" cy="490220"/>
          </a:xfrm>
          <a:custGeom>
            <a:avLst/>
            <a:gdLst/>
            <a:ahLst/>
            <a:cxnLst/>
            <a:rect l="l" t="t" r="r" b="b"/>
            <a:pathLst>
              <a:path w="292734" h="490220">
                <a:moveTo>
                  <a:pt x="292350" y="490082"/>
                </a:moveTo>
                <a:lnTo>
                  <a:pt x="245833" y="476403"/>
                </a:lnTo>
                <a:lnTo>
                  <a:pt x="200628" y="459482"/>
                </a:lnTo>
                <a:lnTo>
                  <a:pt x="156897" y="439417"/>
                </a:lnTo>
                <a:lnTo>
                  <a:pt x="114805" y="416308"/>
                </a:lnTo>
                <a:lnTo>
                  <a:pt x="74515" y="390255"/>
                </a:lnTo>
                <a:lnTo>
                  <a:pt x="36192" y="361356"/>
                </a:lnTo>
                <a:lnTo>
                  <a:pt x="0" y="329712"/>
                </a:lnTo>
                <a:lnTo>
                  <a:pt x="0" y="0"/>
                </a:lnTo>
                <a:lnTo>
                  <a:pt x="37148" y="30598"/>
                </a:lnTo>
                <a:lnTo>
                  <a:pt x="76029" y="58878"/>
                </a:lnTo>
                <a:lnTo>
                  <a:pt x="116526" y="84779"/>
                </a:lnTo>
                <a:lnTo>
                  <a:pt x="158522" y="108241"/>
                </a:lnTo>
                <a:lnTo>
                  <a:pt x="201902" y="129206"/>
                </a:lnTo>
                <a:lnTo>
                  <a:pt x="246550" y="147613"/>
                </a:lnTo>
                <a:lnTo>
                  <a:pt x="292350" y="163402"/>
                </a:lnTo>
                <a:lnTo>
                  <a:pt x="292350" y="490082"/>
                </a:lnTo>
                <a:close/>
              </a:path>
            </a:pathLst>
          </a:custGeom>
          <a:ln w="92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3828045" y="6035820"/>
            <a:ext cx="86749" cy="131789"/>
          </a:xfrm>
          <a:prstGeom prst="rect">
            <a:avLst/>
          </a:prstGeom>
          <a:blipFill>
            <a:blip r:embed="rId2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4113158" y="5665469"/>
            <a:ext cx="137795" cy="77470"/>
          </a:xfrm>
          <a:custGeom>
            <a:avLst/>
            <a:gdLst/>
            <a:ahLst/>
            <a:cxnLst/>
            <a:rect l="l" t="t" r="r" b="b"/>
            <a:pathLst>
              <a:path w="137794" h="77470">
                <a:moveTo>
                  <a:pt x="0" y="0"/>
                </a:moveTo>
                <a:lnTo>
                  <a:pt x="137262" y="77467"/>
                </a:lnTo>
              </a:path>
            </a:pathLst>
          </a:custGeom>
          <a:ln w="91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4130983" y="5660540"/>
            <a:ext cx="137795" cy="77470"/>
          </a:xfrm>
          <a:custGeom>
            <a:avLst/>
            <a:gdLst/>
            <a:ahLst/>
            <a:cxnLst/>
            <a:rect l="l" t="t" r="r" b="b"/>
            <a:pathLst>
              <a:path w="137794" h="77470">
                <a:moveTo>
                  <a:pt x="0" y="0"/>
                </a:moveTo>
                <a:lnTo>
                  <a:pt x="137262" y="77467"/>
                </a:lnTo>
              </a:path>
            </a:pathLst>
          </a:custGeom>
          <a:ln w="91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4148937" y="5655738"/>
            <a:ext cx="137795" cy="77470"/>
          </a:xfrm>
          <a:custGeom>
            <a:avLst/>
            <a:gdLst/>
            <a:ahLst/>
            <a:cxnLst/>
            <a:rect l="l" t="t" r="r" b="b"/>
            <a:pathLst>
              <a:path w="137794" h="77470">
                <a:moveTo>
                  <a:pt x="0" y="0"/>
                </a:moveTo>
                <a:lnTo>
                  <a:pt x="137262" y="77467"/>
                </a:lnTo>
              </a:path>
            </a:pathLst>
          </a:custGeom>
          <a:ln w="91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4166763" y="5650936"/>
            <a:ext cx="137795" cy="77470"/>
          </a:xfrm>
          <a:custGeom>
            <a:avLst/>
            <a:gdLst/>
            <a:ahLst/>
            <a:cxnLst/>
            <a:rect l="l" t="t" r="r" b="b"/>
            <a:pathLst>
              <a:path w="137794" h="77470">
                <a:moveTo>
                  <a:pt x="0" y="0"/>
                </a:moveTo>
                <a:lnTo>
                  <a:pt x="137262" y="77467"/>
                </a:lnTo>
              </a:path>
            </a:pathLst>
          </a:custGeom>
          <a:ln w="91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3807276" y="5982038"/>
            <a:ext cx="347980" cy="335915"/>
          </a:xfrm>
          <a:custGeom>
            <a:avLst/>
            <a:gdLst/>
            <a:ahLst/>
            <a:cxnLst/>
            <a:rect l="l" t="t" r="r" b="b"/>
            <a:pathLst>
              <a:path w="347980" h="335914">
                <a:moveTo>
                  <a:pt x="0" y="140023"/>
                </a:moveTo>
                <a:lnTo>
                  <a:pt x="37430" y="173640"/>
                </a:lnTo>
                <a:lnTo>
                  <a:pt x="76842" y="204780"/>
                </a:lnTo>
                <a:lnTo>
                  <a:pt x="118104" y="233370"/>
                </a:lnTo>
                <a:lnTo>
                  <a:pt x="161088" y="259337"/>
                </a:lnTo>
                <a:lnTo>
                  <a:pt x="205664" y="282608"/>
                </a:lnTo>
                <a:lnTo>
                  <a:pt x="251701" y="303112"/>
                </a:lnTo>
                <a:lnTo>
                  <a:pt x="299072" y="320775"/>
                </a:lnTo>
                <a:lnTo>
                  <a:pt x="347645" y="335525"/>
                </a:lnTo>
                <a:lnTo>
                  <a:pt x="347645" y="195249"/>
                </a:lnTo>
                <a:lnTo>
                  <a:pt x="299114" y="180499"/>
                </a:lnTo>
                <a:lnTo>
                  <a:pt x="251775" y="162840"/>
                </a:lnTo>
                <a:lnTo>
                  <a:pt x="205755" y="142345"/>
                </a:lnTo>
                <a:lnTo>
                  <a:pt x="161186" y="119092"/>
                </a:lnTo>
                <a:lnTo>
                  <a:pt x="118196" y="93155"/>
                </a:lnTo>
                <a:lnTo>
                  <a:pt x="76915" y="64611"/>
                </a:lnTo>
                <a:lnTo>
                  <a:pt x="37473" y="33534"/>
                </a:lnTo>
                <a:lnTo>
                  <a:pt x="0" y="0"/>
                </a:lnTo>
                <a:lnTo>
                  <a:pt x="0" y="140023"/>
                </a:lnTo>
                <a:close/>
              </a:path>
            </a:pathLst>
          </a:custGeom>
          <a:ln w="92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3922161" y="5705024"/>
            <a:ext cx="212090" cy="358775"/>
          </a:xfrm>
          <a:custGeom>
            <a:avLst/>
            <a:gdLst/>
            <a:ahLst/>
            <a:cxnLst/>
            <a:rect l="l" t="t" r="r" b="b"/>
            <a:pathLst>
              <a:path w="212090" h="358775">
                <a:moveTo>
                  <a:pt x="0" y="0"/>
                </a:moveTo>
                <a:lnTo>
                  <a:pt x="0" y="236194"/>
                </a:lnTo>
                <a:lnTo>
                  <a:pt x="38565" y="266555"/>
                </a:lnTo>
                <a:lnTo>
                  <a:pt x="79204" y="294034"/>
                </a:lnTo>
                <a:lnTo>
                  <a:pt x="121742" y="318540"/>
                </a:lnTo>
                <a:lnTo>
                  <a:pt x="166003" y="339984"/>
                </a:lnTo>
                <a:lnTo>
                  <a:pt x="211813" y="358273"/>
                </a:lnTo>
              </a:path>
            </a:pathLst>
          </a:custGeom>
          <a:ln w="92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3807276" y="5600007"/>
            <a:ext cx="673100" cy="718185"/>
          </a:xfrm>
          <a:custGeom>
            <a:avLst/>
            <a:gdLst/>
            <a:ahLst/>
            <a:cxnLst/>
            <a:rect l="l" t="t" r="r" b="b"/>
            <a:pathLst>
              <a:path w="673100" h="718185">
                <a:moveTo>
                  <a:pt x="347645" y="717557"/>
                </a:moveTo>
                <a:lnTo>
                  <a:pt x="672782" y="533807"/>
                </a:lnTo>
                <a:lnTo>
                  <a:pt x="672782" y="393784"/>
                </a:lnTo>
                <a:lnTo>
                  <a:pt x="565444" y="332492"/>
                </a:lnTo>
                <a:lnTo>
                  <a:pt x="565444" y="140023"/>
                </a:lnTo>
                <a:lnTo>
                  <a:pt x="338668" y="11626"/>
                </a:lnTo>
                <a:lnTo>
                  <a:pt x="234192" y="40819"/>
                </a:lnTo>
                <a:lnTo>
                  <a:pt x="162633" y="0"/>
                </a:lnTo>
                <a:lnTo>
                  <a:pt x="79104" y="31972"/>
                </a:lnTo>
                <a:lnTo>
                  <a:pt x="79104" y="338305"/>
                </a:lnTo>
                <a:lnTo>
                  <a:pt x="0" y="382031"/>
                </a:lnTo>
                <a:lnTo>
                  <a:pt x="0" y="522055"/>
                </a:lnTo>
                <a:lnTo>
                  <a:pt x="37553" y="555542"/>
                </a:lnTo>
                <a:lnTo>
                  <a:pt x="77043" y="586581"/>
                </a:lnTo>
                <a:lnTo>
                  <a:pt x="118344" y="615102"/>
                </a:lnTo>
                <a:lnTo>
                  <a:pt x="161332" y="641037"/>
                </a:lnTo>
                <a:lnTo>
                  <a:pt x="205881" y="664318"/>
                </a:lnTo>
                <a:lnTo>
                  <a:pt x="251866" y="684877"/>
                </a:lnTo>
                <a:lnTo>
                  <a:pt x="299162" y="702646"/>
                </a:lnTo>
                <a:lnTo>
                  <a:pt x="347645" y="717557"/>
                </a:lnTo>
                <a:close/>
              </a:path>
            </a:pathLst>
          </a:custGeom>
          <a:ln w="192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3558122" y="6148347"/>
            <a:ext cx="516255" cy="347345"/>
          </a:xfrm>
          <a:custGeom>
            <a:avLst/>
            <a:gdLst/>
            <a:ahLst/>
            <a:cxnLst/>
            <a:rect l="l" t="t" r="r" b="b"/>
            <a:pathLst>
              <a:path w="516255" h="347345">
                <a:moveTo>
                  <a:pt x="0" y="107924"/>
                </a:moveTo>
                <a:lnTo>
                  <a:pt x="158079" y="0"/>
                </a:lnTo>
                <a:lnTo>
                  <a:pt x="516133" y="201315"/>
                </a:lnTo>
                <a:lnTo>
                  <a:pt x="516133" y="253760"/>
                </a:lnTo>
                <a:lnTo>
                  <a:pt x="352069" y="347152"/>
                </a:lnTo>
                <a:lnTo>
                  <a:pt x="0" y="148743"/>
                </a:lnTo>
                <a:lnTo>
                  <a:pt x="0" y="107924"/>
                </a:lnTo>
                <a:close/>
              </a:path>
            </a:pathLst>
          </a:custGeom>
          <a:ln w="191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3988434" y="6137335"/>
            <a:ext cx="152025" cy="131580"/>
          </a:xfrm>
          <a:prstGeom prst="rect">
            <a:avLst/>
          </a:prstGeom>
          <a:blipFill>
            <a:blip r:embed="rId2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4092471" y="6064056"/>
            <a:ext cx="24720" cy="27928"/>
          </a:xfrm>
          <a:prstGeom prst="rect">
            <a:avLst/>
          </a:prstGeom>
          <a:blipFill>
            <a:blip r:embed="rId2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4092471" y="6064056"/>
            <a:ext cx="24765" cy="27940"/>
          </a:xfrm>
          <a:custGeom>
            <a:avLst/>
            <a:gdLst/>
            <a:ahLst/>
            <a:cxnLst/>
            <a:rect l="l" t="t" r="r" b="b"/>
            <a:pathLst>
              <a:path w="24765" h="27939">
                <a:moveTo>
                  <a:pt x="20947" y="9098"/>
                </a:moveTo>
                <a:lnTo>
                  <a:pt x="17304" y="2906"/>
                </a:lnTo>
                <a:lnTo>
                  <a:pt x="10408" y="0"/>
                </a:lnTo>
                <a:lnTo>
                  <a:pt x="5594" y="2653"/>
                </a:lnTo>
                <a:lnTo>
                  <a:pt x="780" y="5307"/>
                </a:lnTo>
                <a:lnTo>
                  <a:pt x="0" y="12637"/>
                </a:lnTo>
                <a:lnTo>
                  <a:pt x="3642" y="18829"/>
                </a:lnTo>
                <a:lnTo>
                  <a:pt x="7416" y="25022"/>
                </a:lnTo>
                <a:lnTo>
                  <a:pt x="14181" y="27928"/>
                </a:lnTo>
                <a:lnTo>
                  <a:pt x="18995" y="25148"/>
                </a:lnTo>
                <a:lnTo>
                  <a:pt x="23809" y="22494"/>
                </a:lnTo>
                <a:lnTo>
                  <a:pt x="24720" y="15291"/>
                </a:lnTo>
                <a:lnTo>
                  <a:pt x="20947" y="909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3922161" y="5705024"/>
            <a:ext cx="211813" cy="347657"/>
          </a:xfrm>
          <a:prstGeom prst="rect">
            <a:avLst/>
          </a:prstGeom>
          <a:blipFill>
            <a:blip r:embed="rId2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3922161" y="5705024"/>
            <a:ext cx="212090" cy="358775"/>
          </a:xfrm>
          <a:custGeom>
            <a:avLst/>
            <a:gdLst/>
            <a:ahLst/>
            <a:cxnLst/>
            <a:rect l="l" t="t" r="r" b="b"/>
            <a:pathLst>
              <a:path w="212090" h="358775">
                <a:moveTo>
                  <a:pt x="8977" y="230760"/>
                </a:moveTo>
                <a:lnTo>
                  <a:pt x="8977" y="8719"/>
                </a:lnTo>
                <a:lnTo>
                  <a:pt x="0" y="0"/>
                </a:lnTo>
                <a:lnTo>
                  <a:pt x="37204" y="32316"/>
                </a:lnTo>
                <a:lnTo>
                  <a:pt x="77275" y="60902"/>
                </a:lnTo>
                <a:lnTo>
                  <a:pt x="119925" y="85576"/>
                </a:lnTo>
                <a:lnTo>
                  <a:pt x="164867" y="106154"/>
                </a:lnTo>
                <a:lnTo>
                  <a:pt x="211813" y="122457"/>
                </a:lnTo>
                <a:lnTo>
                  <a:pt x="211813" y="358273"/>
                </a:lnTo>
                <a:lnTo>
                  <a:pt x="211813" y="347657"/>
                </a:lnTo>
                <a:lnTo>
                  <a:pt x="167924" y="330174"/>
                </a:lnTo>
                <a:lnTo>
                  <a:pt x="125520" y="309639"/>
                </a:lnTo>
                <a:lnTo>
                  <a:pt x="84778" y="286157"/>
                </a:lnTo>
                <a:lnTo>
                  <a:pt x="45872" y="259830"/>
                </a:lnTo>
                <a:lnTo>
                  <a:pt x="8977" y="230760"/>
                </a:lnTo>
                <a:close/>
              </a:path>
            </a:pathLst>
          </a:custGeom>
          <a:ln w="92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3852864" y="6522229"/>
            <a:ext cx="33782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25" dirty="0">
                <a:latin typeface="宋体"/>
                <a:cs typeface="宋体"/>
              </a:rPr>
              <a:t>终端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17544076" y="4646128"/>
            <a:ext cx="700755" cy="733985"/>
          </a:xfrm>
          <a:prstGeom prst="rect">
            <a:avLst/>
          </a:prstGeom>
          <a:blipFill>
            <a:blip r:embed="rId2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7544076" y="4646128"/>
            <a:ext cx="408940" cy="734060"/>
          </a:xfrm>
          <a:custGeom>
            <a:avLst/>
            <a:gdLst/>
            <a:ahLst/>
            <a:cxnLst/>
            <a:rect l="l" t="t" r="r" b="b"/>
            <a:pathLst>
              <a:path w="408940" h="734060">
                <a:moveTo>
                  <a:pt x="0" y="507774"/>
                </a:moveTo>
                <a:lnTo>
                  <a:pt x="0" y="0"/>
                </a:lnTo>
                <a:lnTo>
                  <a:pt x="408795" y="226211"/>
                </a:lnTo>
                <a:lnTo>
                  <a:pt x="408795" y="733985"/>
                </a:lnTo>
                <a:lnTo>
                  <a:pt x="284673" y="665237"/>
                </a:lnTo>
                <a:lnTo>
                  <a:pt x="284673" y="651842"/>
                </a:lnTo>
                <a:lnTo>
                  <a:pt x="223783" y="618100"/>
                </a:lnTo>
                <a:lnTo>
                  <a:pt x="211683" y="624924"/>
                </a:lnTo>
                <a:lnTo>
                  <a:pt x="109419" y="568308"/>
                </a:lnTo>
                <a:lnTo>
                  <a:pt x="109419" y="554912"/>
                </a:lnTo>
                <a:lnTo>
                  <a:pt x="48659" y="521170"/>
                </a:lnTo>
                <a:lnTo>
                  <a:pt x="36429" y="527868"/>
                </a:lnTo>
                <a:lnTo>
                  <a:pt x="0" y="507774"/>
                </a:lnTo>
                <a:close/>
              </a:path>
            </a:pathLst>
          </a:custGeom>
          <a:ln w="93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7544076" y="4484495"/>
            <a:ext cx="700755" cy="387844"/>
          </a:xfrm>
          <a:prstGeom prst="rect">
            <a:avLst/>
          </a:prstGeom>
          <a:blipFill>
            <a:blip r:embed="rId2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7544076" y="4484494"/>
            <a:ext cx="701040" cy="387985"/>
          </a:xfrm>
          <a:custGeom>
            <a:avLst/>
            <a:gdLst/>
            <a:ahLst/>
            <a:cxnLst/>
            <a:rect l="l" t="t" r="r" b="b"/>
            <a:pathLst>
              <a:path w="701040" h="387985">
                <a:moveTo>
                  <a:pt x="0" y="161633"/>
                </a:moveTo>
                <a:lnTo>
                  <a:pt x="408795" y="387844"/>
                </a:lnTo>
                <a:lnTo>
                  <a:pt x="700755" y="226211"/>
                </a:lnTo>
                <a:lnTo>
                  <a:pt x="291959" y="0"/>
                </a:lnTo>
                <a:lnTo>
                  <a:pt x="0" y="161633"/>
                </a:lnTo>
                <a:close/>
              </a:path>
            </a:pathLst>
          </a:custGeom>
          <a:ln w="916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7592737" y="5022979"/>
            <a:ext cx="60759" cy="178062"/>
          </a:xfrm>
          <a:prstGeom prst="rect">
            <a:avLst/>
          </a:prstGeom>
          <a:blipFill>
            <a:blip r:embed="rId3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7592737" y="5022978"/>
            <a:ext cx="60960" cy="178435"/>
          </a:xfrm>
          <a:custGeom>
            <a:avLst/>
            <a:gdLst/>
            <a:ahLst/>
            <a:cxnLst/>
            <a:rect l="l" t="t" r="r" b="b"/>
            <a:pathLst>
              <a:path w="60959" h="178435">
                <a:moveTo>
                  <a:pt x="0" y="144320"/>
                </a:moveTo>
                <a:lnTo>
                  <a:pt x="60759" y="178062"/>
                </a:lnTo>
                <a:lnTo>
                  <a:pt x="60759" y="33615"/>
                </a:lnTo>
                <a:lnTo>
                  <a:pt x="0" y="0"/>
                </a:lnTo>
                <a:lnTo>
                  <a:pt x="0" y="14432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7680299" y="5071380"/>
            <a:ext cx="60890" cy="118286"/>
          </a:xfrm>
          <a:prstGeom prst="rect">
            <a:avLst/>
          </a:prstGeom>
          <a:blipFill>
            <a:blip r:embed="rId3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7680299" y="5071380"/>
            <a:ext cx="60960" cy="118745"/>
          </a:xfrm>
          <a:custGeom>
            <a:avLst/>
            <a:gdLst/>
            <a:ahLst/>
            <a:cxnLst/>
            <a:rect l="l" t="t" r="r" b="b"/>
            <a:pathLst>
              <a:path w="60959" h="118745">
                <a:moveTo>
                  <a:pt x="0" y="84544"/>
                </a:moveTo>
                <a:lnTo>
                  <a:pt x="60890" y="118286"/>
                </a:lnTo>
                <a:lnTo>
                  <a:pt x="60890" y="33742"/>
                </a:lnTo>
                <a:lnTo>
                  <a:pt x="0" y="0"/>
                </a:lnTo>
                <a:lnTo>
                  <a:pt x="0" y="8454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7767861" y="5119908"/>
            <a:ext cx="60890" cy="178062"/>
          </a:xfrm>
          <a:prstGeom prst="rect">
            <a:avLst/>
          </a:prstGeom>
          <a:blipFill>
            <a:blip r:embed="rId3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7767861" y="5119908"/>
            <a:ext cx="60960" cy="178435"/>
          </a:xfrm>
          <a:custGeom>
            <a:avLst/>
            <a:gdLst/>
            <a:ahLst/>
            <a:cxnLst/>
            <a:rect l="l" t="t" r="r" b="b"/>
            <a:pathLst>
              <a:path w="60959" h="178435">
                <a:moveTo>
                  <a:pt x="0" y="144320"/>
                </a:moveTo>
                <a:lnTo>
                  <a:pt x="60890" y="178062"/>
                </a:lnTo>
                <a:lnTo>
                  <a:pt x="60890" y="33742"/>
                </a:lnTo>
                <a:lnTo>
                  <a:pt x="0" y="0"/>
                </a:lnTo>
                <a:lnTo>
                  <a:pt x="0" y="14432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7855423" y="5168436"/>
            <a:ext cx="60890" cy="118160"/>
          </a:xfrm>
          <a:prstGeom prst="rect">
            <a:avLst/>
          </a:prstGeom>
          <a:blipFill>
            <a:blip r:embed="rId3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7855421" y="5168436"/>
            <a:ext cx="60960" cy="118745"/>
          </a:xfrm>
          <a:custGeom>
            <a:avLst/>
            <a:gdLst/>
            <a:ahLst/>
            <a:cxnLst/>
            <a:rect l="l" t="t" r="r" b="b"/>
            <a:pathLst>
              <a:path w="60959" h="118745">
                <a:moveTo>
                  <a:pt x="0" y="84418"/>
                </a:moveTo>
                <a:lnTo>
                  <a:pt x="60890" y="118160"/>
                </a:lnTo>
                <a:lnTo>
                  <a:pt x="60890" y="33615"/>
                </a:lnTo>
                <a:lnTo>
                  <a:pt x="0" y="0"/>
                </a:lnTo>
                <a:lnTo>
                  <a:pt x="0" y="8441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7855423" y="4972429"/>
            <a:ext cx="60890" cy="118286"/>
          </a:xfrm>
          <a:prstGeom prst="rect">
            <a:avLst/>
          </a:prstGeom>
          <a:blipFill>
            <a:blip r:embed="rId3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7855421" y="4972429"/>
            <a:ext cx="60960" cy="118745"/>
          </a:xfrm>
          <a:custGeom>
            <a:avLst/>
            <a:gdLst/>
            <a:ahLst/>
            <a:cxnLst/>
            <a:rect l="l" t="t" r="r" b="b"/>
            <a:pathLst>
              <a:path w="60959" h="118745">
                <a:moveTo>
                  <a:pt x="0" y="84544"/>
                </a:moveTo>
                <a:lnTo>
                  <a:pt x="60890" y="118286"/>
                </a:lnTo>
                <a:lnTo>
                  <a:pt x="60890" y="33742"/>
                </a:lnTo>
                <a:lnTo>
                  <a:pt x="0" y="0"/>
                </a:lnTo>
                <a:lnTo>
                  <a:pt x="0" y="8454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7767861" y="4924027"/>
            <a:ext cx="60890" cy="118160"/>
          </a:xfrm>
          <a:prstGeom prst="rect">
            <a:avLst/>
          </a:prstGeom>
          <a:blipFill>
            <a:blip r:embed="rId3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7767861" y="4924027"/>
            <a:ext cx="60960" cy="118745"/>
          </a:xfrm>
          <a:custGeom>
            <a:avLst/>
            <a:gdLst/>
            <a:ahLst/>
            <a:cxnLst/>
            <a:rect l="l" t="t" r="r" b="b"/>
            <a:pathLst>
              <a:path w="60959" h="118745">
                <a:moveTo>
                  <a:pt x="0" y="84544"/>
                </a:moveTo>
                <a:lnTo>
                  <a:pt x="60890" y="118160"/>
                </a:lnTo>
                <a:lnTo>
                  <a:pt x="60890" y="33615"/>
                </a:lnTo>
                <a:lnTo>
                  <a:pt x="0" y="0"/>
                </a:lnTo>
                <a:lnTo>
                  <a:pt x="0" y="8454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7680299" y="4875499"/>
            <a:ext cx="60890" cy="118286"/>
          </a:xfrm>
          <a:prstGeom prst="rect">
            <a:avLst/>
          </a:prstGeom>
          <a:blipFill>
            <a:blip r:embed="rId3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7680299" y="4875499"/>
            <a:ext cx="60960" cy="118745"/>
          </a:xfrm>
          <a:custGeom>
            <a:avLst/>
            <a:gdLst/>
            <a:ahLst/>
            <a:cxnLst/>
            <a:rect l="l" t="t" r="r" b="b"/>
            <a:pathLst>
              <a:path w="60959" h="118745">
                <a:moveTo>
                  <a:pt x="0" y="84544"/>
                </a:moveTo>
                <a:lnTo>
                  <a:pt x="60890" y="118286"/>
                </a:lnTo>
                <a:lnTo>
                  <a:pt x="60890" y="33742"/>
                </a:lnTo>
                <a:lnTo>
                  <a:pt x="0" y="0"/>
                </a:lnTo>
                <a:lnTo>
                  <a:pt x="0" y="8454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7592737" y="4827097"/>
            <a:ext cx="60759" cy="118160"/>
          </a:xfrm>
          <a:prstGeom prst="rect">
            <a:avLst/>
          </a:prstGeom>
          <a:blipFill>
            <a:blip r:embed="rId3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7592737" y="4827097"/>
            <a:ext cx="60960" cy="118745"/>
          </a:xfrm>
          <a:custGeom>
            <a:avLst/>
            <a:gdLst/>
            <a:ahLst/>
            <a:cxnLst/>
            <a:rect l="l" t="t" r="r" b="b"/>
            <a:pathLst>
              <a:path w="60959" h="118745">
                <a:moveTo>
                  <a:pt x="0" y="84418"/>
                </a:moveTo>
                <a:lnTo>
                  <a:pt x="60759" y="118160"/>
                </a:lnTo>
                <a:lnTo>
                  <a:pt x="60759" y="33615"/>
                </a:lnTo>
                <a:lnTo>
                  <a:pt x="0" y="0"/>
                </a:lnTo>
                <a:lnTo>
                  <a:pt x="0" y="8441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7586621" y="5016281"/>
            <a:ext cx="0" cy="158115"/>
          </a:xfrm>
          <a:custGeom>
            <a:avLst/>
            <a:gdLst/>
            <a:ahLst/>
            <a:cxnLst/>
            <a:rect l="l" t="t" r="r" b="b"/>
            <a:pathLst>
              <a:path h="158114">
                <a:moveTo>
                  <a:pt x="0" y="0"/>
                </a:moveTo>
                <a:lnTo>
                  <a:pt x="0" y="157715"/>
                </a:lnTo>
              </a:path>
            </a:pathLst>
          </a:custGeom>
          <a:ln w="1223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7580506" y="5016281"/>
            <a:ext cx="12700" cy="158115"/>
          </a:xfrm>
          <a:custGeom>
            <a:avLst/>
            <a:gdLst/>
            <a:ahLst/>
            <a:cxnLst/>
            <a:rect l="l" t="t" r="r" b="b"/>
            <a:pathLst>
              <a:path w="12700" h="158114">
                <a:moveTo>
                  <a:pt x="12230" y="151018"/>
                </a:moveTo>
                <a:lnTo>
                  <a:pt x="0" y="157715"/>
                </a:lnTo>
                <a:lnTo>
                  <a:pt x="0" y="0"/>
                </a:lnTo>
                <a:lnTo>
                  <a:pt x="12230" y="6697"/>
                </a:lnTo>
                <a:lnTo>
                  <a:pt x="12230" y="15101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7674248" y="5064682"/>
            <a:ext cx="0" cy="98425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7940"/>
                </a:lnTo>
              </a:path>
            </a:pathLst>
          </a:custGeom>
          <a:ln w="1209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7668199" y="5064682"/>
            <a:ext cx="12700" cy="98425"/>
          </a:xfrm>
          <a:custGeom>
            <a:avLst/>
            <a:gdLst/>
            <a:ahLst/>
            <a:cxnLst/>
            <a:rect l="l" t="t" r="r" b="b"/>
            <a:pathLst>
              <a:path w="12700" h="98425">
                <a:moveTo>
                  <a:pt x="12099" y="91242"/>
                </a:moveTo>
                <a:lnTo>
                  <a:pt x="0" y="97940"/>
                </a:lnTo>
                <a:lnTo>
                  <a:pt x="0" y="0"/>
                </a:lnTo>
                <a:lnTo>
                  <a:pt x="12099" y="6697"/>
                </a:lnTo>
                <a:lnTo>
                  <a:pt x="12099" y="9124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7761810" y="5113210"/>
            <a:ext cx="0" cy="158115"/>
          </a:xfrm>
          <a:custGeom>
            <a:avLst/>
            <a:gdLst/>
            <a:ahLst/>
            <a:cxnLst/>
            <a:rect l="l" t="t" r="r" b="b"/>
            <a:pathLst>
              <a:path h="158114">
                <a:moveTo>
                  <a:pt x="0" y="0"/>
                </a:moveTo>
                <a:lnTo>
                  <a:pt x="0" y="157842"/>
                </a:lnTo>
              </a:path>
            </a:pathLst>
          </a:custGeom>
          <a:ln w="1209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7755761" y="5113210"/>
            <a:ext cx="12700" cy="158115"/>
          </a:xfrm>
          <a:custGeom>
            <a:avLst/>
            <a:gdLst/>
            <a:ahLst/>
            <a:cxnLst/>
            <a:rect l="l" t="t" r="r" b="b"/>
            <a:pathLst>
              <a:path w="12700" h="158114">
                <a:moveTo>
                  <a:pt x="12099" y="151018"/>
                </a:moveTo>
                <a:lnTo>
                  <a:pt x="0" y="157842"/>
                </a:lnTo>
                <a:lnTo>
                  <a:pt x="0" y="0"/>
                </a:lnTo>
                <a:lnTo>
                  <a:pt x="12099" y="6697"/>
                </a:lnTo>
                <a:lnTo>
                  <a:pt x="12099" y="15101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7849372" y="5161612"/>
            <a:ext cx="0" cy="98425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8066"/>
                </a:lnTo>
              </a:path>
            </a:pathLst>
          </a:custGeom>
          <a:ln w="1209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7843323" y="5161612"/>
            <a:ext cx="12700" cy="98425"/>
          </a:xfrm>
          <a:custGeom>
            <a:avLst/>
            <a:gdLst/>
            <a:ahLst/>
            <a:cxnLst/>
            <a:rect l="l" t="t" r="r" b="b"/>
            <a:pathLst>
              <a:path w="12700" h="98425">
                <a:moveTo>
                  <a:pt x="12099" y="91242"/>
                </a:moveTo>
                <a:lnTo>
                  <a:pt x="0" y="98066"/>
                </a:lnTo>
                <a:lnTo>
                  <a:pt x="0" y="0"/>
                </a:lnTo>
                <a:lnTo>
                  <a:pt x="12099" y="6824"/>
                </a:lnTo>
                <a:lnTo>
                  <a:pt x="12099" y="9124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7849372" y="4965731"/>
            <a:ext cx="0" cy="98425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7940"/>
                </a:lnTo>
              </a:path>
            </a:pathLst>
          </a:custGeom>
          <a:ln w="1209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7843323" y="4965731"/>
            <a:ext cx="12700" cy="98425"/>
          </a:xfrm>
          <a:custGeom>
            <a:avLst/>
            <a:gdLst/>
            <a:ahLst/>
            <a:cxnLst/>
            <a:rect l="l" t="t" r="r" b="b"/>
            <a:pathLst>
              <a:path w="12700" h="98425">
                <a:moveTo>
                  <a:pt x="12099" y="91242"/>
                </a:moveTo>
                <a:lnTo>
                  <a:pt x="0" y="97940"/>
                </a:lnTo>
                <a:lnTo>
                  <a:pt x="0" y="0"/>
                </a:lnTo>
                <a:lnTo>
                  <a:pt x="12099" y="6697"/>
                </a:lnTo>
                <a:lnTo>
                  <a:pt x="12099" y="9124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7761810" y="4917329"/>
            <a:ext cx="0" cy="98425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7940"/>
                </a:lnTo>
              </a:path>
            </a:pathLst>
          </a:custGeom>
          <a:ln w="1209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7755761" y="4917329"/>
            <a:ext cx="12700" cy="98425"/>
          </a:xfrm>
          <a:custGeom>
            <a:avLst/>
            <a:gdLst/>
            <a:ahLst/>
            <a:cxnLst/>
            <a:rect l="l" t="t" r="r" b="b"/>
            <a:pathLst>
              <a:path w="12700" h="98425">
                <a:moveTo>
                  <a:pt x="12099" y="91242"/>
                </a:moveTo>
                <a:lnTo>
                  <a:pt x="0" y="97940"/>
                </a:lnTo>
                <a:lnTo>
                  <a:pt x="0" y="0"/>
                </a:lnTo>
                <a:lnTo>
                  <a:pt x="12099" y="6697"/>
                </a:lnTo>
                <a:lnTo>
                  <a:pt x="12099" y="9124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7674248" y="4868801"/>
            <a:ext cx="0" cy="98425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7940"/>
                </a:lnTo>
              </a:path>
            </a:pathLst>
          </a:custGeom>
          <a:ln w="1209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7668199" y="4868801"/>
            <a:ext cx="12700" cy="98425"/>
          </a:xfrm>
          <a:custGeom>
            <a:avLst/>
            <a:gdLst/>
            <a:ahLst/>
            <a:cxnLst/>
            <a:rect l="l" t="t" r="r" b="b"/>
            <a:pathLst>
              <a:path w="12700" h="98425">
                <a:moveTo>
                  <a:pt x="12099" y="91242"/>
                </a:moveTo>
                <a:lnTo>
                  <a:pt x="0" y="97940"/>
                </a:lnTo>
                <a:lnTo>
                  <a:pt x="0" y="0"/>
                </a:lnTo>
                <a:lnTo>
                  <a:pt x="12099" y="6697"/>
                </a:lnTo>
                <a:lnTo>
                  <a:pt x="12099" y="9124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7586621" y="4820399"/>
            <a:ext cx="0" cy="98425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7940"/>
                </a:lnTo>
              </a:path>
            </a:pathLst>
          </a:custGeom>
          <a:ln w="1223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7580506" y="4820399"/>
            <a:ext cx="12700" cy="98425"/>
          </a:xfrm>
          <a:custGeom>
            <a:avLst/>
            <a:gdLst/>
            <a:ahLst/>
            <a:cxnLst/>
            <a:rect l="l" t="t" r="r" b="b"/>
            <a:pathLst>
              <a:path w="12700" h="98425">
                <a:moveTo>
                  <a:pt x="12230" y="91116"/>
                </a:moveTo>
                <a:lnTo>
                  <a:pt x="0" y="97940"/>
                </a:lnTo>
                <a:lnTo>
                  <a:pt x="0" y="0"/>
                </a:lnTo>
                <a:lnTo>
                  <a:pt x="12230" y="6697"/>
                </a:lnTo>
                <a:lnTo>
                  <a:pt x="12230" y="9111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7668199" y="5155925"/>
            <a:ext cx="73025" cy="47625"/>
          </a:xfrm>
          <a:custGeom>
            <a:avLst/>
            <a:gdLst/>
            <a:ahLst/>
            <a:cxnLst/>
            <a:rect l="l" t="t" r="r" b="b"/>
            <a:pathLst>
              <a:path w="73025" h="47625">
                <a:moveTo>
                  <a:pt x="12099" y="0"/>
                </a:moveTo>
                <a:lnTo>
                  <a:pt x="0" y="6697"/>
                </a:lnTo>
                <a:lnTo>
                  <a:pt x="72989" y="47137"/>
                </a:lnTo>
                <a:lnTo>
                  <a:pt x="72989" y="33742"/>
                </a:lnTo>
                <a:lnTo>
                  <a:pt x="12099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7668199" y="5155925"/>
            <a:ext cx="73025" cy="47625"/>
          </a:xfrm>
          <a:custGeom>
            <a:avLst/>
            <a:gdLst/>
            <a:ahLst/>
            <a:cxnLst/>
            <a:rect l="l" t="t" r="r" b="b"/>
            <a:pathLst>
              <a:path w="73025" h="47625">
                <a:moveTo>
                  <a:pt x="0" y="6697"/>
                </a:moveTo>
                <a:lnTo>
                  <a:pt x="72989" y="47137"/>
                </a:lnTo>
                <a:lnTo>
                  <a:pt x="72989" y="33742"/>
                </a:lnTo>
                <a:lnTo>
                  <a:pt x="12099" y="0"/>
                </a:lnTo>
                <a:lnTo>
                  <a:pt x="0" y="669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7843323" y="5252854"/>
            <a:ext cx="73025" cy="47625"/>
          </a:xfrm>
          <a:custGeom>
            <a:avLst/>
            <a:gdLst/>
            <a:ahLst/>
            <a:cxnLst/>
            <a:rect l="l" t="t" r="r" b="b"/>
            <a:pathLst>
              <a:path w="73025" h="47625">
                <a:moveTo>
                  <a:pt x="12099" y="0"/>
                </a:moveTo>
                <a:lnTo>
                  <a:pt x="0" y="6824"/>
                </a:lnTo>
                <a:lnTo>
                  <a:pt x="72989" y="47137"/>
                </a:lnTo>
                <a:lnTo>
                  <a:pt x="72989" y="33742"/>
                </a:lnTo>
                <a:lnTo>
                  <a:pt x="12099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7843323" y="5252854"/>
            <a:ext cx="73025" cy="47625"/>
          </a:xfrm>
          <a:custGeom>
            <a:avLst/>
            <a:gdLst/>
            <a:ahLst/>
            <a:cxnLst/>
            <a:rect l="l" t="t" r="r" b="b"/>
            <a:pathLst>
              <a:path w="73025" h="47625">
                <a:moveTo>
                  <a:pt x="0" y="6824"/>
                </a:moveTo>
                <a:lnTo>
                  <a:pt x="72989" y="47137"/>
                </a:lnTo>
                <a:lnTo>
                  <a:pt x="72989" y="33742"/>
                </a:lnTo>
                <a:lnTo>
                  <a:pt x="12099" y="0"/>
                </a:lnTo>
                <a:lnTo>
                  <a:pt x="0" y="68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7843323" y="5056973"/>
            <a:ext cx="73025" cy="47625"/>
          </a:xfrm>
          <a:custGeom>
            <a:avLst/>
            <a:gdLst/>
            <a:ahLst/>
            <a:cxnLst/>
            <a:rect l="l" t="t" r="r" b="b"/>
            <a:pathLst>
              <a:path w="73025" h="47625">
                <a:moveTo>
                  <a:pt x="12099" y="0"/>
                </a:moveTo>
                <a:lnTo>
                  <a:pt x="0" y="6697"/>
                </a:lnTo>
                <a:lnTo>
                  <a:pt x="72989" y="47137"/>
                </a:lnTo>
                <a:lnTo>
                  <a:pt x="72989" y="33742"/>
                </a:lnTo>
                <a:lnTo>
                  <a:pt x="12099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7843323" y="5056973"/>
            <a:ext cx="73025" cy="47625"/>
          </a:xfrm>
          <a:custGeom>
            <a:avLst/>
            <a:gdLst/>
            <a:ahLst/>
            <a:cxnLst/>
            <a:rect l="l" t="t" r="r" b="b"/>
            <a:pathLst>
              <a:path w="73025" h="47625">
                <a:moveTo>
                  <a:pt x="0" y="6697"/>
                </a:moveTo>
                <a:lnTo>
                  <a:pt x="72989" y="47137"/>
                </a:lnTo>
                <a:lnTo>
                  <a:pt x="72989" y="33742"/>
                </a:lnTo>
                <a:lnTo>
                  <a:pt x="12099" y="0"/>
                </a:lnTo>
                <a:lnTo>
                  <a:pt x="0" y="669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7755761" y="5008572"/>
            <a:ext cx="73025" cy="47625"/>
          </a:xfrm>
          <a:custGeom>
            <a:avLst/>
            <a:gdLst/>
            <a:ahLst/>
            <a:cxnLst/>
            <a:rect l="l" t="t" r="r" b="b"/>
            <a:pathLst>
              <a:path w="73025" h="47625">
                <a:moveTo>
                  <a:pt x="12099" y="0"/>
                </a:moveTo>
                <a:lnTo>
                  <a:pt x="0" y="6697"/>
                </a:lnTo>
                <a:lnTo>
                  <a:pt x="72989" y="47011"/>
                </a:lnTo>
                <a:lnTo>
                  <a:pt x="72989" y="33615"/>
                </a:lnTo>
                <a:lnTo>
                  <a:pt x="12099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7755761" y="5008572"/>
            <a:ext cx="73025" cy="47625"/>
          </a:xfrm>
          <a:custGeom>
            <a:avLst/>
            <a:gdLst/>
            <a:ahLst/>
            <a:cxnLst/>
            <a:rect l="l" t="t" r="r" b="b"/>
            <a:pathLst>
              <a:path w="73025" h="47625">
                <a:moveTo>
                  <a:pt x="0" y="6697"/>
                </a:moveTo>
                <a:lnTo>
                  <a:pt x="72989" y="47011"/>
                </a:lnTo>
                <a:lnTo>
                  <a:pt x="72989" y="33615"/>
                </a:lnTo>
                <a:lnTo>
                  <a:pt x="12099" y="0"/>
                </a:lnTo>
                <a:lnTo>
                  <a:pt x="0" y="669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7668199" y="4960044"/>
            <a:ext cx="73025" cy="47625"/>
          </a:xfrm>
          <a:custGeom>
            <a:avLst/>
            <a:gdLst/>
            <a:ahLst/>
            <a:cxnLst/>
            <a:rect l="l" t="t" r="r" b="b"/>
            <a:pathLst>
              <a:path w="73025" h="47625">
                <a:moveTo>
                  <a:pt x="12099" y="0"/>
                </a:moveTo>
                <a:lnTo>
                  <a:pt x="0" y="6697"/>
                </a:lnTo>
                <a:lnTo>
                  <a:pt x="72989" y="47137"/>
                </a:lnTo>
                <a:lnTo>
                  <a:pt x="72989" y="33742"/>
                </a:lnTo>
                <a:lnTo>
                  <a:pt x="12099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7668199" y="4960044"/>
            <a:ext cx="73025" cy="47625"/>
          </a:xfrm>
          <a:custGeom>
            <a:avLst/>
            <a:gdLst/>
            <a:ahLst/>
            <a:cxnLst/>
            <a:rect l="l" t="t" r="r" b="b"/>
            <a:pathLst>
              <a:path w="73025" h="47625">
                <a:moveTo>
                  <a:pt x="0" y="6697"/>
                </a:moveTo>
                <a:lnTo>
                  <a:pt x="72989" y="47137"/>
                </a:lnTo>
                <a:lnTo>
                  <a:pt x="72989" y="33742"/>
                </a:lnTo>
                <a:lnTo>
                  <a:pt x="12099" y="0"/>
                </a:lnTo>
                <a:lnTo>
                  <a:pt x="0" y="669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7580506" y="4911516"/>
            <a:ext cx="73025" cy="47625"/>
          </a:xfrm>
          <a:custGeom>
            <a:avLst/>
            <a:gdLst/>
            <a:ahLst/>
            <a:cxnLst/>
            <a:rect l="l" t="t" r="r" b="b"/>
            <a:pathLst>
              <a:path w="73025" h="47625">
                <a:moveTo>
                  <a:pt x="12230" y="0"/>
                </a:moveTo>
                <a:lnTo>
                  <a:pt x="0" y="6824"/>
                </a:lnTo>
                <a:lnTo>
                  <a:pt x="72989" y="47137"/>
                </a:lnTo>
                <a:lnTo>
                  <a:pt x="72989" y="33742"/>
                </a:lnTo>
                <a:lnTo>
                  <a:pt x="12230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7580506" y="4911516"/>
            <a:ext cx="73025" cy="47625"/>
          </a:xfrm>
          <a:custGeom>
            <a:avLst/>
            <a:gdLst/>
            <a:ahLst/>
            <a:cxnLst/>
            <a:rect l="l" t="t" r="r" b="b"/>
            <a:pathLst>
              <a:path w="73025" h="47625">
                <a:moveTo>
                  <a:pt x="0" y="6824"/>
                </a:moveTo>
                <a:lnTo>
                  <a:pt x="72989" y="47137"/>
                </a:lnTo>
                <a:lnTo>
                  <a:pt x="72989" y="33742"/>
                </a:lnTo>
                <a:lnTo>
                  <a:pt x="12230" y="0"/>
                </a:lnTo>
                <a:lnTo>
                  <a:pt x="0" y="68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7952873" y="4710706"/>
            <a:ext cx="291959" cy="194238"/>
          </a:xfrm>
          <a:prstGeom prst="rect">
            <a:avLst/>
          </a:prstGeom>
          <a:blipFill>
            <a:blip r:embed="rId3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7952873" y="4710706"/>
            <a:ext cx="292100" cy="194310"/>
          </a:xfrm>
          <a:custGeom>
            <a:avLst/>
            <a:gdLst/>
            <a:ahLst/>
            <a:cxnLst/>
            <a:rect l="l" t="t" r="r" b="b"/>
            <a:pathLst>
              <a:path w="292100" h="194310">
                <a:moveTo>
                  <a:pt x="0" y="194238"/>
                </a:moveTo>
                <a:lnTo>
                  <a:pt x="291959" y="32731"/>
                </a:lnTo>
                <a:lnTo>
                  <a:pt x="291959" y="0"/>
                </a:lnTo>
                <a:lnTo>
                  <a:pt x="0" y="161633"/>
                </a:lnTo>
                <a:lnTo>
                  <a:pt x="0" y="194238"/>
                </a:lnTo>
                <a:close/>
              </a:path>
            </a:pathLst>
          </a:custGeom>
          <a:ln w="918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7544076" y="4646128"/>
            <a:ext cx="408940" cy="259079"/>
          </a:xfrm>
          <a:custGeom>
            <a:avLst/>
            <a:gdLst/>
            <a:ahLst/>
            <a:cxnLst/>
            <a:rect l="l" t="t" r="r" b="b"/>
            <a:pathLst>
              <a:path w="408940" h="259079">
                <a:moveTo>
                  <a:pt x="0" y="0"/>
                </a:moveTo>
                <a:lnTo>
                  <a:pt x="0" y="32604"/>
                </a:lnTo>
                <a:lnTo>
                  <a:pt x="408795" y="258815"/>
                </a:lnTo>
                <a:lnTo>
                  <a:pt x="408795" y="226211"/>
                </a:lnTo>
                <a:lnTo>
                  <a:pt x="0" y="0"/>
                </a:lnTo>
                <a:close/>
              </a:path>
            </a:pathLst>
          </a:custGeom>
          <a:solidFill>
            <a:srgbClr val="9A9A9A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7544076" y="4646128"/>
            <a:ext cx="408940" cy="259079"/>
          </a:xfrm>
          <a:custGeom>
            <a:avLst/>
            <a:gdLst/>
            <a:ahLst/>
            <a:cxnLst/>
            <a:rect l="l" t="t" r="r" b="b"/>
            <a:pathLst>
              <a:path w="408940" h="259079">
                <a:moveTo>
                  <a:pt x="0" y="32604"/>
                </a:moveTo>
                <a:lnTo>
                  <a:pt x="408795" y="258815"/>
                </a:lnTo>
                <a:lnTo>
                  <a:pt x="408795" y="226211"/>
                </a:lnTo>
                <a:lnTo>
                  <a:pt x="0" y="0"/>
                </a:lnTo>
                <a:lnTo>
                  <a:pt x="0" y="32604"/>
                </a:lnTo>
                <a:close/>
              </a:path>
            </a:pathLst>
          </a:custGeom>
          <a:ln w="9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7544076" y="4484494"/>
            <a:ext cx="701040" cy="895985"/>
          </a:xfrm>
          <a:custGeom>
            <a:avLst/>
            <a:gdLst/>
            <a:ahLst/>
            <a:cxnLst/>
            <a:rect l="l" t="t" r="r" b="b"/>
            <a:pathLst>
              <a:path w="701040" h="895985">
                <a:moveTo>
                  <a:pt x="0" y="161633"/>
                </a:moveTo>
                <a:lnTo>
                  <a:pt x="0" y="669408"/>
                </a:lnTo>
                <a:lnTo>
                  <a:pt x="36429" y="689501"/>
                </a:lnTo>
                <a:lnTo>
                  <a:pt x="48659" y="682804"/>
                </a:lnTo>
                <a:lnTo>
                  <a:pt x="109419" y="716546"/>
                </a:lnTo>
                <a:lnTo>
                  <a:pt x="109419" y="729941"/>
                </a:lnTo>
                <a:lnTo>
                  <a:pt x="211683" y="786557"/>
                </a:lnTo>
                <a:lnTo>
                  <a:pt x="223783" y="779733"/>
                </a:lnTo>
                <a:lnTo>
                  <a:pt x="284673" y="813475"/>
                </a:lnTo>
                <a:lnTo>
                  <a:pt x="284673" y="826871"/>
                </a:lnTo>
                <a:lnTo>
                  <a:pt x="408795" y="895619"/>
                </a:lnTo>
                <a:lnTo>
                  <a:pt x="698283" y="730952"/>
                </a:lnTo>
                <a:lnTo>
                  <a:pt x="700755" y="226211"/>
                </a:lnTo>
                <a:lnTo>
                  <a:pt x="291959" y="0"/>
                </a:lnTo>
                <a:lnTo>
                  <a:pt x="0" y="161633"/>
                </a:lnTo>
                <a:close/>
              </a:path>
            </a:pathLst>
          </a:custGeom>
          <a:ln w="128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 txBox="1"/>
          <p:nvPr/>
        </p:nvSpPr>
        <p:spPr>
          <a:xfrm>
            <a:off x="17653547" y="5405011"/>
            <a:ext cx="494030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25" dirty="0">
                <a:latin typeface="宋体"/>
                <a:cs typeface="宋体"/>
              </a:rPr>
              <a:t>第三方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13465877" y="4295943"/>
            <a:ext cx="0" cy="629285"/>
          </a:xfrm>
          <a:custGeom>
            <a:avLst/>
            <a:gdLst/>
            <a:ahLst/>
            <a:cxnLst/>
            <a:rect l="l" t="t" r="r" b="b"/>
            <a:pathLst>
              <a:path h="629285">
                <a:moveTo>
                  <a:pt x="0" y="0"/>
                </a:moveTo>
                <a:lnTo>
                  <a:pt x="0" y="628841"/>
                </a:lnTo>
              </a:path>
            </a:pathLst>
          </a:custGeom>
          <a:ln w="97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1529665" y="4441274"/>
            <a:ext cx="1438910" cy="539750"/>
          </a:xfrm>
          <a:custGeom>
            <a:avLst/>
            <a:gdLst/>
            <a:ahLst/>
            <a:cxnLst/>
            <a:rect l="l" t="t" r="r" b="b"/>
            <a:pathLst>
              <a:path w="1438909" h="539750">
                <a:moveTo>
                  <a:pt x="0" y="0"/>
                </a:moveTo>
                <a:lnTo>
                  <a:pt x="0" y="539494"/>
                </a:lnTo>
                <a:lnTo>
                  <a:pt x="1438292" y="539494"/>
                </a:lnTo>
              </a:path>
            </a:pathLst>
          </a:custGeom>
          <a:ln w="9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1529665" y="4980769"/>
            <a:ext cx="1438910" cy="732790"/>
          </a:xfrm>
          <a:custGeom>
            <a:avLst/>
            <a:gdLst/>
            <a:ahLst/>
            <a:cxnLst/>
            <a:rect l="l" t="t" r="r" b="b"/>
            <a:pathLst>
              <a:path w="1438909" h="732789">
                <a:moveTo>
                  <a:pt x="0" y="732216"/>
                </a:moveTo>
                <a:lnTo>
                  <a:pt x="0" y="0"/>
                </a:lnTo>
                <a:lnTo>
                  <a:pt x="1438292" y="0"/>
                </a:lnTo>
              </a:path>
            </a:pathLst>
          </a:custGeom>
          <a:ln w="95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2967958" y="4980769"/>
            <a:ext cx="1168400" cy="633730"/>
          </a:xfrm>
          <a:custGeom>
            <a:avLst/>
            <a:gdLst/>
            <a:ahLst/>
            <a:cxnLst/>
            <a:rect l="l" t="t" r="r" b="b"/>
            <a:pathLst>
              <a:path w="1168400" h="633729">
                <a:moveTo>
                  <a:pt x="1167839" y="633644"/>
                </a:moveTo>
                <a:lnTo>
                  <a:pt x="1167839" y="0"/>
                </a:lnTo>
                <a:lnTo>
                  <a:pt x="0" y="0"/>
                </a:lnTo>
              </a:path>
            </a:pathLst>
          </a:custGeom>
          <a:ln w="95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2967958" y="4638293"/>
            <a:ext cx="498475" cy="342900"/>
          </a:xfrm>
          <a:custGeom>
            <a:avLst/>
            <a:gdLst/>
            <a:ahLst/>
            <a:cxnLst/>
            <a:rect l="l" t="t" r="r" b="b"/>
            <a:pathLst>
              <a:path w="498475" h="342900">
                <a:moveTo>
                  <a:pt x="497918" y="0"/>
                </a:moveTo>
                <a:lnTo>
                  <a:pt x="497918" y="342476"/>
                </a:lnTo>
                <a:lnTo>
                  <a:pt x="0" y="342476"/>
                </a:lnTo>
              </a:path>
            </a:pathLst>
          </a:custGeom>
          <a:ln w="95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2967958" y="4934642"/>
            <a:ext cx="4657090" cy="46355"/>
          </a:xfrm>
          <a:custGeom>
            <a:avLst/>
            <a:gdLst/>
            <a:ahLst/>
            <a:cxnLst/>
            <a:rect l="l" t="t" r="r" b="b"/>
            <a:pathLst>
              <a:path w="4657090" h="46354">
                <a:moveTo>
                  <a:pt x="4656785" y="0"/>
                </a:moveTo>
                <a:lnTo>
                  <a:pt x="4656785" y="46126"/>
                </a:lnTo>
                <a:lnTo>
                  <a:pt x="0" y="46126"/>
                </a:lnTo>
              </a:path>
            </a:pathLst>
          </a:custGeom>
          <a:ln w="9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2599234" y="4980769"/>
            <a:ext cx="368935" cy="0"/>
          </a:xfrm>
          <a:custGeom>
            <a:avLst/>
            <a:gdLst/>
            <a:ahLst/>
            <a:cxnLst/>
            <a:rect l="l" t="t" r="r" b="b"/>
            <a:pathLst>
              <a:path w="368934">
                <a:moveTo>
                  <a:pt x="0" y="0"/>
                </a:moveTo>
                <a:lnTo>
                  <a:pt x="368722" y="0"/>
                </a:lnTo>
              </a:path>
            </a:pathLst>
          </a:custGeom>
          <a:ln w="9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2967958" y="4980769"/>
            <a:ext cx="368935" cy="0"/>
          </a:xfrm>
          <a:custGeom>
            <a:avLst/>
            <a:gdLst/>
            <a:ahLst/>
            <a:cxnLst/>
            <a:rect l="l" t="t" r="r" b="b"/>
            <a:pathLst>
              <a:path w="368934">
                <a:moveTo>
                  <a:pt x="368852" y="0"/>
                </a:moveTo>
                <a:lnTo>
                  <a:pt x="0" y="0"/>
                </a:lnTo>
              </a:path>
            </a:pathLst>
          </a:custGeom>
          <a:ln w="9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2599234" y="4980769"/>
            <a:ext cx="368935" cy="0"/>
          </a:xfrm>
          <a:custGeom>
            <a:avLst/>
            <a:gdLst/>
            <a:ahLst/>
            <a:cxnLst/>
            <a:rect l="l" t="t" r="r" b="b"/>
            <a:pathLst>
              <a:path w="368934">
                <a:moveTo>
                  <a:pt x="0" y="0"/>
                </a:moveTo>
                <a:lnTo>
                  <a:pt x="368722" y="0"/>
                </a:lnTo>
              </a:path>
            </a:pathLst>
          </a:custGeom>
          <a:ln w="9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2967958" y="4980769"/>
            <a:ext cx="368935" cy="0"/>
          </a:xfrm>
          <a:custGeom>
            <a:avLst/>
            <a:gdLst/>
            <a:ahLst/>
            <a:cxnLst/>
            <a:rect l="l" t="t" r="r" b="b"/>
            <a:pathLst>
              <a:path w="368934">
                <a:moveTo>
                  <a:pt x="368852" y="0"/>
                </a:moveTo>
                <a:lnTo>
                  <a:pt x="0" y="0"/>
                </a:lnTo>
              </a:path>
            </a:pathLst>
          </a:custGeom>
          <a:ln w="9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2599234" y="4980769"/>
            <a:ext cx="368935" cy="0"/>
          </a:xfrm>
          <a:custGeom>
            <a:avLst/>
            <a:gdLst/>
            <a:ahLst/>
            <a:cxnLst/>
            <a:rect l="l" t="t" r="r" b="b"/>
            <a:pathLst>
              <a:path w="368934">
                <a:moveTo>
                  <a:pt x="0" y="0"/>
                </a:moveTo>
                <a:lnTo>
                  <a:pt x="368722" y="0"/>
                </a:lnTo>
              </a:path>
            </a:pathLst>
          </a:custGeom>
          <a:ln w="9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2967958" y="4980769"/>
            <a:ext cx="368935" cy="0"/>
          </a:xfrm>
          <a:custGeom>
            <a:avLst/>
            <a:gdLst/>
            <a:ahLst/>
            <a:cxnLst/>
            <a:rect l="l" t="t" r="r" b="b"/>
            <a:pathLst>
              <a:path w="368934">
                <a:moveTo>
                  <a:pt x="368852" y="0"/>
                </a:moveTo>
                <a:lnTo>
                  <a:pt x="0" y="0"/>
                </a:lnTo>
              </a:path>
            </a:pathLst>
          </a:custGeom>
          <a:ln w="9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2599234" y="4980769"/>
            <a:ext cx="368935" cy="0"/>
          </a:xfrm>
          <a:custGeom>
            <a:avLst/>
            <a:gdLst/>
            <a:ahLst/>
            <a:cxnLst/>
            <a:rect l="l" t="t" r="r" b="b"/>
            <a:pathLst>
              <a:path w="368934">
                <a:moveTo>
                  <a:pt x="0" y="0"/>
                </a:moveTo>
                <a:lnTo>
                  <a:pt x="368722" y="0"/>
                </a:lnTo>
              </a:path>
            </a:pathLst>
          </a:custGeom>
          <a:ln w="9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2967958" y="4980769"/>
            <a:ext cx="368935" cy="0"/>
          </a:xfrm>
          <a:custGeom>
            <a:avLst/>
            <a:gdLst/>
            <a:ahLst/>
            <a:cxnLst/>
            <a:rect l="l" t="t" r="r" b="b"/>
            <a:pathLst>
              <a:path w="368934">
                <a:moveTo>
                  <a:pt x="368852" y="0"/>
                </a:moveTo>
                <a:lnTo>
                  <a:pt x="0" y="0"/>
                </a:lnTo>
              </a:path>
            </a:pathLst>
          </a:custGeom>
          <a:ln w="9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2599234" y="4980769"/>
            <a:ext cx="368935" cy="0"/>
          </a:xfrm>
          <a:custGeom>
            <a:avLst/>
            <a:gdLst/>
            <a:ahLst/>
            <a:cxnLst/>
            <a:rect l="l" t="t" r="r" b="b"/>
            <a:pathLst>
              <a:path w="368934">
                <a:moveTo>
                  <a:pt x="0" y="0"/>
                </a:moveTo>
                <a:lnTo>
                  <a:pt x="368722" y="0"/>
                </a:lnTo>
              </a:path>
            </a:pathLst>
          </a:custGeom>
          <a:ln w="9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2967958" y="4980769"/>
            <a:ext cx="368935" cy="0"/>
          </a:xfrm>
          <a:custGeom>
            <a:avLst/>
            <a:gdLst/>
            <a:ahLst/>
            <a:cxnLst/>
            <a:rect l="l" t="t" r="r" b="b"/>
            <a:pathLst>
              <a:path w="368934">
                <a:moveTo>
                  <a:pt x="368852" y="0"/>
                </a:moveTo>
                <a:lnTo>
                  <a:pt x="0" y="0"/>
                </a:lnTo>
              </a:path>
            </a:pathLst>
          </a:custGeom>
          <a:ln w="9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2599234" y="4980769"/>
            <a:ext cx="368935" cy="0"/>
          </a:xfrm>
          <a:custGeom>
            <a:avLst/>
            <a:gdLst/>
            <a:ahLst/>
            <a:cxnLst/>
            <a:rect l="l" t="t" r="r" b="b"/>
            <a:pathLst>
              <a:path w="368934">
                <a:moveTo>
                  <a:pt x="0" y="0"/>
                </a:moveTo>
                <a:lnTo>
                  <a:pt x="368722" y="0"/>
                </a:lnTo>
              </a:path>
            </a:pathLst>
          </a:custGeom>
          <a:ln w="9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2967958" y="4980769"/>
            <a:ext cx="368935" cy="0"/>
          </a:xfrm>
          <a:custGeom>
            <a:avLst/>
            <a:gdLst/>
            <a:ahLst/>
            <a:cxnLst/>
            <a:rect l="l" t="t" r="r" b="b"/>
            <a:pathLst>
              <a:path w="368934">
                <a:moveTo>
                  <a:pt x="368852" y="0"/>
                </a:moveTo>
                <a:lnTo>
                  <a:pt x="0" y="0"/>
                </a:lnTo>
              </a:path>
            </a:pathLst>
          </a:custGeom>
          <a:ln w="9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2599234" y="4980769"/>
            <a:ext cx="368935" cy="0"/>
          </a:xfrm>
          <a:custGeom>
            <a:avLst/>
            <a:gdLst/>
            <a:ahLst/>
            <a:cxnLst/>
            <a:rect l="l" t="t" r="r" b="b"/>
            <a:pathLst>
              <a:path w="368934">
                <a:moveTo>
                  <a:pt x="0" y="0"/>
                </a:moveTo>
                <a:lnTo>
                  <a:pt x="368722" y="0"/>
                </a:lnTo>
              </a:path>
            </a:pathLst>
          </a:custGeom>
          <a:ln w="9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2967958" y="4980769"/>
            <a:ext cx="368935" cy="0"/>
          </a:xfrm>
          <a:custGeom>
            <a:avLst/>
            <a:gdLst/>
            <a:ahLst/>
            <a:cxnLst/>
            <a:rect l="l" t="t" r="r" b="b"/>
            <a:pathLst>
              <a:path w="368934">
                <a:moveTo>
                  <a:pt x="368852" y="0"/>
                </a:moveTo>
                <a:lnTo>
                  <a:pt x="0" y="0"/>
                </a:lnTo>
              </a:path>
            </a:pathLst>
          </a:custGeom>
          <a:ln w="9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2599234" y="4980769"/>
            <a:ext cx="368935" cy="0"/>
          </a:xfrm>
          <a:custGeom>
            <a:avLst/>
            <a:gdLst/>
            <a:ahLst/>
            <a:cxnLst/>
            <a:rect l="l" t="t" r="r" b="b"/>
            <a:pathLst>
              <a:path w="368934">
                <a:moveTo>
                  <a:pt x="0" y="0"/>
                </a:moveTo>
                <a:lnTo>
                  <a:pt x="368722" y="0"/>
                </a:lnTo>
              </a:path>
            </a:pathLst>
          </a:custGeom>
          <a:ln w="9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2967958" y="4980769"/>
            <a:ext cx="368935" cy="0"/>
          </a:xfrm>
          <a:custGeom>
            <a:avLst/>
            <a:gdLst/>
            <a:ahLst/>
            <a:cxnLst/>
            <a:rect l="l" t="t" r="r" b="b"/>
            <a:pathLst>
              <a:path w="368934">
                <a:moveTo>
                  <a:pt x="368852" y="0"/>
                </a:moveTo>
                <a:lnTo>
                  <a:pt x="0" y="0"/>
                </a:lnTo>
              </a:path>
            </a:pathLst>
          </a:custGeom>
          <a:ln w="9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2599234" y="4980769"/>
            <a:ext cx="368935" cy="0"/>
          </a:xfrm>
          <a:custGeom>
            <a:avLst/>
            <a:gdLst/>
            <a:ahLst/>
            <a:cxnLst/>
            <a:rect l="l" t="t" r="r" b="b"/>
            <a:pathLst>
              <a:path w="368934">
                <a:moveTo>
                  <a:pt x="0" y="0"/>
                </a:moveTo>
                <a:lnTo>
                  <a:pt x="368722" y="0"/>
                </a:lnTo>
              </a:path>
            </a:pathLst>
          </a:custGeom>
          <a:ln w="9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2967958" y="4980769"/>
            <a:ext cx="368935" cy="0"/>
          </a:xfrm>
          <a:custGeom>
            <a:avLst/>
            <a:gdLst/>
            <a:ahLst/>
            <a:cxnLst/>
            <a:rect l="l" t="t" r="r" b="b"/>
            <a:pathLst>
              <a:path w="368934">
                <a:moveTo>
                  <a:pt x="368852" y="0"/>
                </a:moveTo>
                <a:lnTo>
                  <a:pt x="0" y="0"/>
                </a:lnTo>
              </a:path>
            </a:pathLst>
          </a:custGeom>
          <a:ln w="9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2599234" y="4980769"/>
            <a:ext cx="368935" cy="0"/>
          </a:xfrm>
          <a:custGeom>
            <a:avLst/>
            <a:gdLst/>
            <a:ahLst/>
            <a:cxnLst/>
            <a:rect l="l" t="t" r="r" b="b"/>
            <a:pathLst>
              <a:path w="368934">
                <a:moveTo>
                  <a:pt x="0" y="0"/>
                </a:moveTo>
                <a:lnTo>
                  <a:pt x="368722" y="0"/>
                </a:lnTo>
              </a:path>
            </a:pathLst>
          </a:custGeom>
          <a:ln w="9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2967958" y="4980769"/>
            <a:ext cx="368935" cy="0"/>
          </a:xfrm>
          <a:custGeom>
            <a:avLst/>
            <a:gdLst/>
            <a:ahLst/>
            <a:cxnLst/>
            <a:rect l="l" t="t" r="r" b="b"/>
            <a:pathLst>
              <a:path w="368934">
                <a:moveTo>
                  <a:pt x="368852" y="0"/>
                </a:moveTo>
                <a:lnTo>
                  <a:pt x="0" y="0"/>
                </a:lnTo>
              </a:path>
            </a:pathLst>
          </a:custGeom>
          <a:ln w="9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2599234" y="4980769"/>
            <a:ext cx="368935" cy="0"/>
          </a:xfrm>
          <a:custGeom>
            <a:avLst/>
            <a:gdLst/>
            <a:ahLst/>
            <a:cxnLst/>
            <a:rect l="l" t="t" r="r" b="b"/>
            <a:pathLst>
              <a:path w="368934">
                <a:moveTo>
                  <a:pt x="0" y="0"/>
                </a:moveTo>
                <a:lnTo>
                  <a:pt x="368722" y="0"/>
                </a:lnTo>
              </a:path>
            </a:pathLst>
          </a:custGeom>
          <a:ln w="9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2967958" y="4980769"/>
            <a:ext cx="368935" cy="0"/>
          </a:xfrm>
          <a:custGeom>
            <a:avLst/>
            <a:gdLst/>
            <a:ahLst/>
            <a:cxnLst/>
            <a:rect l="l" t="t" r="r" b="b"/>
            <a:pathLst>
              <a:path w="368934">
                <a:moveTo>
                  <a:pt x="368852" y="0"/>
                </a:moveTo>
                <a:lnTo>
                  <a:pt x="0" y="0"/>
                </a:lnTo>
              </a:path>
            </a:pathLst>
          </a:custGeom>
          <a:ln w="9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2599234" y="4980769"/>
            <a:ext cx="368935" cy="0"/>
          </a:xfrm>
          <a:custGeom>
            <a:avLst/>
            <a:gdLst/>
            <a:ahLst/>
            <a:cxnLst/>
            <a:rect l="l" t="t" r="r" b="b"/>
            <a:pathLst>
              <a:path w="368934">
                <a:moveTo>
                  <a:pt x="0" y="0"/>
                </a:moveTo>
                <a:lnTo>
                  <a:pt x="368722" y="0"/>
                </a:lnTo>
              </a:path>
            </a:pathLst>
          </a:custGeom>
          <a:ln w="9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2967958" y="4980769"/>
            <a:ext cx="368935" cy="0"/>
          </a:xfrm>
          <a:custGeom>
            <a:avLst/>
            <a:gdLst/>
            <a:ahLst/>
            <a:cxnLst/>
            <a:rect l="l" t="t" r="r" b="b"/>
            <a:pathLst>
              <a:path w="368934">
                <a:moveTo>
                  <a:pt x="368852" y="0"/>
                </a:moveTo>
                <a:lnTo>
                  <a:pt x="0" y="0"/>
                </a:lnTo>
              </a:path>
            </a:pathLst>
          </a:custGeom>
          <a:ln w="9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2599234" y="4980769"/>
            <a:ext cx="368935" cy="0"/>
          </a:xfrm>
          <a:custGeom>
            <a:avLst/>
            <a:gdLst/>
            <a:ahLst/>
            <a:cxnLst/>
            <a:rect l="l" t="t" r="r" b="b"/>
            <a:pathLst>
              <a:path w="368934">
                <a:moveTo>
                  <a:pt x="0" y="0"/>
                </a:moveTo>
                <a:lnTo>
                  <a:pt x="368722" y="0"/>
                </a:lnTo>
              </a:path>
            </a:pathLst>
          </a:custGeom>
          <a:ln w="9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2967958" y="4980769"/>
            <a:ext cx="368935" cy="0"/>
          </a:xfrm>
          <a:custGeom>
            <a:avLst/>
            <a:gdLst/>
            <a:ahLst/>
            <a:cxnLst/>
            <a:rect l="l" t="t" r="r" b="b"/>
            <a:pathLst>
              <a:path w="368934">
                <a:moveTo>
                  <a:pt x="368852" y="0"/>
                </a:moveTo>
                <a:lnTo>
                  <a:pt x="0" y="0"/>
                </a:lnTo>
              </a:path>
            </a:pathLst>
          </a:custGeom>
          <a:ln w="9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2599234" y="4980769"/>
            <a:ext cx="368935" cy="0"/>
          </a:xfrm>
          <a:custGeom>
            <a:avLst/>
            <a:gdLst/>
            <a:ahLst/>
            <a:cxnLst/>
            <a:rect l="l" t="t" r="r" b="b"/>
            <a:pathLst>
              <a:path w="368934">
                <a:moveTo>
                  <a:pt x="0" y="0"/>
                </a:moveTo>
                <a:lnTo>
                  <a:pt x="368722" y="0"/>
                </a:lnTo>
              </a:path>
            </a:pathLst>
          </a:custGeom>
          <a:ln w="9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2967958" y="4980769"/>
            <a:ext cx="368935" cy="0"/>
          </a:xfrm>
          <a:custGeom>
            <a:avLst/>
            <a:gdLst/>
            <a:ahLst/>
            <a:cxnLst/>
            <a:rect l="l" t="t" r="r" b="b"/>
            <a:pathLst>
              <a:path w="368934">
                <a:moveTo>
                  <a:pt x="368852" y="0"/>
                </a:moveTo>
                <a:lnTo>
                  <a:pt x="0" y="0"/>
                </a:lnTo>
              </a:path>
            </a:pathLst>
          </a:custGeom>
          <a:ln w="9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2599234" y="4980769"/>
            <a:ext cx="368935" cy="0"/>
          </a:xfrm>
          <a:custGeom>
            <a:avLst/>
            <a:gdLst/>
            <a:ahLst/>
            <a:cxnLst/>
            <a:rect l="l" t="t" r="r" b="b"/>
            <a:pathLst>
              <a:path w="368934">
                <a:moveTo>
                  <a:pt x="0" y="0"/>
                </a:moveTo>
                <a:lnTo>
                  <a:pt x="368722" y="0"/>
                </a:lnTo>
              </a:path>
            </a:pathLst>
          </a:custGeom>
          <a:ln w="9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2967958" y="4980769"/>
            <a:ext cx="368935" cy="0"/>
          </a:xfrm>
          <a:custGeom>
            <a:avLst/>
            <a:gdLst/>
            <a:ahLst/>
            <a:cxnLst/>
            <a:rect l="l" t="t" r="r" b="b"/>
            <a:pathLst>
              <a:path w="368934">
                <a:moveTo>
                  <a:pt x="368852" y="0"/>
                </a:moveTo>
                <a:lnTo>
                  <a:pt x="0" y="0"/>
                </a:lnTo>
              </a:path>
            </a:pathLst>
          </a:custGeom>
          <a:ln w="9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12599234" y="4980769"/>
            <a:ext cx="368935" cy="0"/>
          </a:xfrm>
          <a:custGeom>
            <a:avLst/>
            <a:gdLst/>
            <a:ahLst/>
            <a:cxnLst/>
            <a:rect l="l" t="t" r="r" b="b"/>
            <a:pathLst>
              <a:path w="368934">
                <a:moveTo>
                  <a:pt x="0" y="0"/>
                </a:moveTo>
                <a:lnTo>
                  <a:pt x="368722" y="0"/>
                </a:lnTo>
              </a:path>
            </a:pathLst>
          </a:custGeom>
          <a:ln w="9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2967958" y="4980769"/>
            <a:ext cx="368935" cy="0"/>
          </a:xfrm>
          <a:custGeom>
            <a:avLst/>
            <a:gdLst/>
            <a:ahLst/>
            <a:cxnLst/>
            <a:rect l="l" t="t" r="r" b="b"/>
            <a:pathLst>
              <a:path w="368934">
                <a:moveTo>
                  <a:pt x="368852" y="0"/>
                </a:moveTo>
                <a:lnTo>
                  <a:pt x="0" y="0"/>
                </a:lnTo>
              </a:path>
            </a:pathLst>
          </a:custGeom>
          <a:ln w="9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2599234" y="4980769"/>
            <a:ext cx="368935" cy="0"/>
          </a:xfrm>
          <a:custGeom>
            <a:avLst/>
            <a:gdLst/>
            <a:ahLst/>
            <a:cxnLst/>
            <a:rect l="l" t="t" r="r" b="b"/>
            <a:pathLst>
              <a:path w="368934">
                <a:moveTo>
                  <a:pt x="0" y="0"/>
                </a:moveTo>
                <a:lnTo>
                  <a:pt x="368722" y="0"/>
                </a:lnTo>
              </a:path>
            </a:pathLst>
          </a:custGeom>
          <a:ln w="9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2967958" y="4980769"/>
            <a:ext cx="368935" cy="0"/>
          </a:xfrm>
          <a:custGeom>
            <a:avLst/>
            <a:gdLst/>
            <a:ahLst/>
            <a:cxnLst/>
            <a:rect l="l" t="t" r="r" b="b"/>
            <a:pathLst>
              <a:path w="368934">
                <a:moveTo>
                  <a:pt x="368852" y="0"/>
                </a:moveTo>
                <a:lnTo>
                  <a:pt x="0" y="0"/>
                </a:lnTo>
              </a:path>
            </a:pathLst>
          </a:custGeom>
          <a:ln w="9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2599234" y="4980769"/>
            <a:ext cx="368935" cy="0"/>
          </a:xfrm>
          <a:custGeom>
            <a:avLst/>
            <a:gdLst/>
            <a:ahLst/>
            <a:cxnLst/>
            <a:rect l="l" t="t" r="r" b="b"/>
            <a:pathLst>
              <a:path w="368934">
                <a:moveTo>
                  <a:pt x="0" y="0"/>
                </a:moveTo>
                <a:lnTo>
                  <a:pt x="368722" y="0"/>
                </a:lnTo>
              </a:path>
            </a:pathLst>
          </a:custGeom>
          <a:ln w="9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12967958" y="4980769"/>
            <a:ext cx="368935" cy="0"/>
          </a:xfrm>
          <a:custGeom>
            <a:avLst/>
            <a:gdLst/>
            <a:ahLst/>
            <a:cxnLst/>
            <a:rect l="l" t="t" r="r" b="b"/>
            <a:pathLst>
              <a:path w="368934">
                <a:moveTo>
                  <a:pt x="368852" y="0"/>
                </a:moveTo>
                <a:lnTo>
                  <a:pt x="0" y="0"/>
                </a:lnTo>
              </a:path>
            </a:pathLst>
          </a:custGeom>
          <a:ln w="9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12599234" y="4980769"/>
            <a:ext cx="368935" cy="0"/>
          </a:xfrm>
          <a:custGeom>
            <a:avLst/>
            <a:gdLst/>
            <a:ahLst/>
            <a:cxnLst/>
            <a:rect l="l" t="t" r="r" b="b"/>
            <a:pathLst>
              <a:path w="368934">
                <a:moveTo>
                  <a:pt x="0" y="0"/>
                </a:moveTo>
                <a:lnTo>
                  <a:pt x="368722" y="0"/>
                </a:lnTo>
              </a:path>
            </a:pathLst>
          </a:custGeom>
          <a:ln w="9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2967958" y="4980769"/>
            <a:ext cx="368935" cy="0"/>
          </a:xfrm>
          <a:custGeom>
            <a:avLst/>
            <a:gdLst/>
            <a:ahLst/>
            <a:cxnLst/>
            <a:rect l="l" t="t" r="r" b="b"/>
            <a:pathLst>
              <a:path w="368934">
                <a:moveTo>
                  <a:pt x="368852" y="0"/>
                </a:moveTo>
                <a:lnTo>
                  <a:pt x="0" y="0"/>
                </a:lnTo>
              </a:path>
            </a:pathLst>
          </a:custGeom>
          <a:ln w="9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2599234" y="4980769"/>
            <a:ext cx="368935" cy="0"/>
          </a:xfrm>
          <a:custGeom>
            <a:avLst/>
            <a:gdLst/>
            <a:ahLst/>
            <a:cxnLst/>
            <a:rect l="l" t="t" r="r" b="b"/>
            <a:pathLst>
              <a:path w="368934">
                <a:moveTo>
                  <a:pt x="0" y="0"/>
                </a:moveTo>
                <a:lnTo>
                  <a:pt x="368722" y="0"/>
                </a:lnTo>
              </a:path>
            </a:pathLst>
          </a:custGeom>
          <a:ln w="9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12967958" y="4980769"/>
            <a:ext cx="368935" cy="0"/>
          </a:xfrm>
          <a:custGeom>
            <a:avLst/>
            <a:gdLst/>
            <a:ahLst/>
            <a:cxnLst/>
            <a:rect l="l" t="t" r="r" b="b"/>
            <a:pathLst>
              <a:path w="368934">
                <a:moveTo>
                  <a:pt x="368852" y="0"/>
                </a:moveTo>
                <a:lnTo>
                  <a:pt x="0" y="0"/>
                </a:lnTo>
              </a:path>
            </a:pathLst>
          </a:custGeom>
          <a:ln w="9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12599234" y="4980769"/>
            <a:ext cx="368935" cy="0"/>
          </a:xfrm>
          <a:custGeom>
            <a:avLst/>
            <a:gdLst/>
            <a:ahLst/>
            <a:cxnLst/>
            <a:rect l="l" t="t" r="r" b="b"/>
            <a:pathLst>
              <a:path w="368934">
                <a:moveTo>
                  <a:pt x="0" y="0"/>
                </a:moveTo>
                <a:lnTo>
                  <a:pt x="368722" y="0"/>
                </a:lnTo>
              </a:path>
            </a:pathLst>
          </a:custGeom>
          <a:ln w="9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2967958" y="4980769"/>
            <a:ext cx="368935" cy="0"/>
          </a:xfrm>
          <a:custGeom>
            <a:avLst/>
            <a:gdLst/>
            <a:ahLst/>
            <a:cxnLst/>
            <a:rect l="l" t="t" r="r" b="b"/>
            <a:pathLst>
              <a:path w="368934">
                <a:moveTo>
                  <a:pt x="368852" y="0"/>
                </a:moveTo>
                <a:lnTo>
                  <a:pt x="0" y="0"/>
                </a:lnTo>
              </a:path>
            </a:pathLst>
          </a:custGeom>
          <a:ln w="9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12599234" y="4980769"/>
            <a:ext cx="368935" cy="0"/>
          </a:xfrm>
          <a:custGeom>
            <a:avLst/>
            <a:gdLst/>
            <a:ahLst/>
            <a:cxnLst/>
            <a:rect l="l" t="t" r="r" b="b"/>
            <a:pathLst>
              <a:path w="368934">
                <a:moveTo>
                  <a:pt x="0" y="0"/>
                </a:moveTo>
                <a:lnTo>
                  <a:pt x="368722" y="0"/>
                </a:lnTo>
              </a:path>
            </a:pathLst>
          </a:custGeom>
          <a:ln w="9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2967958" y="4980769"/>
            <a:ext cx="368935" cy="0"/>
          </a:xfrm>
          <a:custGeom>
            <a:avLst/>
            <a:gdLst/>
            <a:ahLst/>
            <a:cxnLst/>
            <a:rect l="l" t="t" r="r" b="b"/>
            <a:pathLst>
              <a:path w="368934">
                <a:moveTo>
                  <a:pt x="368852" y="0"/>
                </a:moveTo>
                <a:lnTo>
                  <a:pt x="0" y="0"/>
                </a:lnTo>
              </a:path>
            </a:pathLst>
          </a:custGeom>
          <a:ln w="9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12599234" y="4980769"/>
            <a:ext cx="368935" cy="0"/>
          </a:xfrm>
          <a:custGeom>
            <a:avLst/>
            <a:gdLst/>
            <a:ahLst/>
            <a:cxnLst/>
            <a:rect l="l" t="t" r="r" b="b"/>
            <a:pathLst>
              <a:path w="368934">
                <a:moveTo>
                  <a:pt x="0" y="0"/>
                </a:moveTo>
                <a:lnTo>
                  <a:pt x="368722" y="0"/>
                </a:lnTo>
              </a:path>
            </a:pathLst>
          </a:custGeom>
          <a:ln w="9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12967958" y="4980769"/>
            <a:ext cx="368935" cy="0"/>
          </a:xfrm>
          <a:custGeom>
            <a:avLst/>
            <a:gdLst/>
            <a:ahLst/>
            <a:cxnLst/>
            <a:rect l="l" t="t" r="r" b="b"/>
            <a:pathLst>
              <a:path w="368934">
                <a:moveTo>
                  <a:pt x="368852" y="0"/>
                </a:moveTo>
                <a:lnTo>
                  <a:pt x="0" y="0"/>
                </a:lnTo>
              </a:path>
            </a:pathLst>
          </a:custGeom>
          <a:ln w="9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2599234" y="4980769"/>
            <a:ext cx="368935" cy="0"/>
          </a:xfrm>
          <a:custGeom>
            <a:avLst/>
            <a:gdLst/>
            <a:ahLst/>
            <a:cxnLst/>
            <a:rect l="l" t="t" r="r" b="b"/>
            <a:pathLst>
              <a:path w="368934">
                <a:moveTo>
                  <a:pt x="0" y="0"/>
                </a:moveTo>
                <a:lnTo>
                  <a:pt x="368722" y="0"/>
                </a:lnTo>
              </a:path>
            </a:pathLst>
          </a:custGeom>
          <a:ln w="9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12967958" y="4980769"/>
            <a:ext cx="368935" cy="0"/>
          </a:xfrm>
          <a:custGeom>
            <a:avLst/>
            <a:gdLst/>
            <a:ahLst/>
            <a:cxnLst/>
            <a:rect l="l" t="t" r="r" b="b"/>
            <a:pathLst>
              <a:path w="368934">
                <a:moveTo>
                  <a:pt x="368852" y="0"/>
                </a:moveTo>
                <a:lnTo>
                  <a:pt x="0" y="0"/>
                </a:lnTo>
              </a:path>
            </a:pathLst>
          </a:custGeom>
          <a:ln w="9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2599234" y="4980769"/>
            <a:ext cx="368935" cy="0"/>
          </a:xfrm>
          <a:custGeom>
            <a:avLst/>
            <a:gdLst/>
            <a:ahLst/>
            <a:cxnLst/>
            <a:rect l="l" t="t" r="r" b="b"/>
            <a:pathLst>
              <a:path w="368934">
                <a:moveTo>
                  <a:pt x="0" y="0"/>
                </a:moveTo>
                <a:lnTo>
                  <a:pt x="368722" y="0"/>
                </a:lnTo>
              </a:path>
            </a:pathLst>
          </a:custGeom>
          <a:ln w="9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2967958" y="4980769"/>
            <a:ext cx="368935" cy="0"/>
          </a:xfrm>
          <a:custGeom>
            <a:avLst/>
            <a:gdLst/>
            <a:ahLst/>
            <a:cxnLst/>
            <a:rect l="l" t="t" r="r" b="b"/>
            <a:pathLst>
              <a:path w="368934">
                <a:moveTo>
                  <a:pt x="368852" y="0"/>
                </a:moveTo>
                <a:lnTo>
                  <a:pt x="0" y="0"/>
                </a:lnTo>
              </a:path>
            </a:pathLst>
          </a:custGeom>
          <a:ln w="9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12599234" y="4980769"/>
            <a:ext cx="368935" cy="0"/>
          </a:xfrm>
          <a:custGeom>
            <a:avLst/>
            <a:gdLst/>
            <a:ahLst/>
            <a:cxnLst/>
            <a:rect l="l" t="t" r="r" b="b"/>
            <a:pathLst>
              <a:path w="368934">
                <a:moveTo>
                  <a:pt x="0" y="0"/>
                </a:moveTo>
                <a:lnTo>
                  <a:pt x="368722" y="0"/>
                </a:lnTo>
              </a:path>
            </a:pathLst>
          </a:custGeom>
          <a:ln w="9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2967958" y="4980769"/>
            <a:ext cx="368935" cy="0"/>
          </a:xfrm>
          <a:custGeom>
            <a:avLst/>
            <a:gdLst/>
            <a:ahLst/>
            <a:cxnLst/>
            <a:rect l="l" t="t" r="r" b="b"/>
            <a:pathLst>
              <a:path w="368934">
                <a:moveTo>
                  <a:pt x="368852" y="0"/>
                </a:moveTo>
                <a:lnTo>
                  <a:pt x="0" y="0"/>
                </a:lnTo>
              </a:path>
            </a:pathLst>
          </a:custGeom>
          <a:ln w="9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2599234" y="4980769"/>
            <a:ext cx="368935" cy="0"/>
          </a:xfrm>
          <a:custGeom>
            <a:avLst/>
            <a:gdLst/>
            <a:ahLst/>
            <a:cxnLst/>
            <a:rect l="l" t="t" r="r" b="b"/>
            <a:pathLst>
              <a:path w="368934">
                <a:moveTo>
                  <a:pt x="0" y="0"/>
                </a:moveTo>
                <a:lnTo>
                  <a:pt x="368722" y="0"/>
                </a:lnTo>
              </a:path>
            </a:pathLst>
          </a:custGeom>
          <a:ln w="9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2967958" y="4980769"/>
            <a:ext cx="368935" cy="0"/>
          </a:xfrm>
          <a:custGeom>
            <a:avLst/>
            <a:gdLst/>
            <a:ahLst/>
            <a:cxnLst/>
            <a:rect l="l" t="t" r="r" b="b"/>
            <a:pathLst>
              <a:path w="368934">
                <a:moveTo>
                  <a:pt x="368852" y="0"/>
                </a:moveTo>
                <a:lnTo>
                  <a:pt x="0" y="0"/>
                </a:lnTo>
              </a:path>
            </a:pathLst>
          </a:custGeom>
          <a:ln w="9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2599234" y="4980769"/>
            <a:ext cx="368935" cy="0"/>
          </a:xfrm>
          <a:custGeom>
            <a:avLst/>
            <a:gdLst/>
            <a:ahLst/>
            <a:cxnLst/>
            <a:rect l="l" t="t" r="r" b="b"/>
            <a:pathLst>
              <a:path w="368934">
                <a:moveTo>
                  <a:pt x="0" y="0"/>
                </a:moveTo>
                <a:lnTo>
                  <a:pt x="368722" y="0"/>
                </a:lnTo>
              </a:path>
            </a:pathLst>
          </a:custGeom>
          <a:ln w="9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2967958" y="4980769"/>
            <a:ext cx="368935" cy="0"/>
          </a:xfrm>
          <a:custGeom>
            <a:avLst/>
            <a:gdLst/>
            <a:ahLst/>
            <a:cxnLst/>
            <a:rect l="l" t="t" r="r" b="b"/>
            <a:pathLst>
              <a:path w="368934">
                <a:moveTo>
                  <a:pt x="368852" y="0"/>
                </a:moveTo>
                <a:lnTo>
                  <a:pt x="0" y="0"/>
                </a:lnTo>
              </a:path>
            </a:pathLst>
          </a:custGeom>
          <a:ln w="9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2599234" y="4980769"/>
            <a:ext cx="368935" cy="0"/>
          </a:xfrm>
          <a:custGeom>
            <a:avLst/>
            <a:gdLst/>
            <a:ahLst/>
            <a:cxnLst/>
            <a:rect l="l" t="t" r="r" b="b"/>
            <a:pathLst>
              <a:path w="368934">
                <a:moveTo>
                  <a:pt x="0" y="0"/>
                </a:moveTo>
                <a:lnTo>
                  <a:pt x="368722" y="0"/>
                </a:lnTo>
              </a:path>
            </a:pathLst>
          </a:custGeom>
          <a:ln w="9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2967958" y="4980769"/>
            <a:ext cx="368935" cy="0"/>
          </a:xfrm>
          <a:custGeom>
            <a:avLst/>
            <a:gdLst/>
            <a:ahLst/>
            <a:cxnLst/>
            <a:rect l="l" t="t" r="r" b="b"/>
            <a:pathLst>
              <a:path w="368934">
                <a:moveTo>
                  <a:pt x="368852" y="0"/>
                </a:moveTo>
                <a:lnTo>
                  <a:pt x="0" y="0"/>
                </a:lnTo>
              </a:path>
            </a:pathLst>
          </a:custGeom>
          <a:ln w="9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2599234" y="4980769"/>
            <a:ext cx="368935" cy="0"/>
          </a:xfrm>
          <a:custGeom>
            <a:avLst/>
            <a:gdLst/>
            <a:ahLst/>
            <a:cxnLst/>
            <a:rect l="l" t="t" r="r" b="b"/>
            <a:pathLst>
              <a:path w="368934">
                <a:moveTo>
                  <a:pt x="0" y="0"/>
                </a:moveTo>
                <a:lnTo>
                  <a:pt x="368722" y="0"/>
                </a:lnTo>
              </a:path>
            </a:pathLst>
          </a:custGeom>
          <a:ln w="94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2230395" y="4924785"/>
            <a:ext cx="1475268" cy="111968"/>
          </a:xfrm>
          <a:prstGeom prst="rect">
            <a:avLst/>
          </a:prstGeom>
          <a:blipFill>
            <a:blip r:embed="rId3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13659476" y="4936032"/>
            <a:ext cx="34925" cy="90170"/>
          </a:xfrm>
          <a:custGeom>
            <a:avLst/>
            <a:gdLst/>
            <a:ahLst/>
            <a:cxnLst/>
            <a:rect l="l" t="t" r="r" b="b"/>
            <a:pathLst>
              <a:path w="34925" h="90170">
                <a:moveTo>
                  <a:pt x="34608" y="44736"/>
                </a:moveTo>
                <a:lnTo>
                  <a:pt x="33258" y="27350"/>
                </a:lnTo>
                <a:lnTo>
                  <a:pt x="29566" y="13127"/>
                </a:lnTo>
                <a:lnTo>
                  <a:pt x="24069" y="3524"/>
                </a:lnTo>
                <a:lnTo>
                  <a:pt x="17304" y="0"/>
                </a:lnTo>
                <a:lnTo>
                  <a:pt x="10593" y="3524"/>
                </a:lnTo>
                <a:lnTo>
                  <a:pt x="5090" y="13127"/>
                </a:lnTo>
                <a:lnTo>
                  <a:pt x="1368" y="27350"/>
                </a:lnTo>
                <a:lnTo>
                  <a:pt x="0" y="44736"/>
                </a:lnTo>
                <a:lnTo>
                  <a:pt x="1368" y="62196"/>
                </a:lnTo>
                <a:lnTo>
                  <a:pt x="5090" y="76456"/>
                </a:lnTo>
                <a:lnTo>
                  <a:pt x="10593" y="86073"/>
                </a:lnTo>
                <a:lnTo>
                  <a:pt x="17304" y="89599"/>
                </a:lnTo>
                <a:lnTo>
                  <a:pt x="24069" y="86073"/>
                </a:lnTo>
                <a:lnTo>
                  <a:pt x="29566" y="76456"/>
                </a:lnTo>
                <a:lnTo>
                  <a:pt x="33258" y="62196"/>
                </a:lnTo>
                <a:lnTo>
                  <a:pt x="34608" y="44736"/>
                </a:lnTo>
                <a:close/>
              </a:path>
            </a:pathLst>
          </a:custGeom>
          <a:ln w="9721">
            <a:solidFill>
              <a:srgbClr val="3737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2230395" y="4924785"/>
            <a:ext cx="1475740" cy="112395"/>
          </a:xfrm>
          <a:custGeom>
            <a:avLst/>
            <a:gdLst/>
            <a:ahLst/>
            <a:cxnLst/>
            <a:rect l="l" t="t" r="r" b="b"/>
            <a:pathLst>
              <a:path w="1475740" h="112395">
                <a:moveTo>
                  <a:pt x="28805" y="0"/>
                </a:moveTo>
                <a:lnTo>
                  <a:pt x="1446385" y="0"/>
                </a:lnTo>
                <a:lnTo>
                  <a:pt x="1457649" y="4411"/>
                </a:lnTo>
                <a:lnTo>
                  <a:pt x="1466828" y="16428"/>
                </a:lnTo>
                <a:lnTo>
                  <a:pt x="1473006" y="34227"/>
                </a:lnTo>
                <a:lnTo>
                  <a:pt x="1475268" y="55984"/>
                </a:lnTo>
                <a:lnTo>
                  <a:pt x="1473006" y="77793"/>
                </a:lnTo>
                <a:lnTo>
                  <a:pt x="1466828" y="95586"/>
                </a:lnTo>
                <a:lnTo>
                  <a:pt x="1457649" y="107574"/>
                </a:lnTo>
                <a:lnTo>
                  <a:pt x="1446385" y="111968"/>
                </a:lnTo>
                <a:lnTo>
                  <a:pt x="28805" y="111968"/>
                </a:lnTo>
                <a:lnTo>
                  <a:pt x="17591" y="107574"/>
                </a:lnTo>
                <a:lnTo>
                  <a:pt x="8435" y="95586"/>
                </a:lnTo>
                <a:lnTo>
                  <a:pt x="2263" y="77793"/>
                </a:lnTo>
                <a:lnTo>
                  <a:pt x="0" y="55984"/>
                </a:lnTo>
                <a:lnTo>
                  <a:pt x="2263" y="34227"/>
                </a:lnTo>
                <a:lnTo>
                  <a:pt x="8435" y="16428"/>
                </a:lnTo>
                <a:lnTo>
                  <a:pt x="17591" y="4411"/>
                </a:lnTo>
                <a:lnTo>
                  <a:pt x="28805" y="0"/>
                </a:lnTo>
                <a:close/>
              </a:path>
            </a:pathLst>
          </a:custGeom>
          <a:ln w="9479">
            <a:solidFill>
              <a:srgbClr val="3737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2230395" y="4924785"/>
            <a:ext cx="1475740" cy="112395"/>
          </a:xfrm>
          <a:custGeom>
            <a:avLst/>
            <a:gdLst/>
            <a:ahLst/>
            <a:cxnLst/>
            <a:rect l="l" t="t" r="r" b="b"/>
            <a:pathLst>
              <a:path w="1475740" h="112395">
                <a:moveTo>
                  <a:pt x="28805" y="0"/>
                </a:moveTo>
                <a:lnTo>
                  <a:pt x="1446385" y="0"/>
                </a:lnTo>
                <a:lnTo>
                  <a:pt x="1457649" y="4411"/>
                </a:lnTo>
                <a:lnTo>
                  <a:pt x="1466828" y="16428"/>
                </a:lnTo>
                <a:lnTo>
                  <a:pt x="1473006" y="34227"/>
                </a:lnTo>
                <a:lnTo>
                  <a:pt x="1475268" y="55984"/>
                </a:lnTo>
                <a:lnTo>
                  <a:pt x="1473006" y="77793"/>
                </a:lnTo>
                <a:lnTo>
                  <a:pt x="1466828" y="95586"/>
                </a:lnTo>
                <a:lnTo>
                  <a:pt x="1457649" y="107574"/>
                </a:lnTo>
                <a:lnTo>
                  <a:pt x="1446385" y="111968"/>
                </a:lnTo>
                <a:lnTo>
                  <a:pt x="28805" y="111968"/>
                </a:lnTo>
                <a:lnTo>
                  <a:pt x="17591" y="107574"/>
                </a:lnTo>
                <a:lnTo>
                  <a:pt x="8435" y="95586"/>
                </a:lnTo>
                <a:lnTo>
                  <a:pt x="2263" y="77793"/>
                </a:lnTo>
                <a:lnTo>
                  <a:pt x="0" y="55984"/>
                </a:lnTo>
                <a:lnTo>
                  <a:pt x="2263" y="34227"/>
                </a:lnTo>
                <a:lnTo>
                  <a:pt x="8435" y="16428"/>
                </a:lnTo>
                <a:lnTo>
                  <a:pt x="17591" y="4411"/>
                </a:lnTo>
                <a:lnTo>
                  <a:pt x="28805" y="0"/>
                </a:lnTo>
                <a:close/>
              </a:path>
            </a:pathLst>
          </a:custGeom>
          <a:ln w="189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14664551" y="4663568"/>
            <a:ext cx="737575" cy="537346"/>
          </a:xfrm>
          <a:prstGeom prst="rect">
            <a:avLst/>
          </a:prstGeom>
          <a:blipFill>
            <a:blip r:embed="rId3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14664551" y="4663568"/>
            <a:ext cx="737870" cy="414020"/>
          </a:xfrm>
          <a:custGeom>
            <a:avLst/>
            <a:gdLst/>
            <a:ahLst/>
            <a:cxnLst/>
            <a:rect l="l" t="t" r="r" b="b"/>
            <a:pathLst>
              <a:path w="737869" h="414020">
                <a:moveTo>
                  <a:pt x="0" y="78857"/>
                </a:moveTo>
                <a:lnTo>
                  <a:pt x="597450" y="413751"/>
                </a:lnTo>
                <a:lnTo>
                  <a:pt x="737575" y="335020"/>
                </a:lnTo>
                <a:lnTo>
                  <a:pt x="140125" y="0"/>
                </a:lnTo>
                <a:lnTo>
                  <a:pt x="0" y="78857"/>
                </a:lnTo>
                <a:close/>
              </a:path>
            </a:pathLst>
          </a:custGeom>
          <a:ln w="916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14664551" y="4742426"/>
            <a:ext cx="597450" cy="458488"/>
          </a:xfrm>
          <a:prstGeom prst="rect">
            <a:avLst/>
          </a:prstGeom>
          <a:blipFill>
            <a:blip r:embed="rId3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4664551" y="4742426"/>
            <a:ext cx="597535" cy="459105"/>
          </a:xfrm>
          <a:custGeom>
            <a:avLst/>
            <a:gdLst/>
            <a:ahLst/>
            <a:cxnLst/>
            <a:rect l="l" t="t" r="r" b="b"/>
            <a:pathLst>
              <a:path w="597534" h="459104">
                <a:moveTo>
                  <a:pt x="11059" y="128902"/>
                </a:moveTo>
                <a:lnTo>
                  <a:pt x="597450" y="458488"/>
                </a:lnTo>
                <a:lnTo>
                  <a:pt x="597450" y="334893"/>
                </a:lnTo>
                <a:lnTo>
                  <a:pt x="0" y="0"/>
                </a:lnTo>
                <a:lnTo>
                  <a:pt x="0" y="108176"/>
                </a:lnTo>
                <a:lnTo>
                  <a:pt x="11059" y="114622"/>
                </a:lnTo>
                <a:lnTo>
                  <a:pt x="11059" y="128902"/>
                </a:lnTo>
                <a:close/>
              </a:path>
            </a:pathLst>
          </a:custGeom>
          <a:ln w="91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4664551" y="4663568"/>
            <a:ext cx="737870" cy="537845"/>
          </a:xfrm>
          <a:custGeom>
            <a:avLst/>
            <a:gdLst/>
            <a:ahLst/>
            <a:cxnLst/>
            <a:rect l="l" t="t" r="r" b="b"/>
            <a:pathLst>
              <a:path w="737869" h="537845">
                <a:moveTo>
                  <a:pt x="0" y="78857"/>
                </a:moveTo>
                <a:lnTo>
                  <a:pt x="0" y="187034"/>
                </a:lnTo>
                <a:lnTo>
                  <a:pt x="11059" y="193480"/>
                </a:lnTo>
                <a:lnTo>
                  <a:pt x="11059" y="207760"/>
                </a:lnTo>
                <a:lnTo>
                  <a:pt x="597450" y="537346"/>
                </a:lnTo>
                <a:lnTo>
                  <a:pt x="726516" y="465691"/>
                </a:lnTo>
                <a:lnTo>
                  <a:pt x="726516" y="451411"/>
                </a:lnTo>
                <a:lnTo>
                  <a:pt x="737575" y="444208"/>
                </a:lnTo>
                <a:lnTo>
                  <a:pt x="737575" y="335020"/>
                </a:lnTo>
                <a:lnTo>
                  <a:pt x="140125" y="0"/>
                </a:lnTo>
                <a:lnTo>
                  <a:pt x="0" y="78857"/>
                </a:lnTo>
                <a:close/>
              </a:path>
            </a:pathLst>
          </a:custGeom>
          <a:ln w="19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14917349" y="4925291"/>
            <a:ext cx="11319" cy="14027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14917348" y="4925290"/>
            <a:ext cx="11430" cy="14604"/>
          </a:xfrm>
          <a:custGeom>
            <a:avLst/>
            <a:gdLst/>
            <a:ahLst/>
            <a:cxnLst/>
            <a:rect l="l" t="t" r="r" b="b"/>
            <a:pathLst>
              <a:path w="11430" h="14604">
                <a:moveTo>
                  <a:pt x="9497" y="4928"/>
                </a:moveTo>
                <a:lnTo>
                  <a:pt x="7546" y="1642"/>
                </a:lnTo>
                <a:lnTo>
                  <a:pt x="4293" y="0"/>
                </a:lnTo>
                <a:lnTo>
                  <a:pt x="2211" y="1137"/>
                </a:lnTo>
                <a:lnTo>
                  <a:pt x="130" y="2274"/>
                </a:lnTo>
                <a:lnTo>
                  <a:pt x="0" y="5813"/>
                </a:lnTo>
                <a:lnTo>
                  <a:pt x="1951" y="9098"/>
                </a:lnTo>
                <a:lnTo>
                  <a:pt x="3903" y="12258"/>
                </a:lnTo>
                <a:lnTo>
                  <a:pt x="7155" y="14027"/>
                </a:lnTo>
                <a:lnTo>
                  <a:pt x="9237" y="12763"/>
                </a:lnTo>
                <a:lnTo>
                  <a:pt x="11189" y="11626"/>
                </a:lnTo>
                <a:lnTo>
                  <a:pt x="11319" y="8087"/>
                </a:lnTo>
                <a:lnTo>
                  <a:pt x="9497" y="492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14872982" y="4900395"/>
            <a:ext cx="11319" cy="14027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14872982" y="4900395"/>
            <a:ext cx="11430" cy="14604"/>
          </a:xfrm>
          <a:custGeom>
            <a:avLst/>
            <a:gdLst/>
            <a:ahLst/>
            <a:cxnLst/>
            <a:rect l="l" t="t" r="r" b="b"/>
            <a:pathLst>
              <a:path w="11430" h="14604">
                <a:moveTo>
                  <a:pt x="9367" y="4928"/>
                </a:moveTo>
                <a:lnTo>
                  <a:pt x="7416" y="1642"/>
                </a:lnTo>
                <a:lnTo>
                  <a:pt x="4293" y="0"/>
                </a:lnTo>
                <a:lnTo>
                  <a:pt x="2211" y="1137"/>
                </a:lnTo>
                <a:lnTo>
                  <a:pt x="130" y="2274"/>
                </a:lnTo>
                <a:lnTo>
                  <a:pt x="0" y="5813"/>
                </a:lnTo>
                <a:lnTo>
                  <a:pt x="1951" y="9098"/>
                </a:lnTo>
                <a:lnTo>
                  <a:pt x="3903" y="12258"/>
                </a:lnTo>
                <a:lnTo>
                  <a:pt x="7025" y="14027"/>
                </a:lnTo>
                <a:lnTo>
                  <a:pt x="9107" y="12763"/>
                </a:lnTo>
                <a:lnTo>
                  <a:pt x="11189" y="11626"/>
                </a:lnTo>
                <a:lnTo>
                  <a:pt x="11319" y="8087"/>
                </a:lnTo>
                <a:lnTo>
                  <a:pt x="9367" y="492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14828615" y="4875499"/>
            <a:ext cx="11319" cy="13901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14828615" y="4875499"/>
            <a:ext cx="11430" cy="13970"/>
          </a:xfrm>
          <a:custGeom>
            <a:avLst/>
            <a:gdLst/>
            <a:ahLst/>
            <a:cxnLst/>
            <a:rect l="l" t="t" r="r" b="b"/>
            <a:pathLst>
              <a:path w="11430" h="13970">
                <a:moveTo>
                  <a:pt x="9367" y="4928"/>
                </a:moveTo>
                <a:lnTo>
                  <a:pt x="7416" y="1642"/>
                </a:lnTo>
                <a:lnTo>
                  <a:pt x="4163" y="0"/>
                </a:lnTo>
                <a:lnTo>
                  <a:pt x="2211" y="1137"/>
                </a:lnTo>
                <a:lnTo>
                  <a:pt x="130" y="2274"/>
                </a:lnTo>
                <a:lnTo>
                  <a:pt x="0" y="5813"/>
                </a:lnTo>
                <a:lnTo>
                  <a:pt x="1951" y="9098"/>
                </a:lnTo>
                <a:lnTo>
                  <a:pt x="3773" y="12258"/>
                </a:lnTo>
                <a:lnTo>
                  <a:pt x="7025" y="13901"/>
                </a:lnTo>
                <a:lnTo>
                  <a:pt x="9107" y="12763"/>
                </a:lnTo>
                <a:lnTo>
                  <a:pt x="11189" y="11626"/>
                </a:lnTo>
                <a:lnTo>
                  <a:pt x="11319" y="8087"/>
                </a:lnTo>
                <a:lnTo>
                  <a:pt x="9367" y="492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14784249" y="4850603"/>
            <a:ext cx="11189" cy="13901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14784249" y="4850603"/>
            <a:ext cx="11430" cy="13970"/>
          </a:xfrm>
          <a:custGeom>
            <a:avLst/>
            <a:gdLst/>
            <a:ahLst/>
            <a:cxnLst/>
            <a:rect l="l" t="t" r="r" b="b"/>
            <a:pathLst>
              <a:path w="11430" h="13970">
                <a:moveTo>
                  <a:pt x="9367" y="4802"/>
                </a:moveTo>
                <a:lnTo>
                  <a:pt x="7416" y="1642"/>
                </a:lnTo>
                <a:lnTo>
                  <a:pt x="4163" y="0"/>
                </a:lnTo>
                <a:lnTo>
                  <a:pt x="2081" y="1137"/>
                </a:lnTo>
                <a:lnTo>
                  <a:pt x="0" y="2274"/>
                </a:lnTo>
                <a:lnTo>
                  <a:pt x="0" y="5813"/>
                </a:lnTo>
                <a:lnTo>
                  <a:pt x="1821" y="9098"/>
                </a:lnTo>
                <a:lnTo>
                  <a:pt x="3773" y="12258"/>
                </a:lnTo>
                <a:lnTo>
                  <a:pt x="7025" y="13901"/>
                </a:lnTo>
                <a:lnTo>
                  <a:pt x="9107" y="12763"/>
                </a:lnTo>
                <a:lnTo>
                  <a:pt x="11059" y="11626"/>
                </a:lnTo>
                <a:lnTo>
                  <a:pt x="11189" y="8087"/>
                </a:lnTo>
                <a:lnTo>
                  <a:pt x="9367" y="480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14739753" y="4825707"/>
            <a:ext cx="11319" cy="13901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14739753" y="4825707"/>
            <a:ext cx="11430" cy="13970"/>
          </a:xfrm>
          <a:custGeom>
            <a:avLst/>
            <a:gdLst/>
            <a:ahLst/>
            <a:cxnLst/>
            <a:rect l="l" t="t" r="r" b="b"/>
            <a:pathLst>
              <a:path w="11430" h="13970">
                <a:moveTo>
                  <a:pt x="9367" y="4802"/>
                </a:moveTo>
                <a:lnTo>
                  <a:pt x="7546" y="1642"/>
                </a:lnTo>
                <a:lnTo>
                  <a:pt x="4293" y="0"/>
                </a:lnTo>
                <a:lnTo>
                  <a:pt x="2211" y="1137"/>
                </a:lnTo>
                <a:lnTo>
                  <a:pt x="130" y="2274"/>
                </a:lnTo>
                <a:lnTo>
                  <a:pt x="0" y="5813"/>
                </a:lnTo>
                <a:lnTo>
                  <a:pt x="1951" y="8972"/>
                </a:lnTo>
                <a:lnTo>
                  <a:pt x="3903" y="12258"/>
                </a:lnTo>
                <a:lnTo>
                  <a:pt x="7155" y="13901"/>
                </a:lnTo>
                <a:lnTo>
                  <a:pt x="9107" y="12763"/>
                </a:lnTo>
                <a:lnTo>
                  <a:pt x="11189" y="11626"/>
                </a:lnTo>
                <a:lnTo>
                  <a:pt x="11319" y="8087"/>
                </a:lnTo>
                <a:lnTo>
                  <a:pt x="9367" y="480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14695386" y="4800685"/>
            <a:ext cx="11319" cy="14027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14695386" y="4800685"/>
            <a:ext cx="11430" cy="14604"/>
          </a:xfrm>
          <a:custGeom>
            <a:avLst/>
            <a:gdLst/>
            <a:ahLst/>
            <a:cxnLst/>
            <a:rect l="l" t="t" r="r" b="b"/>
            <a:pathLst>
              <a:path w="11430" h="14604">
                <a:moveTo>
                  <a:pt x="9367" y="4928"/>
                </a:moveTo>
                <a:lnTo>
                  <a:pt x="7416" y="1769"/>
                </a:lnTo>
                <a:lnTo>
                  <a:pt x="4163" y="0"/>
                </a:lnTo>
                <a:lnTo>
                  <a:pt x="2211" y="1263"/>
                </a:lnTo>
                <a:lnTo>
                  <a:pt x="130" y="2401"/>
                </a:lnTo>
                <a:lnTo>
                  <a:pt x="0" y="5939"/>
                </a:lnTo>
                <a:lnTo>
                  <a:pt x="1951" y="9098"/>
                </a:lnTo>
                <a:lnTo>
                  <a:pt x="3773" y="12384"/>
                </a:lnTo>
                <a:lnTo>
                  <a:pt x="7025" y="14027"/>
                </a:lnTo>
                <a:lnTo>
                  <a:pt x="9107" y="12890"/>
                </a:lnTo>
                <a:lnTo>
                  <a:pt x="11189" y="11752"/>
                </a:lnTo>
                <a:lnTo>
                  <a:pt x="11319" y="8214"/>
                </a:lnTo>
                <a:lnTo>
                  <a:pt x="9367" y="492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14917349" y="4906587"/>
            <a:ext cx="11319" cy="13901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14917348" y="4906587"/>
            <a:ext cx="11430" cy="13970"/>
          </a:xfrm>
          <a:custGeom>
            <a:avLst/>
            <a:gdLst/>
            <a:ahLst/>
            <a:cxnLst/>
            <a:rect l="l" t="t" r="r" b="b"/>
            <a:pathLst>
              <a:path w="11430" h="13970">
                <a:moveTo>
                  <a:pt x="9497" y="4802"/>
                </a:moveTo>
                <a:lnTo>
                  <a:pt x="7546" y="1642"/>
                </a:lnTo>
                <a:lnTo>
                  <a:pt x="4293" y="0"/>
                </a:lnTo>
                <a:lnTo>
                  <a:pt x="2211" y="1137"/>
                </a:lnTo>
                <a:lnTo>
                  <a:pt x="130" y="2274"/>
                </a:lnTo>
                <a:lnTo>
                  <a:pt x="0" y="5813"/>
                </a:lnTo>
                <a:lnTo>
                  <a:pt x="1951" y="9098"/>
                </a:lnTo>
                <a:lnTo>
                  <a:pt x="3903" y="12258"/>
                </a:lnTo>
                <a:lnTo>
                  <a:pt x="7155" y="13901"/>
                </a:lnTo>
                <a:lnTo>
                  <a:pt x="9237" y="12763"/>
                </a:lnTo>
                <a:lnTo>
                  <a:pt x="11189" y="11626"/>
                </a:lnTo>
                <a:lnTo>
                  <a:pt x="11319" y="8087"/>
                </a:lnTo>
                <a:lnTo>
                  <a:pt x="9497" y="480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14872982" y="4881691"/>
            <a:ext cx="11319" cy="13901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14872982" y="4881691"/>
            <a:ext cx="11430" cy="13970"/>
          </a:xfrm>
          <a:custGeom>
            <a:avLst/>
            <a:gdLst/>
            <a:ahLst/>
            <a:cxnLst/>
            <a:rect l="l" t="t" r="r" b="b"/>
            <a:pathLst>
              <a:path w="11430" h="13970">
                <a:moveTo>
                  <a:pt x="9367" y="4802"/>
                </a:moveTo>
                <a:lnTo>
                  <a:pt x="7416" y="1642"/>
                </a:lnTo>
                <a:lnTo>
                  <a:pt x="4293" y="0"/>
                </a:lnTo>
                <a:lnTo>
                  <a:pt x="2211" y="1137"/>
                </a:lnTo>
                <a:lnTo>
                  <a:pt x="130" y="2274"/>
                </a:lnTo>
                <a:lnTo>
                  <a:pt x="0" y="5813"/>
                </a:lnTo>
                <a:lnTo>
                  <a:pt x="1951" y="8972"/>
                </a:lnTo>
                <a:lnTo>
                  <a:pt x="3903" y="12258"/>
                </a:lnTo>
                <a:lnTo>
                  <a:pt x="7025" y="13901"/>
                </a:lnTo>
                <a:lnTo>
                  <a:pt x="9107" y="12763"/>
                </a:lnTo>
                <a:lnTo>
                  <a:pt x="11189" y="11626"/>
                </a:lnTo>
                <a:lnTo>
                  <a:pt x="11319" y="8087"/>
                </a:lnTo>
                <a:lnTo>
                  <a:pt x="9367" y="480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14828615" y="4856669"/>
            <a:ext cx="11319" cy="14027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14828615" y="4856669"/>
            <a:ext cx="11430" cy="14604"/>
          </a:xfrm>
          <a:custGeom>
            <a:avLst/>
            <a:gdLst/>
            <a:ahLst/>
            <a:cxnLst/>
            <a:rect l="l" t="t" r="r" b="b"/>
            <a:pathLst>
              <a:path w="11430" h="14604">
                <a:moveTo>
                  <a:pt x="9367" y="4928"/>
                </a:moveTo>
                <a:lnTo>
                  <a:pt x="7416" y="1769"/>
                </a:lnTo>
                <a:lnTo>
                  <a:pt x="4163" y="0"/>
                </a:lnTo>
                <a:lnTo>
                  <a:pt x="2211" y="1263"/>
                </a:lnTo>
                <a:lnTo>
                  <a:pt x="130" y="2401"/>
                </a:lnTo>
                <a:lnTo>
                  <a:pt x="0" y="5939"/>
                </a:lnTo>
                <a:lnTo>
                  <a:pt x="1951" y="9098"/>
                </a:lnTo>
                <a:lnTo>
                  <a:pt x="3773" y="12384"/>
                </a:lnTo>
                <a:lnTo>
                  <a:pt x="7025" y="14027"/>
                </a:lnTo>
                <a:lnTo>
                  <a:pt x="9107" y="12890"/>
                </a:lnTo>
                <a:lnTo>
                  <a:pt x="11189" y="11752"/>
                </a:lnTo>
                <a:lnTo>
                  <a:pt x="11319" y="8214"/>
                </a:lnTo>
                <a:lnTo>
                  <a:pt x="9367" y="492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14784249" y="4831773"/>
            <a:ext cx="11189" cy="14027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14784249" y="4831773"/>
            <a:ext cx="11430" cy="14604"/>
          </a:xfrm>
          <a:custGeom>
            <a:avLst/>
            <a:gdLst/>
            <a:ahLst/>
            <a:cxnLst/>
            <a:rect l="l" t="t" r="r" b="b"/>
            <a:pathLst>
              <a:path w="11430" h="14604">
                <a:moveTo>
                  <a:pt x="9367" y="4928"/>
                </a:moveTo>
                <a:lnTo>
                  <a:pt x="7416" y="1769"/>
                </a:lnTo>
                <a:lnTo>
                  <a:pt x="4163" y="0"/>
                </a:lnTo>
                <a:lnTo>
                  <a:pt x="2081" y="1263"/>
                </a:lnTo>
                <a:lnTo>
                  <a:pt x="0" y="2401"/>
                </a:lnTo>
                <a:lnTo>
                  <a:pt x="0" y="5939"/>
                </a:lnTo>
                <a:lnTo>
                  <a:pt x="1821" y="9098"/>
                </a:lnTo>
                <a:lnTo>
                  <a:pt x="3773" y="12384"/>
                </a:lnTo>
                <a:lnTo>
                  <a:pt x="7025" y="14027"/>
                </a:lnTo>
                <a:lnTo>
                  <a:pt x="9107" y="12890"/>
                </a:lnTo>
                <a:lnTo>
                  <a:pt x="11059" y="11752"/>
                </a:lnTo>
                <a:lnTo>
                  <a:pt x="11189" y="8214"/>
                </a:lnTo>
                <a:lnTo>
                  <a:pt x="9367" y="492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14739753" y="4806877"/>
            <a:ext cx="11319" cy="14027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14739753" y="4806877"/>
            <a:ext cx="11430" cy="14604"/>
          </a:xfrm>
          <a:custGeom>
            <a:avLst/>
            <a:gdLst/>
            <a:ahLst/>
            <a:cxnLst/>
            <a:rect l="l" t="t" r="r" b="b"/>
            <a:pathLst>
              <a:path w="11430" h="14604">
                <a:moveTo>
                  <a:pt x="9367" y="4928"/>
                </a:moveTo>
                <a:lnTo>
                  <a:pt x="7546" y="1769"/>
                </a:lnTo>
                <a:lnTo>
                  <a:pt x="4293" y="0"/>
                </a:lnTo>
                <a:lnTo>
                  <a:pt x="2211" y="1263"/>
                </a:lnTo>
                <a:lnTo>
                  <a:pt x="130" y="2401"/>
                </a:lnTo>
                <a:lnTo>
                  <a:pt x="0" y="5939"/>
                </a:lnTo>
                <a:lnTo>
                  <a:pt x="1951" y="9098"/>
                </a:lnTo>
                <a:lnTo>
                  <a:pt x="3903" y="12384"/>
                </a:lnTo>
                <a:lnTo>
                  <a:pt x="7155" y="14027"/>
                </a:lnTo>
                <a:lnTo>
                  <a:pt x="9107" y="12890"/>
                </a:lnTo>
                <a:lnTo>
                  <a:pt x="11189" y="11752"/>
                </a:lnTo>
                <a:lnTo>
                  <a:pt x="11319" y="8214"/>
                </a:lnTo>
                <a:lnTo>
                  <a:pt x="9367" y="492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14695386" y="4781981"/>
            <a:ext cx="11319" cy="14027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14695386" y="4781981"/>
            <a:ext cx="11430" cy="14604"/>
          </a:xfrm>
          <a:custGeom>
            <a:avLst/>
            <a:gdLst/>
            <a:ahLst/>
            <a:cxnLst/>
            <a:rect l="l" t="t" r="r" b="b"/>
            <a:pathLst>
              <a:path w="11430" h="14604">
                <a:moveTo>
                  <a:pt x="9367" y="4928"/>
                </a:moveTo>
                <a:lnTo>
                  <a:pt x="7416" y="1769"/>
                </a:lnTo>
                <a:lnTo>
                  <a:pt x="4163" y="0"/>
                </a:lnTo>
                <a:lnTo>
                  <a:pt x="2211" y="1137"/>
                </a:lnTo>
                <a:lnTo>
                  <a:pt x="130" y="2401"/>
                </a:lnTo>
                <a:lnTo>
                  <a:pt x="0" y="5939"/>
                </a:lnTo>
                <a:lnTo>
                  <a:pt x="1951" y="9098"/>
                </a:lnTo>
                <a:lnTo>
                  <a:pt x="3773" y="12384"/>
                </a:lnTo>
                <a:lnTo>
                  <a:pt x="7025" y="14027"/>
                </a:lnTo>
                <a:lnTo>
                  <a:pt x="9107" y="12890"/>
                </a:lnTo>
                <a:lnTo>
                  <a:pt x="11189" y="11752"/>
                </a:lnTo>
                <a:lnTo>
                  <a:pt x="11319" y="8214"/>
                </a:lnTo>
                <a:lnTo>
                  <a:pt x="9367" y="492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14917349" y="4943615"/>
            <a:ext cx="11319" cy="14027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14917348" y="4943615"/>
            <a:ext cx="11430" cy="14604"/>
          </a:xfrm>
          <a:custGeom>
            <a:avLst/>
            <a:gdLst/>
            <a:ahLst/>
            <a:cxnLst/>
            <a:rect l="l" t="t" r="r" b="b"/>
            <a:pathLst>
              <a:path w="11430" h="14604">
                <a:moveTo>
                  <a:pt x="9497" y="4928"/>
                </a:moveTo>
                <a:lnTo>
                  <a:pt x="7546" y="1642"/>
                </a:lnTo>
                <a:lnTo>
                  <a:pt x="4293" y="0"/>
                </a:lnTo>
                <a:lnTo>
                  <a:pt x="2211" y="1137"/>
                </a:lnTo>
                <a:lnTo>
                  <a:pt x="130" y="2274"/>
                </a:lnTo>
                <a:lnTo>
                  <a:pt x="0" y="5813"/>
                </a:lnTo>
                <a:lnTo>
                  <a:pt x="1951" y="9098"/>
                </a:lnTo>
                <a:lnTo>
                  <a:pt x="3903" y="12258"/>
                </a:lnTo>
                <a:lnTo>
                  <a:pt x="7155" y="14027"/>
                </a:lnTo>
                <a:lnTo>
                  <a:pt x="9237" y="12763"/>
                </a:lnTo>
                <a:lnTo>
                  <a:pt x="11189" y="11626"/>
                </a:lnTo>
                <a:lnTo>
                  <a:pt x="11319" y="8087"/>
                </a:lnTo>
                <a:lnTo>
                  <a:pt x="9497" y="492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14872982" y="4918719"/>
            <a:ext cx="11319" cy="13901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14872982" y="4918719"/>
            <a:ext cx="11430" cy="13970"/>
          </a:xfrm>
          <a:custGeom>
            <a:avLst/>
            <a:gdLst/>
            <a:ahLst/>
            <a:cxnLst/>
            <a:rect l="l" t="t" r="r" b="b"/>
            <a:pathLst>
              <a:path w="11430" h="13970">
                <a:moveTo>
                  <a:pt x="9367" y="4928"/>
                </a:moveTo>
                <a:lnTo>
                  <a:pt x="7416" y="1642"/>
                </a:lnTo>
                <a:lnTo>
                  <a:pt x="4293" y="0"/>
                </a:lnTo>
                <a:lnTo>
                  <a:pt x="2211" y="1137"/>
                </a:lnTo>
                <a:lnTo>
                  <a:pt x="130" y="2274"/>
                </a:lnTo>
                <a:lnTo>
                  <a:pt x="0" y="5813"/>
                </a:lnTo>
                <a:lnTo>
                  <a:pt x="1951" y="9098"/>
                </a:lnTo>
                <a:lnTo>
                  <a:pt x="3903" y="12258"/>
                </a:lnTo>
                <a:lnTo>
                  <a:pt x="7025" y="13901"/>
                </a:lnTo>
                <a:lnTo>
                  <a:pt x="9107" y="12763"/>
                </a:lnTo>
                <a:lnTo>
                  <a:pt x="11189" y="11626"/>
                </a:lnTo>
                <a:lnTo>
                  <a:pt x="11319" y="8087"/>
                </a:lnTo>
                <a:lnTo>
                  <a:pt x="9367" y="492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14828615" y="4893823"/>
            <a:ext cx="11319" cy="13901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14828615" y="4893823"/>
            <a:ext cx="11430" cy="13970"/>
          </a:xfrm>
          <a:custGeom>
            <a:avLst/>
            <a:gdLst/>
            <a:ahLst/>
            <a:cxnLst/>
            <a:rect l="l" t="t" r="r" b="b"/>
            <a:pathLst>
              <a:path w="11430" h="13970">
                <a:moveTo>
                  <a:pt x="9367" y="4802"/>
                </a:moveTo>
                <a:lnTo>
                  <a:pt x="7416" y="1642"/>
                </a:lnTo>
                <a:lnTo>
                  <a:pt x="4163" y="0"/>
                </a:lnTo>
                <a:lnTo>
                  <a:pt x="2211" y="1137"/>
                </a:lnTo>
                <a:lnTo>
                  <a:pt x="130" y="2274"/>
                </a:lnTo>
                <a:lnTo>
                  <a:pt x="0" y="5813"/>
                </a:lnTo>
                <a:lnTo>
                  <a:pt x="1951" y="8972"/>
                </a:lnTo>
                <a:lnTo>
                  <a:pt x="3773" y="12258"/>
                </a:lnTo>
                <a:lnTo>
                  <a:pt x="7025" y="13901"/>
                </a:lnTo>
                <a:lnTo>
                  <a:pt x="9107" y="12763"/>
                </a:lnTo>
                <a:lnTo>
                  <a:pt x="11189" y="11626"/>
                </a:lnTo>
                <a:lnTo>
                  <a:pt x="11319" y="8087"/>
                </a:lnTo>
                <a:lnTo>
                  <a:pt x="9367" y="480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14784249" y="4868801"/>
            <a:ext cx="11189" cy="14027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14784249" y="4868801"/>
            <a:ext cx="11430" cy="14604"/>
          </a:xfrm>
          <a:custGeom>
            <a:avLst/>
            <a:gdLst/>
            <a:ahLst/>
            <a:cxnLst/>
            <a:rect l="l" t="t" r="r" b="b"/>
            <a:pathLst>
              <a:path w="11430" h="14604">
                <a:moveTo>
                  <a:pt x="9367" y="4928"/>
                </a:moveTo>
                <a:lnTo>
                  <a:pt x="7416" y="1769"/>
                </a:lnTo>
                <a:lnTo>
                  <a:pt x="4163" y="0"/>
                </a:lnTo>
                <a:lnTo>
                  <a:pt x="2081" y="1263"/>
                </a:lnTo>
                <a:lnTo>
                  <a:pt x="0" y="2401"/>
                </a:lnTo>
                <a:lnTo>
                  <a:pt x="0" y="5939"/>
                </a:lnTo>
                <a:lnTo>
                  <a:pt x="1821" y="9098"/>
                </a:lnTo>
                <a:lnTo>
                  <a:pt x="3773" y="12384"/>
                </a:lnTo>
                <a:lnTo>
                  <a:pt x="7025" y="14027"/>
                </a:lnTo>
                <a:lnTo>
                  <a:pt x="9107" y="12890"/>
                </a:lnTo>
                <a:lnTo>
                  <a:pt x="11059" y="11752"/>
                </a:lnTo>
                <a:lnTo>
                  <a:pt x="11189" y="8214"/>
                </a:lnTo>
                <a:lnTo>
                  <a:pt x="9367" y="492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14739753" y="4843905"/>
            <a:ext cx="11319" cy="14027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14739753" y="4843905"/>
            <a:ext cx="11430" cy="14604"/>
          </a:xfrm>
          <a:custGeom>
            <a:avLst/>
            <a:gdLst/>
            <a:ahLst/>
            <a:cxnLst/>
            <a:rect l="l" t="t" r="r" b="b"/>
            <a:pathLst>
              <a:path w="11430" h="14604">
                <a:moveTo>
                  <a:pt x="9367" y="4928"/>
                </a:moveTo>
                <a:lnTo>
                  <a:pt x="7546" y="1769"/>
                </a:lnTo>
                <a:lnTo>
                  <a:pt x="4293" y="0"/>
                </a:lnTo>
                <a:lnTo>
                  <a:pt x="2211" y="1263"/>
                </a:lnTo>
                <a:lnTo>
                  <a:pt x="130" y="2401"/>
                </a:lnTo>
                <a:lnTo>
                  <a:pt x="0" y="5939"/>
                </a:lnTo>
                <a:lnTo>
                  <a:pt x="1951" y="9098"/>
                </a:lnTo>
                <a:lnTo>
                  <a:pt x="3903" y="12384"/>
                </a:lnTo>
                <a:lnTo>
                  <a:pt x="7155" y="14027"/>
                </a:lnTo>
                <a:lnTo>
                  <a:pt x="9107" y="12890"/>
                </a:lnTo>
                <a:lnTo>
                  <a:pt x="11189" y="11752"/>
                </a:lnTo>
                <a:lnTo>
                  <a:pt x="11319" y="8214"/>
                </a:lnTo>
                <a:lnTo>
                  <a:pt x="9367" y="492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14695386" y="4819009"/>
            <a:ext cx="11319" cy="14027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14695386" y="4819009"/>
            <a:ext cx="11430" cy="14604"/>
          </a:xfrm>
          <a:custGeom>
            <a:avLst/>
            <a:gdLst/>
            <a:ahLst/>
            <a:cxnLst/>
            <a:rect l="l" t="t" r="r" b="b"/>
            <a:pathLst>
              <a:path w="11430" h="14604">
                <a:moveTo>
                  <a:pt x="9367" y="4928"/>
                </a:moveTo>
                <a:lnTo>
                  <a:pt x="7416" y="1769"/>
                </a:lnTo>
                <a:lnTo>
                  <a:pt x="4163" y="0"/>
                </a:lnTo>
                <a:lnTo>
                  <a:pt x="2211" y="1263"/>
                </a:lnTo>
                <a:lnTo>
                  <a:pt x="130" y="2401"/>
                </a:lnTo>
                <a:lnTo>
                  <a:pt x="0" y="5939"/>
                </a:lnTo>
                <a:lnTo>
                  <a:pt x="1951" y="9098"/>
                </a:lnTo>
                <a:lnTo>
                  <a:pt x="3773" y="12384"/>
                </a:lnTo>
                <a:lnTo>
                  <a:pt x="7025" y="14027"/>
                </a:lnTo>
                <a:lnTo>
                  <a:pt x="9107" y="12890"/>
                </a:lnTo>
                <a:lnTo>
                  <a:pt x="11189" y="11752"/>
                </a:lnTo>
                <a:lnTo>
                  <a:pt x="11319" y="8214"/>
                </a:lnTo>
                <a:lnTo>
                  <a:pt x="9367" y="492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 txBox="1"/>
          <p:nvPr/>
        </p:nvSpPr>
        <p:spPr>
          <a:xfrm>
            <a:off x="14789894" y="5225558"/>
            <a:ext cx="494030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25" dirty="0">
                <a:latin typeface="宋体"/>
                <a:cs typeface="宋体"/>
              </a:rPr>
              <a:t>交换机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248" name="object 248"/>
          <p:cNvSpPr/>
          <p:nvPr/>
        </p:nvSpPr>
        <p:spPr>
          <a:xfrm>
            <a:off x="11234614" y="3402346"/>
            <a:ext cx="663852" cy="895619"/>
          </a:xfrm>
          <a:prstGeom prst="rect">
            <a:avLst/>
          </a:prstGeom>
          <a:blipFill>
            <a:blip r:embed="rId4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11234765" y="3617941"/>
            <a:ext cx="252095" cy="680085"/>
          </a:xfrm>
          <a:custGeom>
            <a:avLst/>
            <a:gdLst/>
            <a:ahLst/>
            <a:cxnLst/>
            <a:rect l="l" t="t" r="r" b="b"/>
            <a:pathLst>
              <a:path w="252095" h="680085">
                <a:moveTo>
                  <a:pt x="251925" y="134968"/>
                </a:moveTo>
                <a:lnTo>
                  <a:pt x="203529" y="123715"/>
                </a:lnTo>
                <a:lnTo>
                  <a:pt x="157146" y="107671"/>
                </a:lnTo>
                <a:lnTo>
                  <a:pt x="113189" y="87056"/>
                </a:lnTo>
                <a:lnTo>
                  <a:pt x="72071" y="62092"/>
                </a:lnTo>
                <a:lnTo>
                  <a:pt x="34203" y="32999"/>
                </a:lnTo>
                <a:lnTo>
                  <a:pt x="0" y="0"/>
                </a:lnTo>
                <a:lnTo>
                  <a:pt x="0" y="555797"/>
                </a:lnTo>
                <a:lnTo>
                  <a:pt x="34772" y="587062"/>
                </a:lnTo>
                <a:lnTo>
                  <a:pt x="72981" y="614374"/>
                </a:lnTo>
                <a:lnTo>
                  <a:pt x="114214" y="637530"/>
                </a:lnTo>
                <a:lnTo>
                  <a:pt x="158057" y="656326"/>
                </a:lnTo>
                <a:lnTo>
                  <a:pt x="204099" y="670558"/>
                </a:lnTo>
                <a:lnTo>
                  <a:pt x="251925" y="680023"/>
                </a:lnTo>
                <a:lnTo>
                  <a:pt x="251769" y="134968"/>
                </a:lnTo>
              </a:path>
            </a:pathLst>
          </a:custGeom>
          <a:ln w="4667">
            <a:solidFill>
              <a:srgbClr val="A784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11486535" y="3535166"/>
            <a:ext cx="411931" cy="762167"/>
          </a:xfrm>
          <a:prstGeom prst="rect">
            <a:avLst/>
          </a:prstGeom>
          <a:blipFill>
            <a:blip r:embed="rId4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11486535" y="3535166"/>
            <a:ext cx="412115" cy="762635"/>
          </a:xfrm>
          <a:custGeom>
            <a:avLst/>
            <a:gdLst/>
            <a:ahLst/>
            <a:cxnLst/>
            <a:rect l="l" t="t" r="r" b="b"/>
            <a:pathLst>
              <a:path w="412115" h="762635">
                <a:moveTo>
                  <a:pt x="0" y="217744"/>
                </a:moveTo>
                <a:lnTo>
                  <a:pt x="0" y="762167"/>
                </a:lnTo>
                <a:lnTo>
                  <a:pt x="411931" y="546571"/>
                </a:lnTo>
                <a:lnTo>
                  <a:pt x="411931" y="0"/>
                </a:lnTo>
                <a:lnTo>
                  <a:pt x="0" y="217744"/>
                </a:lnTo>
                <a:close/>
              </a:path>
            </a:pathLst>
          </a:custGeom>
          <a:ln w="465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11234614" y="3402345"/>
            <a:ext cx="664210" cy="895985"/>
          </a:xfrm>
          <a:custGeom>
            <a:avLst/>
            <a:gdLst/>
            <a:ahLst/>
            <a:cxnLst/>
            <a:rect l="l" t="t" r="r" b="b"/>
            <a:pathLst>
              <a:path w="664209" h="895985">
                <a:moveTo>
                  <a:pt x="663852" y="132820"/>
                </a:moveTo>
                <a:lnTo>
                  <a:pt x="408530" y="0"/>
                </a:lnTo>
                <a:lnTo>
                  <a:pt x="0" y="216227"/>
                </a:lnTo>
                <a:lnTo>
                  <a:pt x="150" y="771392"/>
                </a:lnTo>
                <a:lnTo>
                  <a:pt x="34923" y="802657"/>
                </a:lnTo>
                <a:lnTo>
                  <a:pt x="73132" y="829970"/>
                </a:lnTo>
                <a:lnTo>
                  <a:pt x="114365" y="853125"/>
                </a:lnTo>
                <a:lnTo>
                  <a:pt x="158208" y="871921"/>
                </a:lnTo>
                <a:lnTo>
                  <a:pt x="204250" y="886154"/>
                </a:lnTo>
                <a:lnTo>
                  <a:pt x="252076" y="895619"/>
                </a:lnTo>
                <a:lnTo>
                  <a:pt x="663852" y="679391"/>
                </a:lnTo>
                <a:lnTo>
                  <a:pt x="663852" y="132820"/>
                </a:lnTo>
                <a:close/>
              </a:path>
            </a:pathLst>
          </a:custGeom>
          <a:ln w="193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11330347" y="3955127"/>
            <a:ext cx="40382" cy="49124"/>
          </a:xfrm>
          <a:prstGeom prst="rect">
            <a:avLst/>
          </a:prstGeom>
          <a:blipFill>
            <a:blip r:embed="rId4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11330347" y="3955127"/>
            <a:ext cx="40640" cy="49530"/>
          </a:xfrm>
          <a:custGeom>
            <a:avLst/>
            <a:gdLst/>
            <a:ahLst/>
            <a:cxnLst/>
            <a:rect l="l" t="t" r="r" b="b"/>
            <a:pathLst>
              <a:path w="40640" h="49529">
                <a:moveTo>
                  <a:pt x="38311" y="18180"/>
                </a:moveTo>
                <a:lnTo>
                  <a:pt x="33392" y="9339"/>
                </a:lnTo>
                <a:lnTo>
                  <a:pt x="26653" y="3094"/>
                </a:lnTo>
                <a:lnTo>
                  <a:pt x="18968" y="0"/>
                </a:lnTo>
                <a:lnTo>
                  <a:pt x="11210" y="614"/>
                </a:lnTo>
                <a:lnTo>
                  <a:pt x="4863" y="4979"/>
                </a:lnTo>
                <a:lnTo>
                  <a:pt x="1027" y="12130"/>
                </a:lnTo>
                <a:lnTo>
                  <a:pt x="0" y="21104"/>
                </a:lnTo>
                <a:lnTo>
                  <a:pt x="2076" y="30944"/>
                </a:lnTo>
                <a:lnTo>
                  <a:pt x="6993" y="39784"/>
                </a:lnTo>
                <a:lnTo>
                  <a:pt x="13729" y="46030"/>
                </a:lnTo>
                <a:lnTo>
                  <a:pt x="21413" y="49124"/>
                </a:lnTo>
                <a:lnTo>
                  <a:pt x="29177" y="48510"/>
                </a:lnTo>
                <a:lnTo>
                  <a:pt x="35523" y="44126"/>
                </a:lnTo>
                <a:lnTo>
                  <a:pt x="39355" y="36946"/>
                </a:lnTo>
                <a:lnTo>
                  <a:pt x="40382" y="27966"/>
                </a:lnTo>
                <a:lnTo>
                  <a:pt x="38311" y="18180"/>
                </a:lnTo>
                <a:close/>
              </a:path>
            </a:pathLst>
          </a:custGeom>
          <a:ln w="46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11271648" y="4064022"/>
            <a:ext cx="177848" cy="158900"/>
          </a:xfrm>
          <a:prstGeom prst="rect">
            <a:avLst/>
          </a:prstGeom>
          <a:blipFill>
            <a:blip r:embed="rId4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1268515" y="3722706"/>
            <a:ext cx="184150" cy="100330"/>
          </a:xfrm>
          <a:custGeom>
            <a:avLst/>
            <a:gdLst/>
            <a:ahLst/>
            <a:cxnLst/>
            <a:rect l="l" t="t" r="r" b="b"/>
            <a:pathLst>
              <a:path w="184150" h="100329">
                <a:moveTo>
                  <a:pt x="7312" y="0"/>
                </a:moveTo>
                <a:lnTo>
                  <a:pt x="3734" y="126"/>
                </a:lnTo>
                <a:lnTo>
                  <a:pt x="520" y="3412"/>
                </a:lnTo>
                <a:lnTo>
                  <a:pt x="0" y="4802"/>
                </a:lnTo>
                <a:lnTo>
                  <a:pt x="182" y="6318"/>
                </a:lnTo>
                <a:lnTo>
                  <a:pt x="546" y="9857"/>
                </a:lnTo>
                <a:lnTo>
                  <a:pt x="2784" y="13142"/>
                </a:lnTo>
                <a:lnTo>
                  <a:pt x="6206" y="14912"/>
                </a:lnTo>
                <a:lnTo>
                  <a:pt x="44528" y="42700"/>
                </a:lnTo>
                <a:lnTo>
                  <a:pt x="85953" y="66236"/>
                </a:lnTo>
                <a:lnTo>
                  <a:pt x="130059" y="85340"/>
                </a:lnTo>
                <a:lnTo>
                  <a:pt x="176424" y="99836"/>
                </a:lnTo>
                <a:lnTo>
                  <a:pt x="181134" y="98951"/>
                </a:lnTo>
                <a:lnTo>
                  <a:pt x="184088" y="94654"/>
                </a:lnTo>
                <a:lnTo>
                  <a:pt x="182279" y="87451"/>
                </a:lnTo>
                <a:lnTo>
                  <a:pt x="179716" y="85050"/>
                </a:lnTo>
                <a:lnTo>
                  <a:pt x="176424" y="84418"/>
                </a:lnTo>
                <a:lnTo>
                  <a:pt x="131005" y="70424"/>
                </a:lnTo>
                <a:lnTo>
                  <a:pt x="87784" y="51892"/>
                </a:lnTo>
                <a:lnTo>
                  <a:pt x="47181" y="29024"/>
                </a:lnTo>
                <a:lnTo>
                  <a:pt x="9614" y="2021"/>
                </a:lnTo>
                <a:lnTo>
                  <a:pt x="73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11268515" y="3722706"/>
            <a:ext cx="184150" cy="100330"/>
          </a:xfrm>
          <a:custGeom>
            <a:avLst/>
            <a:gdLst/>
            <a:ahLst/>
            <a:cxnLst/>
            <a:rect l="l" t="t" r="r" b="b"/>
            <a:pathLst>
              <a:path w="184150" h="100329">
                <a:moveTo>
                  <a:pt x="6206" y="14912"/>
                </a:moveTo>
                <a:lnTo>
                  <a:pt x="44528" y="42700"/>
                </a:lnTo>
                <a:lnTo>
                  <a:pt x="85953" y="66236"/>
                </a:lnTo>
                <a:lnTo>
                  <a:pt x="130059" y="85340"/>
                </a:lnTo>
                <a:lnTo>
                  <a:pt x="176424" y="99836"/>
                </a:lnTo>
                <a:lnTo>
                  <a:pt x="181134" y="98951"/>
                </a:lnTo>
                <a:lnTo>
                  <a:pt x="184088" y="94654"/>
                </a:lnTo>
                <a:lnTo>
                  <a:pt x="183021" y="90358"/>
                </a:lnTo>
                <a:lnTo>
                  <a:pt x="182279" y="87451"/>
                </a:lnTo>
                <a:lnTo>
                  <a:pt x="179716" y="85050"/>
                </a:lnTo>
                <a:lnTo>
                  <a:pt x="176424" y="84418"/>
                </a:lnTo>
                <a:lnTo>
                  <a:pt x="131005" y="70424"/>
                </a:lnTo>
                <a:lnTo>
                  <a:pt x="87784" y="51892"/>
                </a:lnTo>
                <a:lnTo>
                  <a:pt x="47181" y="29024"/>
                </a:lnTo>
                <a:lnTo>
                  <a:pt x="9614" y="2021"/>
                </a:lnTo>
                <a:lnTo>
                  <a:pt x="7312" y="0"/>
                </a:lnTo>
                <a:lnTo>
                  <a:pt x="3734" y="126"/>
                </a:lnTo>
                <a:lnTo>
                  <a:pt x="1626" y="2274"/>
                </a:lnTo>
                <a:lnTo>
                  <a:pt x="520" y="3412"/>
                </a:lnTo>
                <a:lnTo>
                  <a:pt x="0" y="4802"/>
                </a:lnTo>
                <a:lnTo>
                  <a:pt x="182" y="6318"/>
                </a:lnTo>
                <a:lnTo>
                  <a:pt x="546" y="9857"/>
                </a:lnTo>
                <a:lnTo>
                  <a:pt x="2784" y="13142"/>
                </a:lnTo>
                <a:lnTo>
                  <a:pt x="6206" y="14912"/>
                </a:lnTo>
                <a:close/>
              </a:path>
            </a:pathLst>
          </a:custGeom>
          <a:ln w="45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11323255" y="3771598"/>
            <a:ext cx="51895" cy="31735"/>
          </a:xfrm>
          <a:prstGeom prst="rect">
            <a:avLst/>
          </a:prstGeom>
          <a:blipFill>
            <a:blip r:embed="rId5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11323255" y="3771597"/>
            <a:ext cx="52069" cy="31750"/>
          </a:xfrm>
          <a:custGeom>
            <a:avLst/>
            <a:gdLst/>
            <a:ahLst/>
            <a:cxnLst/>
            <a:rect l="l" t="t" r="r" b="b"/>
            <a:pathLst>
              <a:path w="52070" h="31750">
                <a:moveTo>
                  <a:pt x="51895" y="30851"/>
                </a:moveTo>
                <a:lnTo>
                  <a:pt x="42055" y="13032"/>
                </a:lnTo>
                <a:lnTo>
                  <a:pt x="29265" y="2511"/>
                </a:lnTo>
                <a:lnTo>
                  <a:pt x="15023" y="0"/>
                </a:lnTo>
                <a:lnTo>
                  <a:pt x="828" y="6208"/>
                </a:lnTo>
                <a:lnTo>
                  <a:pt x="0" y="14252"/>
                </a:lnTo>
                <a:lnTo>
                  <a:pt x="5431" y="21562"/>
                </a:lnTo>
                <a:lnTo>
                  <a:pt x="16146" y="27356"/>
                </a:lnTo>
                <a:lnTo>
                  <a:pt x="31169" y="30851"/>
                </a:lnTo>
                <a:lnTo>
                  <a:pt x="37974" y="31735"/>
                </a:lnTo>
                <a:lnTo>
                  <a:pt x="45090" y="31735"/>
                </a:lnTo>
                <a:lnTo>
                  <a:pt x="51895" y="30851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11275462" y="3782987"/>
            <a:ext cx="170218" cy="128144"/>
          </a:xfrm>
          <a:prstGeom prst="rect">
            <a:avLst/>
          </a:prstGeom>
          <a:blipFill>
            <a:blip r:embed="rId5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11275462" y="3791454"/>
            <a:ext cx="170815" cy="95885"/>
          </a:xfrm>
          <a:custGeom>
            <a:avLst/>
            <a:gdLst/>
            <a:ahLst/>
            <a:cxnLst/>
            <a:rect l="l" t="t" r="r" b="b"/>
            <a:pathLst>
              <a:path w="170815" h="95885">
                <a:moveTo>
                  <a:pt x="0" y="0"/>
                </a:moveTo>
                <a:lnTo>
                  <a:pt x="0" y="10868"/>
                </a:lnTo>
                <a:lnTo>
                  <a:pt x="38202" y="38763"/>
                </a:lnTo>
                <a:lnTo>
                  <a:pt x="79601" y="62381"/>
                </a:lnTo>
                <a:lnTo>
                  <a:pt x="123754" y="81474"/>
                </a:lnTo>
                <a:lnTo>
                  <a:pt x="170218" y="95792"/>
                </a:lnTo>
                <a:lnTo>
                  <a:pt x="170218" y="84923"/>
                </a:lnTo>
                <a:lnTo>
                  <a:pt x="124116" y="69930"/>
                </a:lnTo>
                <a:lnTo>
                  <a:pt x="80137" y="50660"/>
                </a:lnTo>
                <a:lnTo>
                  <a:pt x="38644" y="2729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11275462" y="3782229"/>
            <a:ext cx="170815" cy="128270"/>
          </a:xfrm>
          <a:custGeom>
            <a:avLst/>
            <a:gdLst/>
            <a:ahLst/>
            <a:cxnLst/>
            <a:rect l="l" t="t" r="r" b="b"/>
            <a:pathLst>
              <a:path w="170815" h="128270">
                <a:moveTo>
                  <a:pt x="0" y="0"/>
                </a:moveTo>
                <a:lnTo>
                  <a:pt x="0" y="43220"/>
                </a:lnTo>
                <a:lnTo>
                  <a:pt x="38642" y="70511"/>
                </a:lnTo>
                <a:lnTo>
                  <a:pt x="80132" y="93880"/>
                </a:lnTo>
                <a:lnTo>
                  <a:pt x="124110" y="113151"/>
                </a:lnTo>
                <a:lnTo>
                  <a:pt x="170218" y="128144"/>
                </a:lnTo>
              </a:path>
            </a:pathLst>
          </a:custGeom>
          <a:ln w="459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11275462" y="3783745"/>
            <a:ext cx="170815" cy="128270"/>
          </a:xfrm>
          <a:custGeom>
            <a:avLst/>
            <a:gdLst/>
            <a:ahLst/>
            <a:cxnLst/>
            <a:rect l="l" t="t" r="r" b="b"/>
            <a:pathLst>
              <a:path w="170815" h="128270">
                <a:moveTo>
                  <a:pt x="170218" y="128144"/>
                </a:moveTo>
                <a:lnTo>
                  <a:pt x="170218" y="84923"/>
                </a:lnTo>
                <a:lnTo>
                  <a:pt x="124222" y="69717"/>
                </a:lnTo>
                <a:lnTo>
                  <a:pt x="80293" y="50376"/>
                </a:lnTo>
                <a:lnTo>
                  <a:pt x="38772" y="27077"/>
                </a:lnTo>
                <a:lnTo>
                  <a:pt x="0" y="0"/>
                </a:lnTo>
              </a:path>
            </a:pathLst>
          </a:custGeom>
          <a:ln w="45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 txBox="1"/>
          <p:nvPr/>
        </p:nvSpPr>
        <p:spPr>
          <a:xfrm>
            <a:off x="11319944" y="4322040"/>
            <a:ext cx="4940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25" dirty="0">
                <a:latin typeface="宋体"/>
                <a:cs typeface="宋体"/>
              </a:rPr>
              <a:t>服务器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265" name="object 265"/>
          <p:cNvSpPr/>
          <p:nvPr/>
        </p:nvSpPr>
        <p:spPr>
          <a:xfrm>
            <a:off x="15586488" y="4454670"/>
            <a:ext cx="461098" cy="746244"/>
          </a:xfrm>
          <a:prstGeom prst="rect">
            <a:avLst/>
          </a:prstGeom>
          <a:blipFill>
            <a:blip r:embed="rId5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15617324" y="4541237"/>
            <a:ext cx="400050" cy="173355"/>
          </a:xfrm>
          <a:custGeom>
            <a:avLst/>
            <a:gdLst/>
            <a:ahLst/>
            <a:cxnLst/>
            <a:rect l="l" t="t" r="r" b="b"/>
            <a:pathLst>
              <a:path w="400050" h="173354">
                <a:moveTo>
                  <a:pt x="0" y="0"/>
                </a:moveTo>
                <a:lnTo>
                  <a:pt x="307312" y="173133"/>
                </a:lnTo>
                <a:lnTo>
                  <a:pt x="399428" y="122330"/>
                </a:lnTo>
              </a:path>
            </a:pathLst>
          </a:custGeom>
          <a:ln w="9141">
            <a:solidFill>
              <a:srgbClr val="E7E3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15924637" y="4714371"/>
            <a:ext cx="0" cy="450850"/>
          </a:xfrm>
          <a:custGeom>
            <a:avLst/>
            <a:gdLst/>
            <a:ahLst/>
            <a:cxnLst/>
            <a:rect l="l" t="t" r="r" b="b"/>
            <a:pathLst>
              <a:path h="450850">
                <a:moveTo>
                  <a:pt x="0" y="0"/>
                </a:moveTo>
                <a:lnTo>
                  <a:pt x="0" y="450779"/>
                </a:lnTo>
              </a:path>
            </a:pathLst>
          </a:custGeom>
          <a:ln w="9367">
            <a:solidFill>
              <a:srgbClr val="E7E3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15617324" y="4621864"/>
            <a:ext cx="307340" cy="173355"/>
          </a:xfrm>
          <a:custGeom>
            <a:avLst/>
            <a:gdLst/>
            <a:ahLst/>
            <a:cxnLst/>
            <a:rect l="l" t="t" r="r" b="b"/>
            <a:pathLst>
              <a:path w="307340" h="173354">
                <a:moveTo>
                  <a:pt x="0" y="0"/>
                </a:moveTo>
                <a:lnTo>
                  <a:pt x="307312" y="173133"/>
                </a:lnTo>
              </a:path>
            </a:pathLst>
          </a:custGeom>
          <a:ln w="9163">
            <a:solidFill>
              <a:srgbClr val="E7E3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15617324" y="4702365"/>
            <a:ext cx="307340" cy="173355"/>
          </a:xfrm>
          <a:custGeom>
            <a:avLst/>
            <a:gdLst/>
            <a:ahLst/>
            <a:cxnLst/>
            <a:rect l="l" t="t" r="r" b="b"/>
            <a:pathLst>
              <a:path w="307340" h="173354">
                <a:moveTo>
                  <a:pt x="0" y="0"/>
                </a:moveTo>
                <a:lnTo>
                  <a:pt x="307312" y="173260"/>
                </a:lnTo>
              </a:path>
            </a:pathLst>
          </a:custGeom>
          <a:ln w="9163">
            <a:solidFill>
              <a:srgbClr val="E7E3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15617324" y="4782992"/>
            <a:ext cx="307340" cy="173355"/>
          </a:xfrm>
          <a:custGeom>
            <a:avLst/>
            <a:gdLst/>
            <a:ahLst/>
            <a:cxnLst/>
            <a:rect l="l" t="t" r="r" b="b"/>
            <a:pathLst>
              <a:path w="307340" h="173354">
                <a:moveTo>
                  <a:pt x="0" y="0"/>
                </a:moveTo>
                <a:lnTo>
                  <a:pt x="307312" y="173133"/>
                </a:lnTo>
              </a:path>
            </a:pathLst>
          </a:custGeom>
          <a:ln w="9163">
            <a:solidFill>
              <a:srgbClr val="E7E3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15617324" y="4866652"/>
            <a:ext cx="307340" cy="173355"/>
          </a:xfrm>
          <a:custGeom>
            <a:avLst/>
            <a:gdLst/>
            <a:ahLst/>
            <a:cxnLst/>
            <a:rect l="l" t="t" r="r" b="b"/>
            <a:pathLst>
              <a:path w="307340" h="173354">
                <a:moveTo>
                  <a:pt x="0" y="0"/>
                </a:moveTo>
                <a:lnTo>
                  <a:pt x="307312" y="173133"/>
                </a:lnTo>
              </a:path>
            </a:pathLst>
          </a:custGeom>
          <a:ln w="9163">
            <a:solidFill>
              <a:srgbClr val="E7E3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15617324" y="4947153"/>
            <a:ext cx="307340" cy="173355"/>
          </a:xfrm>
          <a:custGeom>
            <a:avLst/>
            <a:gdLst/>
            <a:ahLst/>
            <a:cxnLst/>
            <a:rect l="l" t="t" r="r" b="b"/>
            <a:pathLst>
              <a:path w="307340" h="173354">
                <a:moveTo>
                  <a:pt x="0" y="0"/>
                </a:moveTo>
                <a:lnTo>
                  <a:pt x="307312" y="173260"/>
                </a:lnTo>
              </a:path>
            </a:pathLst>
          </a:custGeom>
          <a:ln w="9163">
            <a:solidFill>
              <a:srgbClr val="E7E3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15841628" y="4992016"/>
            <a:ext cx="0" cy="80645"/>
          </a:xfrm>
          <a:custGeom>
            <a:avLst/>
            <a:gdLst/>
            <a:ahLst/>
            <a:cxnLst/>
            <a:rect l="l" t="t" r="r" b="b"/>
            <a:pathLst>
              <a:path h="80645">
                <a:moveTo>
                  <a:pt x="0" y="0"/>
                </a:moveTo>
                <a:lnTo>
                  <a:pt x="0" y="80627"/>
                </a:lnTo>
              </a:path>
            </a:pathLst>
          </a:custGeom>
          <a:ln w="9367">
            <a:solidFill>
              <a:srgbClr val="E7E3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15672620" y="4899510"/>
            <a:ext cx="0" cy="80645"/>
          </a:xfrm>
          <a:custGeom>
            <a:avLst/>
            <a:gdLst/>
            <a:ahLst/>
            <a:cxnLst/>
            <a:rect l="l" t="t" r="r" b="b"/>
            <a:pathLst>
              <a:path h="80645">
                <a:moveTo>
                  <a:pt x="0" y="0"/>
                </a:moveTo>
                <a:lnTo>
                  <a:pt x="0" y="80500"/>
                </a:lnTo>
              </a:path>
            </a:pathLst>
          </a:custGeom>
          <a:ln w="9367">
            <a:solidFill>
              <a:srgbClr val="E7E3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15755627" y="4860587"/>
            <a:ext cx="0" cy="83820"/>
          </a:xfrm>
          <a:custGeom>
            <a:avLst/>
            <a:gdLst/>
            <a:ahLst/>
            <a:cxnLst/>
            <a:rect l="l" t="t" r="r" b="b"/>
            <a:pathLst>
              <a:path h="83820">
                <a:moveTo>
                  <a:pt x="0" y="0"/>
                </a:moveTo>
                <a:lnTo>
                  <a:pt x="0" y="83660"/>
                </a:lnTo>
              </a:path>
            </a:pathLst>
          </a:custGeom>
          <a:ln w="9367">
            <a:solidFill>
              <a:srgbClr val="E7E3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15841628" y="4830762"/>
            <a:ext cx="0" cy="78105"/>
          </a:xfrm>
          <a:custGeom>
            <a:avLst/>
            <a:gdLst/>
            <a:ahLst/>
            <a:cxnLst/>
            <a:rect l="l" t="t" r="r" b="b"/>
            <a:pathLst>
              <a:path h="78104">
                <a:moveTo>
                  <a:pt x="0" y="0"/>
                </a:moveTo>
                <a:lnTo>
                  <a:pt x="0" y="77594"/>
                </a:lnTo>
              </a:path>
            </a:pathLst>
          </a:custGeom>
          <a:ln w="9367">
            <a:solidFill>
              <a:srgbClr val="E7E3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15672620" y="4735222"/>
            <a:ext cx="0" cy="78105"/>
          </a:xfrm>
          <a:custGeom>
            <a:avLst/>
            <a:gdLst/>
            <a:ahLst/>
            <a:cxnLst/>
            <a:rect l="l" t="t" r="r" b="b"/>
            <a:pathLst>
              <a:path h="78104">
                <a:moveTo>
                  <a:pt x="0" y="0"/>
                </a:moveTo>
                <a:lnTo>
                  <a:pt x="0" y="77594"/>
                </a:lnTo>
              </a:path>
            </a:pathLst>
          </a:custGeom>
          <a:ln w="9367">
            <a:solidFill>
              <a:srgbClr val="E7E3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15755627" y="4699458"/>
            <a:ext cx="0" cy="80645"/>
          </a:xfrm>
          <a:custGeom>
            <a:avLst/>
            <a:gdLst/>
            <a:ahLst/>
            <a:cxnLst/>
            <a:rect l="l" t="t" r="r" b="b"/>
            <a:pathLst>
              <a:path h="80645">
                <a:moveTo>
                  <a:pt x="0" y="0"/>
                </a:moveTo>
                <a:lnTo>
                  <a:pt x="0" y="80627"/>
                </a:lnTo>
              </a:path>
            </a:pathLst>
          </a:custGeom>
          <a:ln w="9367">
            <a:solidFill>
              <a:srgbClr val="E7E3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15672620" y="4574094"/>
            <a:ext cx="0" cy="78105"/>
          </a:xfrm>
          <a:custGeom>
            <a:avLst/>
            <a:gdLst/>
            <a:ahLst/>
            <a:cxnLst/>
            <a:rect l="l" t="t" r="r" b="b"/>
            <a:pathLst>
              <a:path h="78104">
                <a:moveTo>
                  <a:pt x="0" y="0"/>
                </a:moveTo>
                <a:lnTo>
                  <a:pt x="0" y="77594"/>
                </a:lnTo>
              </a:path>
            </a:pathLst>
          </a:custGeom>
          <a:ln w="9367">
            <a:solidFill>
              <a:srgbClr val="E7E3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15586488" y="4454670"/>
            <a:ext cx="461645" cy="746760"/>
          </a:xfrm>
          <a:custGeom>
            <a:avLst/>
            <a:gdLst/>
            <a:ahLst/>
            <a:cxnLst/>
            <a:rect l="l" t="t" r="r" b="b"/>
            <a:pathLst>
              <a:path w="461644" h="746760">
                <a:moveTo>
                  <a:pt x="0" y="555291"/>
                </a:moveTo>
                <a:lnTo>
                  <a:pt x="338147" y="746244"/>
                </a:lnTo>
                <a:lnTo>
                  <a:pt x="461098" y="677622"/>
                </a:lnTo>
                <a:lnTo>
                  <a:pt x="461098" y="189562"/>
                </a:lnTo>
                <a:lnTo>
                  <a:pt x="122950" y="0"/>
                </a:lnTo>
                <a:lnTo>
                  <a:pt x="0" y="68621"/>
                </a:lnTo>
                <a:lnTo>
                  <a:pt x="0" y="555291"/>
                </a:lnTo>
                <a:close/>
              </a:path>
            </a:pathLst>
          </a:custGeom>
          <a:ln w="193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 txBox="1"/>
          <p:nvPr/>
        </p:nvSpPr>
        <p:spPr>
          <a:xfrm>
            <a:off x="15574179" y="5225558"/>
            <a:ext cx="495300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30" dirty="0">
                <a:latin typeface="宋体"/>
                <a:cs typeface="宋体"/>
              </a:rPr>
              <a:t>防火墙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282" name="object 282"/>
          <p:cNvSpPr/>
          <p:nvPr/>
        </p:nvSpPr>
        <p:spPr>
          <a:xfrm>
            <a:off x="11160852" y="7432419"/>
            <a:ext cx="700728" cy="895581"/>
          </a:xfrm>
          <a:prstGeom prst="rect">
            <a:avLst/>
          </a:prstGeom>
          <a:blipFill>
            <a:blip r:embed="rId5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11160852" y="7432419"/>
            <a:ext cx="600075" cy="331470"/>
          </a:xfrm>
          <a:custGeom>
            <a:avLst/>
            <a:gdLst/>
            <a:ahLst/>
            <a:cxnLst/>
            <a:rect l="l" t="t" r="r" b="b"/>
            <a:pathLst>
              <a:path w="600075" h="331470">
                <a:moveTo>
                  <a:pt x="0" y="42095"/>
                </a:moveTo>
                <a:lnTo>
                  <a:pt x="49303" y="58527"/>
                </a:lnTo>
                <a:lnTo>
                  <a:pt x="97734" y="76445"/>
                </a:lnTo>
                <a:lnTo>
                  <a:pt x="145244" y="95822"/>
                </a:lnTo>
                <a:lnTo>
                  <a:pt x="191783" y="116631"/>
                </a:lnTo>
                <a:lnTo>
                  <a:pt x="237301" y="138844"/>
                </a:lnTo>
                <a:lnTo>
                  <a:pt x="281750" y="162434"/>
                </a:lnTo>
                <a:lnTo>
                  <a:pt x="325079" y="187374"/>
                </a:lnTo>
                <a:lnTo>
                  <a:pt x="367240" y="213636"/>
                </a:lnTo>
                <a:lnTo>
                  <a:pt x="408183" y="241194"/>
                </a:lnTo>
                <a:lnTo>
                  <a:pt x="447858" y="270020"/>
                </a:lnTo>
                <a:lnTo>
                  <a:pt x="486217" y="300087"/>
                </a:lnTo>
                <a:lnTo>
                  <a:pt x="523210" y="331367"/>
                </a:lnTo>
                <a:lnTo>
                  <a:pt x="599830" y="289272"/>
                </a:lnTo>
                <a:lnTo>
                  <a:pt x="562546" y="258276"/>
                </a:lnTo>
                <a:lnTo>
                  <a:pt x="523961" y="228450"/>
                </a:lnTo>
                <a:lnTo>
                  <a:pt x="484122" y="199817"/>
                </a:lnTo>
                <a:lnTo>
                  <a:pt x="443073" y="172403"/>
                </a:lnTo>
                <a:lnTo>
                  <a:pt x="400861" y="146234"/>
                </a:lnTo>
                <a:lnTo>
                  <a:pt x="357530" y="121334"/>
                </a:lnTo>
                <a:lnTo>
                  <a:pt x="313127" y="97728"/>
                </a:lnTo>
                <a:lnTo>
                  <a:pt x="267697" y="75443"/>
                </a:lnTo>
                <a:lnTo>
                  <a:pt x="221285" y="54502"/>
                </a:lnTo>
                <a:lnTo>
                  <a:pt x="173938" y="34931"/>
                </a:lnTo>
                <a:lnTo>
                  <a:pt x="125700" y="16755"/>
                </a:lnTo>
                <a:lnTo>
                  <a:pt x="76618" y="0"/>
                </a:lnTo>
                <a:lnTo>
                  <a:pt x="0" y="42095"/>
                </a:lnTo>
                <a:close/>
              </a:path>
            </a:pathLst>
          </a:custGeom>
          <a:ln w="916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11254281" y="8041407"/>
            <a:ext cx="607695" cy="287020"/>
          </a:xfrm>
          <a:custGeom>
            <a:avLst/>
            <a:gdLst/>
            <a:ahLst/>
            <a:cxnLst/>
            <a:rect l="l" t="t" r="r" b="b"/>
            <a:pathLst>
              <a:path w="607695" h="287020">
                <a:moveTo>
                  <a:pt x="0" y="66271"/>
                </a:moveTo>
                <a:lnTo>
                  <a:pt x="398022" y="286593"/>
                </a:lnTo>
                <a:lnTo>
                  <a:pt x="607299" y="170163"/>
                </a:lnTo>
                <a:lnTo>
                  <a:pt x="607299" y="129862"/>
                </a:lnTo>
                <a:lnTo>
                  <a:pt x="506401" y="62694"/>
                </a:lnTo>
                <a:lnTo>
                  <a:pt x="506401" y="123594"/>
                </a:lnTo>
                <a:lnTo>
                  <a:pt x="429782" y="165690"/>
                </a:lnTo>
                <a:lnTo>
                  <a:pt x="383097" y="149332"/>
                </a:lnTo>
                <a:lnTo>
                  <a:pt x="337156" y="131693"/>
                </a:lnTo>
                <a:lnTo>
                  <a:pt x="292001" y="112791"/>
                </a:lnTo>
                <a:lnTo>
                  <a:pt x="247671" y="92645"/>
                </a:lnTo>
                <a:lnTo>
                  <a:pt x="204207" y="71274"/>
                </a:lnTo>
                <a:lnTo>
                  <a:pt x="161650" y="48697"/>
                </a:lnTo>
                <a:lnTo>
                  <a:pt x="120039" y="24932"/>
                </a:lnTo>
                <a:lnTo>
                  <a:pt x="79417" y="0"/>
                </a:lnTo>
                <a:lnTo>
                  <a:pt x="0" y="44787"/>
                </a:lnTo>
                <a:lnTo>
                  <a:pt x="0" y="66271"/>
                </a:lnTo>
                <a:close/>
              </a:path>
            </a:pathLst>
          </a:custGeom>
          <a:ln w="914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11160852" y="7474515"/>
            <a:ext cx="523210" cy="732583"/>
          </a:xfrm>
          <a:prstGeom prst="rect">
            <a:avLst/>
          </a:prstGeom>
          <a:blipFill>
            <a:blip r:embed="rId5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11160852" y="7474515"/>
            <a:ext cx="523240" cy="732790"/>
          </a:xfrm>
          <a:custGeom>
            <a:avLst/>
            <a:gdLst/>
            <a:ahLst/>
            <a:cxnLst/>
            <a:rect l="l" t="t" r="r" b="b"/>
            <a:pathLst>
              <a:path w="523240" h="732790">
                <a:moveTo>
                  <a:pt x="0" y="441516"/>
                </a:moveTo>
                <a:lnTo>
                  <a:pt x="37815" y="472103"/>
                </a:lnTo>
                <a:lnTo>
                  <a:pt x="76811" y="501609"/>
                </a:lnTo>
                <a:lnTo>
                  <a:pt x="116947" y="530014"/>
                </a:lnTo>
                <a:lnTo>
                  <a:pt x="158186" y="557297"/>
                </a:lnTo>
                <a:lnTo>
                  <a:pt x="200490" y="583435"/>
                </a:lnTo>
                <a:lnTo>
                  <a:pt x="243820" y="608408"/>
                </a:lnTo>
                <a:lnTo>
                  <a:pt x="288138" y="632195"/>
                </a:lnTo>
                <a:lnTo>
                  <a:pt x="333406" y="654773"/>
                </a:lnTo>
                <a:lnTo>
                  <a:pt x="379586" y="676122"/>
                </a:lnTo>
                <a:lnTo>
                  <a:pt x="426638" y="696221"/>
                </a:lnTo>
                <a:lnTo>
                  <a:pt x="474526" y="715049"/>
                </a:lnTo>
                <a:lnTo>
                  <a:pt x="523210" y="732583"/>
                </a:lnTo>
                <a:lnTo>
                  <a:pt x="523210" y="289272"/>
                </a:lnTo>
                <a:lnTo>
                  <a:pt x="485798" y="258406"/>
                </a:lnTo>
                <a:lnTo>
                  <a:pt x="447116" y="228688"/>
                </a:lnTo>
                <a:lnTo>
                  <a:pt x="407206" y="200144"/>
                </a:lnTo>
                <a:lnTo>
                  <a:pt x="366112" y="172796"/>
                </a:lnTo>
                <a:lnTo>
                  <a:pt x="323879" y="146670"/>
                </a:lnTo>
                <a:lnTo>
                  <a:pt x="280549" y="121789"/>
                </a:lnTo>
                <a:lnTo>
                  <a:pt x="236167" y="98177"/>
                </a:lnTo>
                <a:lnTo>
                  <a:pt x="190777" y="75858"/>
                </a:lnTo>
                <a:lnTo>
                  <a:pt x="144421" y="54857"/>
                </a:lnTo>
                <a:lnTo>
                  <a:pt x="97144" y="35198"/>
                </a:lnTo>
                <a:lnTo>
                  <a:pt x="48989" y="16904"/>
                </a:lnTo>
                <a:lnTo>
                  <a:pt x="0" y="0"/>
                </a:lnTo>
                <a:lnTo>
                  <a:pt x="0" y="441516"/>
                </a:lnTo>
                <a:close/>
              </a:path>
            </a:pathLst>
          </a:custGeom>
          <a:ln w="92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11160852" y="7432419"/>
            <a:ext cx="701040" cy="895985"/>
          </a:xfrm>
          <a:custGeom>
            <a:avLst/>
            <a:gdLst/>
            <a:ahLst/>
            <a:cxnLst/>
            <a:rect l="l" t="t" r="r" b="b"/>
            <a:pathLst>
              <a:path w="701040" h="895984">
                <a:moveTo>
                  <a:pt x="0" y="483611"/>
                </a:moveTo>
                <a:lnTo>
                  <a:pt x="41622" y="516386"/>
                </a:lnTo>
                <a:lnTo>
                  <a:pt x="84321" y="548219"/>
                </a:lnTo>
                <a:lnTo>
                  <a:pt x="128071" y="579092"/>
                </a:lnTo>
                <a:lnTo>
                  <a:pt x="172845" y="608988"/>
                </a:lnTo>
                <a:lnTo>
                  <a:pt x="93428" y="653775"/>
                </a:lnTo>
                <a:lnTo>
                  <a:pt x="93428" y="675259"/>
                </a:lnTo>
                <a:lnTo>
                  <a:pt x="491451" y="895581"/>
                </a:lnTo>
                <a:lnTo>
                  <a:pt x="700728" y="779152"/>
                </a:lnTo>
                <a:lnTo>
                  <a:pt x="700728" y="738851"/>
                </a:lnTo>
                <a:lnTo>
                  <a:pt x="599830" y="683006"/>
                </a:lnTo>
                <a:lnTo>
                  <a:pt x="599830" y="289272"/>
                </a:lnTo>
                <a:lnTo>
                  <a:pt x="561339" y="259490"/>
                </a:lnTo>
                <a:lnTo>
                  <a:pt x="521818" y="230685"/>
                </a:lnTo>
                <a:lnTo>
                  <a:pt x="481297" y="202872"/>
                </a:lnTo>
                <a:lnTo>
                  <a:pt x="439806" y="176068"/>
                </a:lnTo>
                <a:lnTo>
                  <a:pt x="397376" y="150291"/>
                </a:lnTo>
                <a:lnTo>
                  <a:pt x="354037" y="125556"/>
                </a:lnTo>
                <a:lnTo>
                  <a:pt x="309819" y="101882"/>
                </a:lnTo>
                <a:lnTo>
                  <a:pt x="264754" y="79284"/>
                </a:lnTo>
                <a:lnTo>
                  <a:pt x="218870" y="57781"/>
                </a:lnTo>
                <a:lnTo>
                  <a:pt x="172200" y="37387"/>
                </a:lnTo>
                <a:lnTo>
                  <a:pt x="124772" y="18121"/>
                </a:lnTo>
                <a:lnTo>
                  <a:pt x="76618" y="0"/>
                </a:lnTo>
                <a:lnTo>
                  <a:pt x="0" y="42095"/>
                </a:lnTo>
                <a:lnTo>
                  <a:pt x="0" y="483611"/>
                </a:lnTo>
                <a:close/>
              </a:path>
            </a:pathLst>
          </a:custGeom>
          <a:ln w="193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11207569" y="7533620"/>
            <a:ext cx="429895" cy="619125"/>
          </a:xfrm>
          <a:custGeom>
            <a:avLst/>
            <a:gdLst/>
            <a:ahLst/>
            <a:cxnLst/>
            <a:rect l="l" t="t" r="r" b="b"/>
            <a:pathLst>
              <a:path w="429895" h="619125">
                <a:moveTo>
                  <a:pt x="0" y="0"/>
                </a:moveTo>
                <a:lnTo>
                  <a:pt x="0" y="379731"/>
                </a:lnTo>
                <a:lnTo>
                  <a:pt x="429785" y="618845"/>
                </a:lnTo>
              </a:path>
            </a:pathLst>
          </a:custGeom>
          <a:ln w="928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11338369" y="8130969"/>
            <a:ext cx="476884" cy="173990"/>
          </a:xfrm>
          <a:custGeom>
            <a:avLst/>
            <a:gdLst/>
            <a:ahLst/>
            <a:cxnLst/>
            <a:rect l="l" t="t" r="r" b="b"/>
            <a:pathLst>
              <a:path w="476884" h="173990">
                <a:moveTo>
                  <a:pt x="0" y="0"/>
                </a:moveTo>
                <a:lnTo>
                  <a:pt x="312061" y="173740"/>
                </a:lnTo>
                <a:lnTo>
                  <a:pt x="476503" y="80601"/>
                </a:lnTo>
              </a:path>
            </a:pathLst>
          </a:custGeom>
          <a:ln w="913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11207569" y="7533620"/>
            <a:ext cx="429785" cy="606309"/>
          </a:xfrm>
          <a:prstGeom prst="rect">
            <a:avLst/>
          </a:prstGeom>
          <a:blipFill>
            <a:blip r:embed="rId5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11207569" y="7533620"/>
            <a:ext cx="429895" cy="619125"/>
          </a:xfrm>
          <a:custGeom>
            <a:avLst/>
            <a:gdLst/>
            <a:ahLst/>
            <a:cxnLst/>
            <a:rect l="l" t="t" r="r" b="b"/>
            <a:pathLst>
              <a:path w="429895" h="619125">
                <a:moveTo>
                  <a:pt x="9342" y="373450"/>
                </a:moveTo>
                <a:lnTo>
                  <a:pt x="429785" y="606309"/>
                </a:lnTo>
                <a:lnTo>
                  <a:pt x="429785" y="618845"/>
                </a:lnTo>
                <a:lnTo>
                  <a:pt x="429785" y="237332"/>
                </a:lnTo>
                <a:lnTo>
                  <a:pt x="0" y="0"/>
                </a:lnTo>
                <a:lnTo>
                  <a:pt x="9342" y="4486"/>
                </a:lnTo>
                <a:lnTo>
                  <a:pt x="9342" y="373450"/>
                </a:lnTo>
                <a:close/>
              </a:path>
            </a:pathLst>
          </a:custGeom>
          <a:ln w="92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 txBox="1"/>
          <p:nvPr/>
        </p:nvSpPr>
        <p:spPr>
          <a:xfrm>
            <a:off x="11186259" y="8356825"/>
            <a:ext cx="6515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25" dirty="0">
                <a:latin typeface="宋体"/>
                <a:cs typeface="宋体"/>
              </a:rPr>
              <a:t>检测设备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293" name="object 293"/>
          <p:cNvSpPr/>
          <p:nvPr/>
        </p:nvSpPr>
        <p:spPr>
          <a:xfrm>
            <a:off x="11492779" y="6453543"/>
            <a:ext cx="0" cy="1086485"/>
          </a:xfrm>
          <a:custGeom>
            <a:avLst/>
            <a:gdLst/>
            <a:ahLst/>
            <a:cxnLst/>
            <a:rect l="l" t="t" r="r" b="b"/>
            <a:pathLst>
              <a:path h="1086484">
                <a:moveTo>
                  <a:pt x="0" y="0"/>
                </a:moveTo>
                <a:lnTo>
                  <a:pt x="0" y="1086369"/>
                </a:lnTo>
              </a:path>
            </a:pathLst>
          </a:custGeom>
          <a:ln w="97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11492006" y="6844189"/>
            <a:ext cx="2283460" cy="563245"/>
          </a:xfrm>
          <a:custGeom>
            <a:avLst/>
            <a:gdLst/>
            <a:ahLst/>
            <a:cxnLst/>
            <a:rect l="l" t="t" r="r" b="b"/>
            <a:pathLst>
              <a:path w="2283459" h="563245">
                <a:moveTo>
                  <a:pt x="1461630" y="31412"/>
                </a:moveTo>
                <a:lnTo>
                  <a:pt x="1461630" y="563124"/>
                </a:lnTo>
                <a:lnTo>
                  <a:pt x="2282862" y="563124"/>
                </a:lnTo>
                <a:lnTo>
                  <a:pt x="2282862" y="557888"/>
                </a:lnTo>
                <a:lnTo>
                  <a:pt x="1472101" y="557888"/>
                </a:lnTo>
                <a:lnTo>
                  <a:pt x="1466866" y="552653"/>
                </a:lnTo>
                <a:lnTo>
                  <a:pt x="1472101" y="552653"/>
                </a:lnTo>
                <a:lnTo>
                  <a:pt x="1472101" y="36648"/>
                </a:lnTo>
                <a:lnTo>
                  <a:pt x="1466866" y="36648"/>
                </a:lnTo>
                <a:lnTo>
                  <a:pt x="1461630" y="31412"/>
                </a:lnTo>
                <a:close/>
              </a:path>
              <a:path w="2283459" h="563245">
                <a:moveTo>
                  <a:pt x="1472101" y="552653"/>
                </a:moveTo>
                <a:lnTo>
                  <a:pt x="1466866" y="552653"/>
                </a:lnTo>
                <a:lnTo>
                  <a:pt x="1472101" y="557888"/>
                </a:lnTo>
                <a:lnTo>
                  <a:pt x="1472101" y="552653"/>
                </a:lnTo>
                <a:close/>
              </a:path>
              <a:path w="2283459" h="563245">
                <a:moveTo>
                  <a:pt x="2282862" y="552653"/>
                </a:moveTo>
                <a:lnTo>
                  <a:pt x="1472101" y="552653"/>
                </a:lnTo>
                <a:lnTo>
                  <a:pt x="1472101" y="557888"/>
                </a:lnTo>
                <a:lnTo>
                  <a:pt x="2282862" y="557888"/>
                </a:lnTo>
                <a:lnTo>
                  <a:pt x="2282862" y="552653"/>
                </a:lnTo>
                <a:close/>
              </a:path>
              <a:path w="2283459" h="563245">
                <a:moveTo>
                  <a:pt x="62825" y="0"/>
                </a:moveTo>
                <a:lnTo>
                  <a:pt x="0" y="31412"/>
                </a:lnTo>
                <a:lnTo>
                  <a:pt x="62825" y="62825"/>
                </a:lnTo>
                <a:lnTo>
                  <a:pt x="62825" y="36648"/>
                </a:lnTo>
                <a:lnTo>
                  <a:pt x="52354" y="36648"/>
                </a:lnTo>
                <a:lnTo>
                  <a:pt x="52354" y="26177"/>
                </a:lnTo>
                <a:lnTo>
                  <a:pt x="62825" y="26177"/>
                </a:lnTo>
                <a:lnTo>
                  <a:pt x="62825" y="0"/>
                </a:lnTo>
                <a:close/>
              </a:path>
              <a:path w="2283459" h="563245">
                <a:moveTo>
                  <a:pt x="62825" y="26177"/>
                </a:moveTo>
                <a:lnTo>
                  <a:pt x="52354" y="26177"/>
                </a:lnTo>
                <a:lnTo>
                  <a:pt x="52354" y="36648"/>
                </a:lnTo>
                <a:lnTo>
                  <a:pt x="62825" y="36648"/>
                </a:lnTo>
                <a:lnTo>
                  <a:pt x="62825" y="26177"/>
                </a:lnTo>
                <a:close/>
              </a:path>
              <a:path w="2283459" h="563245">
                <a:moveTo>
                  <a:pt x="1472101" y="26177"/>
                </a:moveTo>
                <a:lnTo>
                  <a:pt x="62825" y="26177"/>
                </a:lnTo>
                <a:lnTo>
                  <a:pt x="62825" y="36648"/>
                </a:lnTo>
                <a:lnTo>
                  <a:pt x="1461630" y="36648"/>
                </a:lnTo>
                <a:lnTo>
                  <a:pt x="1461630" y="31412"/>
                </a:lnTo>
                <a:lnTo>
                  <a:pt x="1472101" y="31412"/>
                </a:lnTo>
                <a:lnTo>
                  <a:pt x="1472101" y="26177"/>
                </a:lnTo>
                <a:close/>
              </a:path>
              <a:path w="2283459" h="563245">
                <a:moveTo>
                  <a:pt x="1472101" y="31412"/>
                </a:moveTo>
                <a:lnTo>
                  <a:pt x="1461630" y="31412"/>
                </a:lnTo>
                <a:lnTo>
                  <a:pt x="1466866" y="36648"/>
                </a:lnTo>
                <a:lnTo>
                  <a:pt x="1472101" y="36648"/>
                </a:lnTo>
                <a:lnTo>
                  <a:pt x="1472101" y="314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 txBox="1"/>
          <p:nvPr/>
        </p:nvSpPr>
        <p:spPr>
          <a:xfrm>
            <a:off x="1741382" y="7884337"/>
            <a:ext cx="6419215" cy="2061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51000"/>
              </a:lnSpc>
              <a:spcBef>
                <a:spcPts val="95"/>
              </a:spcBef>
            </a:pPr>
            <a:r>
              <a:rPr sz="2950" spc="190" dirty="0">
                <a:latin typeface="微软雅黑"/>
                <a:cs typeface="微软雅黑"/>
              </a:rPr>
              <a:t>缺乏对</a:t>
            </a:r>
            <a:r>
              <a:rPr sz="2950" spc="190" dirty="0">
                <a:solidFill>
                  <a:srgbClr val="FF0000"/>
                </a:solidFill>
                <a:latin typeface="微软雅黑"/>
                <a:cs typeface="微软雅黑"/>
              </a:rPr>
              <a:t>跨安全域、内外网、系</a:t>
            </a:r>
            <a:r>
              <a:rPr sz="2950" spc="195" dirty="0">
                <a:solidFill>
                  <a:srgbClr val="FF0000"/>
                </a:solidFill>
                <a:latin typeface="微软雅黑"/>
                <a:cs typeface="微软雅黑"/>
              </a:rPr>
              <a:t>统</a:t>
            </a:r>
            <a:r>
              <a:rPr sz="2950" spc="190" dirty="0">
                <a:latin typeface="微软雅黑"/>
                <a:cs typeface="微软雅黑"/>
              </a:rPr>
              <a:t>的数 据传输安全，无法保证数据传输过程 </a:t>
            </a:r>
            <a:r>
              <a:rPr sz="2950" spc="15" dirty="0">
                <a:latin typeface="微软雅黑"/>
                <a:cs typeface="微软雅黑"/>
              </a:rPr>
              <a:t>中的</a:t>
            </a:r>
            <a:r>
              <a:rPr sz="2950" spc="15" dirty="0">
                <a:solidFill>
                  <a:srgbClr val="FF0000"/>
                </a:solidFill>
                <a:latin typeface="微软雅黑"/>
                <a:cs typeface="微软雅黑"/>
              </a:rPr>
              <a:t>机密性、完整性和可用性</a:t>
            </a:r>
            <a:r>
              <a:rPr sz="2950" spc="15" dirty="0">
                <a:latin typeface="微软雅黑"/>
                <a:cs typeface="微软雅黑"/>
              </a:rPr>
              <a:t>防护</a:t>
            </a:r>
            <a:endParaRPr sz="29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85052" y="1007541"/>
            <a:ext cx="253873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-10" dirty="0">
                <a:solidFill>
                  <a:srgbClr val="122752"/>
                </a:solidFill>
                <a:latin typeface="宋体"/>
                <a:cs typeface="宋体"/>
              </a:rPr>
              <a:t>风险识别</a:t>
            </a:r>
            <a:endParaRPr sz="4950">
              <a:latin typeface="宋体"/>
              <a:cs typeface="宋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488249" y="938998"/>
            <a:ext cx="605663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b="1" spc="5" dirty="0">
                <a:solidFill>
                  <a:srgbClr val="C0504D"/>
                </a:solidFill>
                <a:latin typeface="微软雅黑"/>
                <a:cs typeface="微软雅黑"/>
              </a:rPr>
              <a:t>医院数据交换安全风险识别</a:t>
            </a:r>
            <a:endParaRPr sz="395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72065" y="3690415"/>
            <a:ext cx="13827125" cy="3042285"/>
          </a:xfrm>
          <a:prstGeom prst="rect">
            <a:avLst/>
          </a:prstGeom>
        </p:spPr>
        <p:txBody>
          <a:bodyPr vert="horz" wrap="square" lIns="0" tIns="264160" rIns="0" bIns="0" rtlCol="0">
            <a:spAutoFit/>
          </a:bodyPr>
          <a:lstStyle/>
          <a:p>
            <a:pPr marL="577850" indent="-565785">
              <a:lnSpc>
                <a:spcPct val="100000"/>
              </a:lnSpc>
              <a:spcBef>
                <a:spcPts val="2080"/>
              </a:spcBef>
              <a:buFont typeface="Arial"/>
              <a:buChar char="•"/>
              <a:tabLst>
                <a:tab pos="577850" algn="l"/>
                <a:tab pos="578485" algn="l"/>
              </a:tabLst>
            </a:pPr>
            <a:r>
              <a:rPr sz="3300" spc="-5" dirty="0">
                <a:latin typeface="微软雅黑"/>
                <a:cs typeface="微软雅黑"/>
              </a:rPr>
              <a:t>缺乏对敏感信息和个</a:t>
            </a:r>
            <a:r>
              <a:rPr sz="3300" spc="-25" dirty="0">
                <a:latin typeface="微软雅黑"/>
                <a:cs typeface="微软雅黑"/>
              </a:rPr>
              <a:t>人</a:t>
            </a:r>
            <a:r>
              <a:rPr sz="3300" spc="-5" dirty="0">
                <a:solidFill>
                  <a:srgbClr val="FF0000"/>
                </a:solidFill>
                <a:latin typeface="微软雅黑"/>
                <a:cs typeface="微软雅黑"/>
              </a:rPr>
              <a:t>隐私的数</a:t>
            </a:r>
            <a:r>
              <a:rPr sz="3300" spc="-15" dirty="0">
                <a:solidFill>
                  <a:srgbClr val="FF0000"/>
                </a:solidFill>
                <a:latin typeface="微软雅黑"/>
                <a:cs typeface="微软雅黑"/>
              </a:rPr>
              <a:t>据</a:t>
            </a:r>
            <a:r>
              <a:rPr sz="3300" spc="-5" dirty="0">
                <a:solidFill>
                  <a:srgbClr val="FF0000"/>
                </a:solidFill>
                <a:latin typeface="微软雅黑"/>
                <a:cs typeface="微软雅黑"/>
              </a:rPr>
              <a:t>保</a:t>
            </a:r>
            <a:r>
              <a:rPr sz="3300" dirty="0">
                <a:solidFill>
                  <a:srgbClr val="FF0000"/>
                </a:solidFill>
                <a:latin typeface="微软雅黑"/>
                <a:cs typeface="微软雅黑"/>
              </a:rPr>
              <a:t>护</a:t>
            </a:r>
            <a:r>
              <a:rPr sz="3300" spc="-5" dirty="0">
                <a:latin typeface="微软雅黑"/>
                <a:cs typeface="微软雅黑"/>
              </a:rPr>
              <a:t>；</a:t>
            </a:r>
            <a:endParaRPr sz="3300">
              <a:latin typeface="微软雅黑"/>
              <a:cs typeface="微软雅黑"/>
            </a:endParaRPr>
          </a:p>
          <a:p>
            <a:pPr marL="577850" indent="-565785">
              <a:lnSpc>
                <a:spcPct val="100000"/>
              </a:lnSpc>
              <a:spcBef>
                <a:spcPts val="1980"/>
              </a:spcBef>
              <a:buFont typeface="Arial"/>
              <a:buChar char="•"/>
              <a:tabLst>
                <a:tab pos="577850" algn="l"/>
                <a:tab pos="578485" algn="l"/>
              </a:tabLst>
            </a:pPr>
            <a:r>
              <a:rPr sz="3300" spc="-10" dirty="0">
                <a:latin typeface="微软雅黑"/>
                <a:cs typeface="微软雅黑"/>
              </a:rPr>
              <a:t>缺乏</a:t>
            </a:r>
            <a:r>
              <a:rPr sz="3300" spc="-15" dirty="0">
                <a:latin typeface="微软雅黑"/>
                <a:cs typeface="微软雅黑"/>
              </a:rPr>
              <a:t>对</a:t>
            </a:r>
            <a:r>
              <a:rPr sz="3300" spc="-10" dirty="0">
                <a:solidFill>
                  <a:srgbClr val="FF0000"/>
                </a:solidFill>
                <a:latin typeface="微软雅黑"/>
                <a:cs typeface="微软雅黑"/>
              </a:rPr>
              <a:t>原始数据的保护</a:t>
            </a:r>
            <a:r>
              <a:rPr sz="3300" spc="-10" dirty="0">
                <a:latin typeface="微软雅黑"/>
                <a:cs typeface="微软雅黑"/>
              </a:rPr>
              <a:t>，特别是应</a:t>
            </a:r>
            <a:r>
              <a:rPr sz="3300" spc="-5" dirty="0">
                <a:latin typeface="微软雅黑"/>
                <a:cs typeface="微软雅黑"/>
              </a:rPr>
              <a:t>用</a:t>
            </a:r>
            <a:r>
              <a:rPr sz="3300" spc="-10" dirty="0">
                <a:latin typeface="微软雅黑"/>
                <a:cs typeface="微软雅黑"/>
              </a:rPr>
              <a:t>系统</a:t>
            </a:r>
            <a:r>
              <a:rPr sz="3300" spc="-5" dirty="0">
                <a:latin typeface="微软雅黑"/>
                <a:cs typeface="微软雅黑"/>
              </a:rPr>
              <a:t>数</a:t>
            </a:r>
            <a:r>
              <a:rPr sz="3300" spc="-10" dirty="0">
                <a:latin typeface="微软雅黑"/>
                <a:cs typeface="微软雅黑"/>
              </a:rPr>
              <a:t>据交</a:t>
            </a:r>
            <a:r>
              <a:rPr sz="3300" spc="-5" dirty="0">
                <a:latin typeface="微软雅黑"/>
                <a:cs typeface="微软雅黑"/>
              </a:rPr>
              <a:t>换</a:t>
            </a:r>
            <a:r>
              <a:rPr sz="3300" spc="-10" dirty="0">
                <a:latin typeface="微软雅黑"/>
                <a:cs typeface="微软雅黑"/>
              </a:rPr>
              <a:t>；</a:t>
            </a:r>
            <a:endParaRPr sz="3300">
              <a:latin typeface="微软雅黑"/>
              <a:cs typeface="微软雅黑"/>
            </a:endParaRPr>
          </a:p>
          <a:p>
            <a:pPr marL="577850" marR="5080" indent="-565785">
              <a:lnSpc>
                <a:spcPts val="5940"/>
              </a:lnSpc>
              <a:spcBef>
                <a:spcPts val="520"/>
              </a:spcBef>
              <a:buFont typeface="Arial"/>
              <a:buChar char="•"/>
              <a:tabLst>
                <a:tab pos="577850" algn="l"/>
                <a:tab pos="578485" algn="l"/>
              </a:tabLst>
            </a:pPr>
            <a:r>
              <a:rPr sz="3300" spc="60" dirty="0">
                <a:latin typeface="微软雅黑"/>
                <a:cs typeface="微软雅黑"/>
              </a:rPr>
              <a:t>缺乏数据交换脱敏系</a:t>
            </a:r>
            <a:r>
              <a:rPr sz="3300" spc="40" dirty="0">
                <a:latin typeface="微软雅黑"/>
                <a:cs typeface="微软雅黑"/>
              </a:rPr>
              <a:t>统</a:t>
            </a:r>
            <a:r>
              <a:rPr sz="3300" spc="55" dirty="0">
                <a:latin typeface="微软雅黑"/>
                <a:cs typeface="微软雅黑"/>
              </a:rPr>
              <a:t>，无法提供</a:t>
            </a:r>
            <a:r>
              <a:rPr sz="3300" spc="55" dirty="0">
                <a:solidFill>
                  <a:srgbClr val="FF0000"/>
                </a:solidFill>
                <a:latin typeface="微软雅黑"/>
                <a:cs typeface="微软雅黑"/>
              </a:rPr>
              <a:t>事后审</a:t>
            </a:r>
            <a:r>
              <a:rPr sz="3300" spc="60" dirty="0">
                <a:solidFill>
                  <a:srgbClr val="FF0000"/>
                </a:solidFill>
                <a:latin typeface="微软雅黑"/>
                <a:cs typeface="微软雅黑"/>
              </a:rPr>
              <a:t>计</a:t>
            </a:r>
            <a:r>
              <a:rPr sz="3300" spc="55" dirty="0">
                <a:latin typeface="微软雅黑"/>
                <a:cs typeface="微软雅黑"/>
              </a:rPr>
              <a:t>功能，对数据提</a:t>
            </a:r>
            <a:r>
              <a:rPr sz="3300" spc="60" dirty="0">
                <a:latin typeface="微软雅黑"/>
                <a:cs typeface="微软雅黑"/>
              </a:rPr>
              <a:t>取</a:t>
            </a:r>
            <a:r>
              <a:rPr sz="3300" spc="55" dirty="0">
                <a:latin typeface="微软雅黑"/>
                <a:cs typeface="微软雅黑"/>
              </a:rPr>
              <a:t>、人</a:t>
            </a:r>
            <a:r>
              <a:rPr sz="3300" spc="65" dirty="0">
                <a:latin typeface="微软雅黑"/>
                <a:cs typeface="微软雅黑"/>
              </a:rPr>
              <a:t>员</a:t>
            </a:r>
            <a:r>
              <a:rPr sz="3300" spc="-10" dirty="0">
                <a:latin typeface="微软雅黑"/>
                <a:cs typeface="微软雅黑"/>
              </a:rPr>
              <a:t>操 作、平台规则维护进行审计。</a:t>
            </a:r>
            <a:endParaRPr sz="33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9063179" y="7779029"/>
            <a:ext cx="8937528" cy="2548194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261167" y="5233348"/>
            <a:ext cx="4952365" cy="5092700"/>
          </a:xfrm>
          <a:custGeom>
            <a:avLst/>
            <a:gdLst/>
            <a:ahLst/>
            <a:cxnLst/>
            <a:rect l="l" t="t" r="r" b="b"/>
            <a:pathLst>
              <a:path w="4952365" h="5092700">
                <a:moveTo>
                  <a:pt x="4558918" y="0"/>
                </a:moveTo>
                <a:lnTo>
                  <a:pt x="392972" y="0"/>
                </a:lnTo>
                <a:lnTo>
                  <a:pt x="343673" y="3061"/>
                </a:lnTo>
                <a:lnTo>
                  <a:pt x="296202" y="12000"/>
                </a:lnTo>
                <a:lnTo>
                  <a:pt x="250929" y="26447"/>
                </a:lnTo>
                <a:lnTo>
                  <a:pt x="208221" y="46037"/>
                </a:lnTo>
                <a:lnTo>
                  <a:pt x="168446" y="70399"/>
                </a:lnTo>
                <a:lnTo>
                  <a:pt x="131972" y="99167"/>
                </a:lnTo>
                <a:lnTo>
                  <a:pt x="99167" y="131972"/>
                </a:lnTo>
                <a:lnTo>
                  <a:pt x="70399" y="168446"/>
                </a:lnTo>
                <a:lnTo>
                  <a:pt x="46037" y="208221"/>
                </a:lnTo>
                <a:lnTo>
                  <a:pt x="26447" y="250929"/>
                </a:lnTo>
                <a:lnTo>
                  <a:pt x="12000" y="296202"/>
                </a:lnTo>
                <a:lnTo>
                  <a:pt x="3061" y="343673"/>
                </a:lnTo>
                <a:lnTo>
                  <a:pt x="0" y="392972"/>
                </a:lnTo>
                <a:lnTo>
                  <a:pt x="0" y="4699647"/>
                </a:lnTo>
                <a:lnTo>
                  <a:pt x="3061" y="4748946"/>
                </a:lnTo>
                <a:lnTo>
                  <a:pt x="12000" y="4796417"/>
                </a:lnTo>
                <a:lnTo>
                  <a:pt x="26447" y="4841690"/>
                </a:lnTo>
                <a:lnTo>
                  <a:pt x="46037" y="4884398"/>
                </a:lnTo>
                <a:lnTo>
                  <a:pt x="70399" y="4924173"/>
                </a:lnTo>
                <a:lnTo>
                  <a:pt x="99167" y="4960647"/>
                </a:lnTo>
                <a:lnTo>
                  <a:pt x="131972" y="4993452"/>
                </a:lnTo>
                <a:lnTo>
                  <a:pt x="168446" y="5022220"/>
                </a:lnTo>
                <a:lnTo>
                  <a:pt x="208221" y="5046582"/>
                </a:lnTo>
                <a:lnTo>
                  <a:pt x="250929" y="5066171"/>
                </a:lnTo>
                <a:lnTo>
                  <a:pt x="296202" y="5080619"/>
                </a:lnTo>
                <a:lnTo>
                  <a:pt x="343673" y="5089558"/>
                </a:lnTo>
                <a:lnTo>
                  <a:pt x="392972" y="5092619"/>
                </a:lnTo>
                <a:lnTo>
                  <a:pt x="4558918" y="5092619"/>
                </a:lnTo>
                <a:lnTo>
                  <a:pt x="4608218" y="5089558"/>
                </a:lnTo>
                <a:lnTo>
                  <a:pt x="4655688" y="5080619"/>
                </a:lnTo>
                <a:lnTo>
                  <a:pt x="4700961" y="5066171"/>
                </a:lnTo>
                <a:lnTo>
                  <a:pt x="4743669" y="5046582"/>
                </a:lnTo>
                <a:lnTo>
                  <a:pt x="4783444" y="5022220"/>
                </a:lnTo>
                <a:lnTo>
                  <a:pt x="4819918" y="4993452"/>
                </a:lnTo>
                <a:lnTo>
                  <a:pt x="4852723" y="4960647"/>
                </a:lnTo>
                <a:lnTo>
                  <a:pt x="4881491" y="4924173"/>
                </a:lnTo>
                <a:lnTo>
                  <a:pt x="4905853" y="4884398"/>
                </a:lnTo>
                <a:lnTo>
                  <a:pt x="4925443" y="4841690"/>
                </a:lnTo>
                <a:lnTo>
                  <a:pt x="4939891" y="4796417"/>
                </a:lnTo>
                <a:lnTo>
                  <a:pt x="4948829" y="4748946"/>
                </a:lnTo>
                <a:lnTo>
                  <a:pt x="4951891" y="4699647"/>
                </a:lnTo>
                <a:lnTo>
                  <a:pt x="4951891" y="392972"/>
                </a:lnTo>
                <a:lnTo>
                  <a:pt x="4948829" y="343673"/>
                </a:lnTo>
                <a:lnTo>
                  <a:pt x="4939891" y="296202"/>
                </a:lnTo>
                <a:lnTo>
                  <a:pt x="4925443" y="250929"/>
                </a:lnTo>
                <a:lnTo>
                  <a:pt x="4905853" y="208221"/>
                </a:lnTo>
                <a:lnTo>
                  <a:pt x="4881491" y="168446"/>
                </a:lnTo>
                <a:lnTo>
                  <a:pt x="4852723" y="131972"/>
                </a:lnTo>
                <a:lnTo>
                  <a:pt x="4819918" y="99167"/>
                </a:lnTo>
                <a:lnTo>
                  <a:pt x="4783444" y="70399"/>
                </a:lnTo>
                <a:lnTo>
                  <a:pt x="4743669" y="46037"/>
                </a:lnTo>
                <a:lnTo>
                  <a:pt x="4700961" y="26447"/>
                </a:lnTo>
                <a:lnTo>
                  <a:pt x="4655688" y="12000"/>
                </a:lnTo>
                <a:lnTo>
                  <a:pt x="4608218" y="3061"/>
                </a:lnTo>
                <a:lnTo>
                  <a:pt x="4558918" y="0"/>
                </a:lnTo>
                <a:close/>
              </a:path>
            </a:pathLst>
          </a:custGeom>
          <a:solidFill>
            <a:srgbClr val="CDDF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261167" y="1815651"/>
            <a:ext cx="4951891" cy="981331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757320" y="2096450"/>
            <a:ext cx="2209800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614680" algn="l"/>
                <a:tab pos="1216025" algn="l"/>
                <a:tab pos="1819275" algn="l"/>
              </a:tabLst>
            </a:pPr>
            <a:r>
              <a:rPr sz="2950" b="1" spc="15" dirty="0">
                <a:solidFill>
                  <a:srgbClr val="C00000"/>
                </a:solidFill>
                <a:latin typeface="微软雅黑"/>
                <a:cs typeface="微软雅黑"/>
              </a:rPr>
              <a:t>植	入	后	门</a:t>
            </a:r>
            <a:endParaRPr sz="295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355060" y="6659683"/>
            <a:ext cx="4698365" cy="1609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3870" marR="5080" indent="-471805">
              <a:lnSpc>
                <a:spcPct val="150600"/>
              </a:lnSpc>
              <a:spcBef>
                <a:spcPts val="100"/>
              </a:spcBef>
              <a:buFont typeface="Wingdings"/>
              <a:buChar char=""/>
              <a:tabLst>
                <a:tab pos="483234" algn="l"/>
                <a:tab pos="484505" algn="l"/>
              </a:tabLst>
            </a:pPr>
            <a:r>
              <a:rPr sz="2300" dirty="0">
                <a:latin typeface="微软雅黑"/>
                <a:cs typeface="微软雅黑"/>
              </a:rPr>
              <a:t>2018年我国境内被植入后门的网 </a:t>
            </a:r>
            <a:r>
              <a:rPr sz="2300" spc="5" dirty="0">
                <a:latin typeface="微软雅黑"/>
                <a:cs typeface="微软雅黑"/>
              </a:rPr>
              <a:t>站接近达</a:t>
            </a:r>
            <a:r>
              <a:rPr sz="2300" b="1" dirty="0">
                <a:solidFill>
                  <a:srgbClr val="FF0000"/>
                </a:solidFill>
                <a:latin typeface="微软雅黑"/>
                <a:cs typeface="微软雅黑"/>
              </a:rPr>
              <a:t>70186</a:t>
            </a:r>
            <a:r>
              <a:rPr sz="2300" b="1" spc="5" dirty="0">
                <a:solidFill>
                  <a:srgbClr val="FF0000"/>
                </a:solidFill>
                <a:latin typeface="微软雅黑"/>
                <a:cs typeface="微软雅黑"/>
              </a:rPr>
              <a:t>个</a:t>
            </a:r>
            <a:endParaRPr sz="2300">
              <a:latin typeface="微软雅黑"/>
              <a:cs typeface="微软雅黑"/>
            </a:endParaRPr>
          </a:p>
          <a:p>
            <a:pPr marL="483870" indent="-471805">
              <a:lnSpc>
                <a:spcPct val="100000"/>
              </a:lnSpc>
              <a:spcBef>
                <a:spcPts val="1395"/>
              </a:spcBef>
              <a:buFont typeface="Wingdings"/>
              <a:buChar char=""/>
              <a:tabLst>
                <a:tab pos="483234" algn="l"/>
                <a:tab pos="484505" algn="l"/>
              </a:tabLst>
            </a:pPr>
            <a:r>
              <a:rPr sz="2300" spc="5" dirty="0">
                <a:latin typeface="微软雅黑"/>
                <a:cs typeface="微软雅黑"/>
              </a:rPr>
              <a:t>较</a:t>
            </a:r>
            <a:r>
              <a:rPr sz="2300" dirty="0">
                <a:latin typeface="微软雅黑"/>
                <a:cs typeface="微软雅黑"/>
              </a:rPr>
              <a:t>2017</a:t>
            </a:r>
            <a:r>
              <a:rPr sz="2300" spc="5" dirty="0">
                <a:latin typeface="微软雅黑"/>
                <a:cs typeface="微软雅黑"/>
              </a:rPr>
              <a:t>年大概增长</a:t>
            </a:r>
            <a:r>
              <a:rPr sz="2300" spc="-10" dirty="0">
                <a:latin typeface="微软雅黑"/>
                <a:cs typeface="微软雅黑"/>
              </a:rPr>
              <a:t> </a:t>
            </a:r>
            <a:r>
              <a:rPr sz="2300" b="1" dirty="0">
                <a:solidFill>
                  <a:srgbClr val="FF0000"/>
                </a:solidFill>
                <a:latin typeface="微软雅黑"/>
                <a:cs typeface="微软雅黑"/>
              </a:rPr>
              <a:t>22.7%</a:t>
            </a:r>
            <a:endParaRPr sz="2300">
              <a:latin typeface="微软雅黑"/>
              <a:cs typeface="微软雅黑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30945" y="7807929"/>
            <a:ext cx="8937528" cy="2519295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16082" y="5292404"/>
            <a:ext cx="5007177" cy="5033564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7391" y="2796982"/>
            <a:ext cx="4978277" cy="31978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23621" y="2793213"/>
            <a:ext cx="4986020" cy="3205480"/>
          </a:xfrm>
          <a:custGeom>
            <a:avLst/>
            <a:gdLst/>
            <a:ahLst/>
            <a:cxnLst/>
            <a:rect l="l" t="t" r="r" b="b"/>
            <a:pathLst>
              <a:path w="4986020" h="3205479">
                <a:moveTo>
                  <a:pt x="0" y="3205347"/>
                </a:moveTo>
                <a:lnTo>
                  <a:pt x="4985816" y="3205347"/>
                </a:lnTo>
                <a:lnTo>
                  <a:pt x="4985816" y="0"/>
                </a:lnTo>
                <a:lnTo>
                  <a:pt x="0" y="0"/>
                </a:lnTo>
                <a:lnTo>
                  <a:pt x="0" y="3205347"/>
                </a:lnTo>
                <a:close/>
              </a:path>
            </a:pathLst>
          </a:custGeom>
          <a:ln w="7539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16082" y="1815651"/>
            <a:ext cx="5005920" cy="981331"/>
          </a:xfrm>
          <a:prstGeom prst="rect">
            <a:avLst/>
          </a:prstGeom>
          <a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509976" y="6659683"/>
            <a:ext cx="4631055" cy="2136775"/>
          </a:xfrm>
          <a:prstGeom prst="rect">
            <a:avLst/>
          </a:prstGeom>
        </p:spPr>
        <p:txBody>
          <a:bodyPr vert="horz" wrap="square" lIns="0" tIns="189865" rIns="0" bIns="0" rtlCol="0">
            <a:spAutoFit/>
          </a:bodyPr>
          <a:lstStyle/>
          <a:p>
            <a:pPr marL="483870" indent="-471805">
              <a:lnSpc>
                <a:spcPct val="100000"/>
              </a:lnSpc>
              <a:spcBef>
                <a:spcPts val="1495"/>
              </a:spcBef>
              <a:buFont typeface="Wingdings"/>
              <a:buChar char=""/>
              <a:tabLst>
                <a:tab pos="483234" algn="l"/>
                <a:tab pos="484505" algn="l"/>
              </a:tabLst>
            </a:pPr>
            <a:r>
              <a:rPr sz="2300" dirty="0">
                <a:solidFill>
                  <a:srgbClr val="FFFFFF"/>
                </a:solidFill>
                <a:latin typeface="微软雅黑"/>
                <a:cs typeface="微软雅黑"/>
              </a:rPr>
              <a:t>2018</a:t>
            </a:r>
            <a:r>
              <a:rPr sz="2300" spc="5" dirty="0">
                <a:solidFill>
                  <a:srgbClr val="FFFFFF"/>
                </a:solidFill>
                <a:latin typeface="微软雅黑"/>
                <a:cs typeface="微软雅黑"/>
              </a:rPr>
              <a:t>年社保网站漏洞约</a:t>
            </a:r>
            <a:r>
              <a:rPr sz="2300" spc="-60" dirty="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sz="2300" b="1" dirty="0">
                <a:solidFill>
                  <a:srgbClr val="FF0000"/>
                </a:solidFill>
                <a:latin typeface="微软雅黑"/>
                <a:cs typeface="微软雅黑"/>
              </a:rPr>
              <a:t>9000</a:t>
            </a:r>
            <a:r>
              <a:rPr sz="2300" b="1" spc="5" dirty="0">
                <a:solidFill>
                  <a:srgbClr val="FF0000"/>
                </a:solidFill>
                <a:latin typeface="微软雅黑"/>
                <a:cs typeface="微软雅黑"/>
              </a:rPr>
              <a:t>万</a:t>
            </a:r>
            <a:endParaRPr sz="2300">
              <a:latin typeface="微软雅黑"/>
              <a:cs typeface="微软雅黑"/>
            </a:endParaRPr>
          </a:p>
          <a:p>
            <a:pPr marL="483870">
              <a:lnSpc>
                <a:spcPct val="100000"/>
              </a:lnSpc>
              <a:spcBef>
                <a:spcPts val="1395"/>
              </a:spcBef>
            </a:pPr>
            <a:r>
              <a:rPr sz="2300" spc="5" dirty="0">
                <a:solidFill>
                  <a:srgbClr val="FFFFFF"/>
                </a:solidFill>
                <a:latin typeface="微软雅黑"/>
                <a:cs typeface="微软雅黑"/>
              </a:rPr>
              <a:t>用户信息面临泄露危险</a:t>
            </a:r>
            <a:endParaRPr sz="2300">
              <a:latin typeface="微软雅黑"/>
              <a:cs typeface="微软雅黑"/>
            </a:endParaRPr>
          </a:p>
          <a:p>
            <a:pPr marL="483870" indent="-471805">
              <a:lnSpc>
                <a:spcPct val="100000"/>
              </a:lnSpc>
              <a:spcBef>
                <a:spcPts val="1395"/>
              </a:spcBef>
              <a:buFont typeface="Wingdings"/>
              <a:buChar char=""/>
              <a:tabLst>
                <a:tab pos="483234" algn="l"/>
                <a:tab pos="484505" algn="l"/>
              </a:tabLst>
            </a:pPr>
            <a:r>
              <a:rPr sz="2300" dirty="0">
                <a:solidFill>
                  <a:srgbClr val="FFFFFF"/>
                </a:solidFill>
                <a:latin typeface="微软雅黑"/>
                <a:cs typeface="微软雅黑"/>
              </a:rPr>
              <a:t>2018</a:t>
            </a:r>
            <a:r>
              <a:rPr sz="2300" spc="5" dirty="0">
                <a:solidFill>
                  <a:srgbClr val="FFFFFF"/>
                </a:solidFill>
                <a:latin typeface="微软雅黑"/>
                <a:cs typeface="微软雅黑"/>
              </a:rPr>
              <a:t>年多家快递官网约</a:t>
            </a:r>
            <a:r>
              <a:rPr sz="2300" spc="-60" dirty="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sz="2300" b="1" dirty="0">
                <a:solidFill>
                  <a:srgbClr val="FF0000"/>
                </a:solidFill>
                <a:latin typeface="微软雅黑"/>
                <a:cs typeface="微软雅黑"/>
              </a:rPr>
              <a:t>5400</a:t>
            </a:r>
            <a:r>
              <a:rPr sz="2300" b="1" spc="5" dirty="0">
                <a:solidFill>
                  <a:srgbClr val="FF0000"/>
                </a:solidFill>
                <a:latin typeface="微软雅黑"/>
                <a:cs typeface="微软雅黑"/>
              </a:rPr>
              <a:t>万</a:t>
            </a:r>
            <a:endParaRPr sz="2300">
              <a:latin typeface="微软雅黑"/>
              <a:cs typeface="微软雅黑"/>
            </a:endParaRPr>
          </a:p>
          <a:p>
            <a:pPr marL="483870">
              <a:lnSpc>
                <a:spcPct val="100000"/>
              </a:lnSpc>
              <a:spcBef>
                <a:spcPts val="1395"/>
              </a:spcBef>
            </a:pPr>
            <a:r>
              <a:rPr sz="2300" spc="5" dirty="0">
                <a:solidFill>
                  <a:srgbClr val="FFFFFF"/>
                </a:solidFill>
                <a:latin typeface="微软雅黑"/>
                <a:cs typeface="微软雅黑"/>
              </a:rPr>
              <a:t>用户信息泄露</a:t>
            </a:r>
            <a:endParaRPr sz="2300">
              <a:latin typeface="微软雅黑"/>
              <a:cs typeface="微软雅黑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85052" y="1007541"/>
            <a:ext cx="3460750" cy="1537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-10" dirty="0">
                <a:solidFill>
                  <a:srgbClr val="122752"/>
                </a:solidFill>
                <a:latin typeface="宋体"/>
                <a:cs typeface="宋体"/>
              </a:rPr>
              <a:t>风险识别</a:t>
            </a:r>
            <a:endParaRPr sz="4950">
              <a:latin typeface="宋体"/>
              <a:cs typeface="宋体"/>
            </a:endParaRPr>
          </a:p>
          <a:p>
            <a:pPr marL="1263650">
              <a:lnSpc>
                <a:spcPct val="100000"/>
              </a:lnSpc>
              <a:spcBef>
                <a:spcPts val="2430"/>
              </a:spcBef>
              <a:tabLst>
                <a:tab pos="1864995" algn="l"/>
                <a:tab pos="2466975" algn="l"/>
                <a:tab pos="3070225" algn="l"/>
              </a:tabLst>
            </a:pPr>
            <a:r>
              <a:rPr sz="2950" b="1" spc="15" dirty="0">
                <a:solidFill>
                  <a:srgbClr val="C00000"/>
                </a:solidFill>
                <a:latin typeface="微软雅黑"/>
                <a:cs typeface="微软雅黑"/>
              </a:rPr>
              <a:t>信	息	泄	露</a:t>
            </a:r>
            <a:endParaRPr sz="2950">
              <a:latin typeface="微软雅黑"/>
              <a:cs typeface="微软雅黑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322918" y="1815651"/>
            <a:ext cx="5003407" cy="981331"/>
          </a:xfrm>
          <a:prstGeom prst="rect">
            <a:avLst/>
          </a:prstGeom>
          <a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916557" y="2058232"/>
            <a:ext cx="2209800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614045" algn="l"/>
                <a:tab pos="1216025" algn="l"/>
                <a:tab pos="1819275" algn="l"/>
              </a:tabLst>
            </a:pPr>
            <a:r>
              <a:rPr sz="2950" b="1" spc="15" dirty="0">
                <a:solidFill>
                  <a:srgbClr val="FFFFFF"/>
                </a:solidFill>
                <a:latin typeface="微软雅黑"/>
                <a:cs typeface="微软雅黑"/>
              </a:rPr>
              <a:t>网	页	篡	改</a:t>
            </a:r>
            <a:endParaRPr sz="2950">
              <a:latin typeface="微软雅黑"/>
              <a:cs typeface="微软雅黑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322918" y="5205705"/>
            <a:ext cx="5003800" cy="5120640"/>
          </a:xfrm>
          <a:custGeom>
            <a:avLst/>
            <a:gdLst/>
            <a:ahLst/>
            <a:cxnLst/>
            <a:rect l="l" t="t" r="r" b="b"/>
            <a:pathLst>
              <a:path w="5003800" h="5120640">
                <a:moveTo>
                  <a:pt x="4606351" y="0"/>
                </a:moveTo>
                <a:lnTo>
                  <a:pt x="397055" y="0"/>
                </a:lnTo>
                <a:lnTo>
                  <a:pt x="350755" y="2671"/>
                </a:lnTo>
                <a:lnTo>
                  <a:pt x="306023" y="10487"/>
                </a:lnTo>
                <a:lnTo>
                  <a:pt x="263156" y="23150"/>
                </a:lnTo>
                <a:lnTo>
                  <a:pt x="222452" y="40362"/>
                </a:lnTo>
                <a:lnTo>
                  <a:pt x="184211" y="61823"/>
                </a:lnTo>
                <a:lnTo>
                  <a:pt x="148729" y="87237"/>
                </a:lnTo>
                <a:lnTo>
                  <a:pt x="116305" y="116305"/>
                </a:lnTo>
                <a:lnTo>
                  <a:pt x="87237" y="148729"/>
                </a:lnTo>
                <a:lnTo>
                  <a:pt x="61823" y="184211"/>
                </a:lnTo>
                <a:lnTo>
                  <a:pt x="40362" y="222452"/>
                </a:lnTo>
                <a:lnTo>
                  <a:pt x="23150" y="263156"/>
                </a:lnTo>
                <a:lnTo>
                  <a:pt x="10487" y="306023"/>
                </a:lnTo>
                <a:lnTo>
                  <a:pt x="2671" y="350755"/>
                </a:lnTo>
                <a:lnTo>
                  <a:pt x="0" y="397055"/>
                </a:lnTo>
                <a:lnTo>
                  <a:pt x="0" y="4723206"/>
                </a:lnTo>
                <a:lnTo>
                  <a:pt x="2671" y="4769506"/>
                </a:lnTo>
                <a:lnTo>
                  <a:pt x="10487" y="4814239"/>
                </a:lnTo>
                <a:lnTo>
                  <a:pt x="23150" y="4857106"/>
                </a:lnTo>
                <a:lnTo>
                  <a:pt x="40362" y="4897810"/>
                </a:lnTo>
                <a:lnTo>
                  <a:pt x="61823" y="4936051"/>
                </a:lnTo>
                <a:lnTo>
                  <a:pt x="87237" y="4971533"/>
                </a:lnTo>
                <a:lnTo>
                  <a:pt x="116305" y="5003957"/>
                </a:lnTo>
                <a:lnTo>
                  <a:pt x="148729" y="5033025"/>
                </a:lnTo>
                <a:lnTo>
                  <a:pt x="184211" y="5058439"/>
                </a:lnTo>
                <a:lnTo>
                  <a:pt x="222452" y="5079900"/>
                </a:lnTo>
                <a:lnTo>
                  <a:pt x="263156" y="5097112"/>
                </a:lnTo>
                <a:lnTo>
                  <a:pt x="306023" y="5109774"/>
                </a:lnTo>
                <a:lnTo>
                  <a:pt x="350755" y="5117591"/>
                </a:lnTo>
                <a:lnTo>
                  <a:pt x="397055" y="5120262"/>
                </a:lnTo>
                <a:lnTo>
                  <a:pt x="4606351" y="5120262"/>
                </a:lnTo>
                <a:lnTo>
                  <a:pt x="4652651" y="5117591"/>
                </a:lnTo>
                <a:lnTo>
                  <a:pt x="4697384" y="5109774"/>
                </a:lnTo>
                <a:lnTo>
                  <a:pt x="4740251" y="5097112"/>
                </a:lnTo>
                <a:lnTo>
                  <a:pt x="4780954" y="5079900"/>
                </a:lnTo>
                <a:lnTo>
                  <a:pt x="4819196" y="5058439"/>
                </a:lnTo>
                <a:lnTo>
                  <a:pt x="4854678" y="5033025"/>
                </a:lnTo>
                <a:lnTo>
                  <a:pt x="4887102" y="5003957"/>
                </a:lnTo>
                <a:lnTo>
                  <a:pt x="4916170" y="4971533"/>
                </a:lnTo>
                <a:lnTo>
                  <a:pt x="4941584" y="4936051"/>
                </a:lnTo>
                <a:lnTo>
                  <a:pt x="4963045" y="4897810"/>
                </a:lnTo>
                <a:lnTo>
                  <a:pt x="4980257" y="4857106"/>
                </a:lnTo>
                <a:lnTo>
                  <a:pt x="4992919" y="4814239"/>
                </a:lnTo>
                <a:lnTo>
                  <a:pt x="5000736" y="4769506"/>
                </a:lnTo>
                <a:lnTo>
                  <a:pt x="5003407" y="4723206"/>
                </a:lnTo>
                <a:lnTo>
                  <a:pt x="5003407" y="397055"/>
                </a:lnTo>
                <a:lnTo>
                  <a:pt x="5000736" y="350755"/>
                </a:lnTo>
                <a:lnTo>
                  <a:pt x="4992919" y="306023"/>
                </a:lnTo>
                <a:lnTo>
                  <a:pt x="4980257" y="263156"/>
                </a:lnTo>
                <a:lnTo>
                  <a:pt x="4963045" y="222452"/>
                </a:lnTo>
                <a:lnTo>
                  <a:pt x="4941584" y="184211"/>
                </a:lnTo>
                <a:lnTo>
                  <a:pt x="4916170" y="148729"/>
                </a:lnTo>
                <a:lnTo>
                  <a:pt x="4887102" y="116305"/>
                </a:lnTo>
                <a:lnTo>
                  <a:pt x="4854678" y="87237"/>
                </a:lnTo>
                <a:lnTo>
                  <a:pt x="4819196" y="61823"/>
                </a:lnTo>
                <a:lnTo>
                  <a:pt x="4780954" y="40362"/>
                </a:lnTo>
                <a:lnTo>
                  <a:pt x="4740251" y="23150"/>
                </a:lnTo>
                <a:lnTo>
                  <a:pt x="4697384" y="10487"/>
                </a:lnTo>
                <a:lnTo>
                  <a:pt x="4652651" y="2671"/>
                </a:lnTo>
                <a:lnTo>
                  <a:pt x="4606351" y="0"/>
                </a:lnTo>
                <a:close/>
              </a:path>
            </a:pathLst>
          </a:custGeom>
          <a:solidFill>
            <a:srgbClr val="0064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410215" y="6659683"/>
            <a:ext cx="4699000" cy="1609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3870" marR="5080" indent="-471805">
              <a:lnSpc>
                <a:spcPct val="150600"/>
              </a:lnSpc>
              <a:spcBef>
                <a:spcPts val="100"/>
              </a:spcBef>
              <a:buFont typeface="Wingdings"/>
              <a:buChar char=""/>
              <a:tabLst>
                <a:tab pos="483870" algn="l"/>
                <a:tab pos="484505" algn="l"/>
              </a:tabLst>
            </a:pPr>
            <a:r>
              <a:rPr sz="2300" dirty="0">
                <a:solidFill>
                  <a:srgbClr val="FFFFFF"/>
                </a:solidFill>
                <a:latin typeface="微软雅黑"/>
                <a:cs typeface="微软雅黑"/>
              </a:rPr>
              <a:t>2018年我国境内被篡改网站接近 </a:t>
            </a:r>
            <a:r>
              <a:rPr sz="2300" spc="5" dirty="0">
                <a:solidFill>
                  <a:srgbClr val="FFFFFF"/>
                </a:solidFill>
                <a:latin typeface="微软雅黑"/>
                <a:cs typeface="微软雅黑"/>
              </a:rPr>
              <a:t>达</a:t>
            </a:r>
            <a:r>
              <a:rPr sz="2300" b="1" dirty="0">
                <a:solidFill>
                  <a:srgbClr val="FFFFFF"/>
                </a:solidFill>
                <a:latin typeface="微软雅黑"/>
                <a:cs typeface="微软雅黑"/>
              </a:rPr>
              <a:t>56969</a:t>
            </a:r>
            <a:r>
              <a:rPr sz="2300" b="1" spc="5" dirty="0">
                <a:solidFill>
                  <a:srgbClr val="FFFFFF"/>
                </a:solidFill>
                <a:latin typeface="微软雅黑"/>
                <a:cs typeface="微软雅黑"/>
              </a:rPr>
              <a:t>个</a:t>
            </a:r>
            <a:endParaRPr sz="2300">
              <a:latin typeface="微软雅黑"/>
              <a:cs typeface="微软雅黑"/>
            </a:endParaRPr>
          </a:p>
          <a:p>
            <a:pPr marL="483870" indent="-471805">
              <a:lnSpc>
                <a:spcPct val="100000"/>
              </a:lnSpc>
              <a:spcBef>
                <a:spcPts val="1395"/>
              </a:spcBef>
              <a:buFont typeface="Wingdings"/>
              <a:buChar char=""/>
              <a:tabLst>
                <a:tab pos="483870" algn="l"/>
                <a:tab pos="484505" algn="l"/>
              </a:tabLst>
            </a:pPr>
            <a:r>
              <a:rPr sz="2300" spc="5" dirty="0">
                <a:solidFill>
                  <a:srgbClr val="FFFFFF"/>
                </a:solidFill>
                <a:latin typeface="微软雅黑"/>
                <a:cs typeface="微软雅黑"/>
              </a:rPr>
              <a:t>较</a:t>
            </a:r>
            <a:r>
              <a:rPr sz="2300" dirty="0">
                <a:solidFill>
                  <a:srgbClr val="FFFFFF"/>
                </a:solidFill>
                <a:latin typeface="微软雅黑"/>
                <a:cs typeface="微软雅黑"/>
              </a:rPr>
              <a:t>2017</a:t>
            </a:r>
            <a:r>
              <a:rPr sz="2300" spc="5" dirty="0">
                <a:solidFill>
                  <a:srgbClr val="FFFFFF"/>
                </a:solidFill>
                <a:latin typeface="微软雅黑"/>
                <a:cs typeface="微软雅黑"/>
              </a:rPr>
              <a:t>年大概增长</a:t>
            </a:r>
            <a:r>
              <a:rPr sz="2300" b="1" dirty="0">
                <a:solidFill>
                  <a:srgbClr val="FFFFFF"/>
                </a:solidFill>
                <a:latin typeface="微软雅黑"/>
                <a:cs typeface="微软雅黑"/>
              </a:rPr>
              <a:t>53.8%</a:t>
            </a:r>
            <a:endParaRPr sz="2300">
              <a:latin typeface="微软雅黑"/>
              <a:cs typeface="微软雅黑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327944" y="2796982"/>
            <a:ext cx="4988329" cy="31978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24174" y="2793213"/>
            <a:ext cx="4996180" cy="3205480"/>
          </a:xfrm>
          <a:custGeom>
            <a:avLst/>
            <a:gdLst/>
            <a:ahLst/>
            <a:cxnLst/>
            <a:rect l="l" t="t" r="r" b="b"/>
            <a:pathLst>
              <a:path w="4996180" h="3205479">
                <a:moveTo>
                  <a:pt x="0" y="3205347"/>
                </a:moveTo>
                <a:lnTo>
                  <a:pt x="4995868" y="3205347"/>
                </a:lnTo>
                <a:lnTo>
                  <a:pt x="4995868" y="0"/>
                </a:lnTo>
                <a:lnTo>
                  <a:pt x="0" y="0"/>
                </a:lnTo>
                <a:lnTo>
                  <a:pt x="0" y="3205347"/>
                </a:lnTo>
                <a:close/>
              </a:path>
            </a:pathLst>
          </a:custGeom>
          <a:ln w="7539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248602" y="2796982"/>
            <a:ext cx="4964456" cy="321162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92776" y="3253723"/>
            <a:ext cx="702945" cy="2741930"/>
          </a:xfrm>
          <a:custGeom>
            <a:avLst/>
            <a:gdLst/>
            <a:ahLst/>
            <a:cxnLst/>
            <a:rect l="l" t="t" r="r" b="b"/>
            <a:pathLst>
              <a:path w="702944" h="2741929">
                <a:moveTo>
                  <a:pt x="0" y="117064"/>
                </a:moveTo>
                <a:lnTo>
                  <a:pt x="9206" y="71517"/>
                </a:lnTo>
                <a:lnTo>
                  <a:pt x="34305" y="34305"/>
                </a:lnTo>
                <a:lnTo>
                  <a:pt x="71517" y="9206"/>
                </a:lnTo>
                <a:lnTo>
                  <a:pt x="117064" y="0"/>
                </a:lnTo>
                <a:lnTo>
                  <a:pt x="585322" y="0"/>
                </a:lnTo>
                <a:lnTo>
                  <a:pt x="630869" y="9206"/>
                </a:lnTo>
                <a:lnTo>
                  <a:pt x="668081" y="34305"/>
                </a:lnTo>
                <a:lnTo>
                  <a:pt x="693180" y="71517"/>
                </a:lnTo>
                <a:lnTo>
                  <a:pt x="702386" y="117064"/>
                </a:lnTo>
                <a:lnTo>
                  <a:pt x="702386" y="2624632"/>
                </a:lnTo>
                <a:lnTo>
                  <a:pt x="693180" y="2670178"/>
                </a:lnTo>
                <a:lnTo>
                  <a:pt x="668081" y="2707391"/>
                </a:lnTo>
                <a:lnTo>
                  <a:pt x="630869" y="2732490"/>
                </a:lnTo>
                <a:lnTo>
                  <a:pt x="585322" y="2741696"/>
                </a:lnTo>
                <a:lnTo>
                  <a:pt x="117064" y="2741696"/>
                </a:lnTo>
                <a:lnTo>
                  <a:pt x="71517" y="2732490"/>
                </a:lnTo>
                <a:lnTo>
                  <a:pt x="34305" y="2707391"/>
                </a:lnTo>
                <a:lnTo>
                  <a:pt x="9206" y="2670178"/>
                </a:lnTo>
                <a:lnTo>
                  <a:pt x="0" y="2624632"/>
                </a:lnTo>
                <a:lnTo>
                  <a:pt x="0" y="117064"/>
                </a:lnTo>
                <a:close/>
              </a:path>
            </a:pathLst>
          </a:custGeom>
          <a:ln w="2387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3756095" y="350446"/>
            <a:ext cx="6056630" cy="1343660"/>
          </a:xfrm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3950" b="1" dirty="0">
                <a:solidFill>
                  <a:srgbClr val="C0504D"/>
                </a:solidFill>
                <a:latin typeface="微软雅黑"/>
                <a:cs typeface="微软雅黑"/>
              </a:rPr>
              <a:t>医院数据应用安全风险识别</a:t>
            </a:r>
            <a:endParaRPr sz="3950">
              <a:latin typeface="微软雅黑"/>
              <a:cs typeface="微软雅黑"/>
            </a:endParaRPr>
          </a:p>
          <a:p>
            <a:pPr marL="22225">
              <a:lnSpc>
                <a:spcPct val="100000"/>
              </a:lnSpc>
              <a:spcBef>
                <a:spcPts val="980"/>
              </a:spcBef>
            </a:pPr>
            <a:r>
              <a:rPr sz="2650" b="1" spc="-10" dirty="0">
                <a:solidFill>
                  <a:srgbClr val="000000"/>
                </a:solidFill>
                <a:latin typeface="微软雅黑"/>
                <a:cs typeface="微软雅黑"/>
              </a:rPr>
              <a:t>网站</a:t>
            </a:r>
            <a:r>
              <a:rPr sz="2650" b="1" spc="-10" dirty="0">
                <a:solidFill>
                  <a:srgbClr val="FF0000"/>
                </a:solidFill>
                <a:latin typeface="微软雅黑"/>
                <a:cs typeface="微软雅黑"/>
              </a:rPr>
              <a:t>≠</a:t>
            </a:r>
            <a:r>
              <a:rPr sz="2650" b="1" spc="-10" dirty="0">
                <a:solidFill>
                  <a:srgbClr val="000000"/>
                </a:solidFill>
                <a:latin typeface="微软雅黑"/>
                <a:cs typeface="微软雅黑"/>
              </a:rPr>
              <a:t>WEB应用</a:t>
            </a:r>
            <a:endParaRPr sz="26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85052" y="1007541"/>
            <a:ext cx="253873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-10" dirty="0">
                <a:solidFill>
                  <a:srgbClr val="122752"/>
                </a:solidFill>
                <a:latin typeface="宋体"/>
                <a:cs typeface="宋体"/>
              </a:rPr>
              <a:t>风险识别</a:t>
            </a:r>
            <a:endParaRPr sz="4950">
              <a:latin typeface="宋体"/>
              <a:cs typeface="宋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538196" y="747277"/>
            <a:ext cx="605663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b="1" spc="5" dirty="0">
                <a:solidFill>
                  <a:srgbClr val="C0504D"/>
                </a:solidFill>
                <a:latin typeface="微软雅黑"/>
                <a:cs typeface="微软雅黑"/>
              </a:rPr>
              <a:t>医院数据存储安全风险识别</a:t>
            </a:r>
            <a:endParaRPr sz="395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97325" y="2624648"/>
            <a:ext cx="7401559" cy="2439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49400"/>
              </a:lnSpc>
              <a:spcBef>
                <a:spcPts val="105"/>
              </a:spcBef>
            </a:pPr>
            <a:r>
              <a:rPr sz="2650" spc="-15" dirty="0">
                <a:latin typeface="微软雅黑"/>
                <a:cs typeface="微软雅黑"/>
              </a:rPr>
              <a:t>医疗行业面临的信息安</a:t>
            </a:r>
            <a:r>
              <a:rPr sz="2650" spc="-25" dirty="0">
                <a:latin typeface="微软雅黑"/>
                <a:cs typeface="微软雅黑"/>
              </a:rPr>
              <a:t>全</a:t>
            </a:r>
            <a:r>
              <a:rPr sz="2650" spc="-15" dirty="0">
                <a:latin typeface="微软雅黑"/>
                <a:cs typeface="微软雅黑"/>
              </a:rPr>
              <a:t>威胁</a:t>
            </a:r>
            <a:r>
              <a:rPr sz="2650" spc="-25" dirty="0">
                <a:latin typeface="微软雅黑"/>
                <a:cs typeface="微软雅黑"/>
              </a:rPr>
              <a:t>之</a:t>
            </a:r>
            <a:r>
              <a:rPr sz="2650" spc="-15" dirty="0">
                <a:latin typeface="微软雅黑"/>
                <a:cs typeface="微软雅黑"/>
              </a:rPr>
              <a:t>一是</a:t>
            </a:r>
            <a:r>
              <a:rPr sz="2650" spc="-25" dirty="0">
                <a:latin typeface="微软雅黑"/>
                <a:cs typeface="微软雅黑"/>
              </a:rPr>
              <a:t>医</a:t>
            </a:r>
            <a:r>
              <a:rPr sz="2650" spc="-15" dirty="0">
                <a:latin typeface="微软雅黑"/>
                <a:cs typeface="微软雅黑"/>
              </a:rPr>
              <a:t>疗系</a:t>
            </a:r>
            <a:r>
              <a:rPr sz="2650" spc="-25" dirty="0">
                <a:latin typeface="微软雅黑"/>
                <a:cs typeface="微软雅黑"/>
              </a:rPr>
              <a:t>统</a:t>
            </a:r>
            <a:r>
              <a:rPr sz="2650" spc="-15" dirty="0">
                <a:latin typeface="微软雅黑"/>
                <a:cs typeface="微软雅黑"/>
              </a:rPr>
              <a:t>或医 </a:t>
            </a:r>
            <a:r>
              <a:rPr sz="2650" spc="-10" dirty="0">
                <a:latin typeface="微软雅黑"/>
                <a:cs typeface="微软雅黑"/>
              </a:rPr>
              <a:t>疗设备存在漏洞，可能</a:t>
            </a:r>
            <a:r>
              <a:rPr sz="2650" spc="-25" dirty="0">
                <a:latin typeface="微软雅黑"/>
                <a:cs typeface="微软雅黑"/>
              </a:rPr>
              <a:t>被</a:t>
            </a:r>
            <a:r>
              <a:rPr sz="2650" spc="-10" dirty="0">
                <a:latin typeface="微软雅黑"/>
                <a:cs typeface="微软雅黑"/>
              </a:rPr>
              <a:t>入侵</a:t>
            </a:r>
            <a:r>
              <a:rPr sz="2650" spc="-25" dirty="0">
                <a:latin typeface="微软雅黑"/>
                <a:cs typeface="微软雅黑"/>
              </a:rPr>
              <a:t>和</a:t>
            </a:r>
            <a:r>
              <a:rPr sz="2650" spc="-10" dirty="0">
                <a:latin typeface="微软雅黑"/>
                <a:cs typeface="微软雅黑"/>
              </a:rPr>
              <a:t>破坏</a:t>
            </a:r>
            <a:r>
              <a:rPr sz="2650" spc="-25" dirty="0">
                <a:latin typeface="微软雅黑"/>
                <a:cs typeface="微软雅黑"/>
              </a:rPr>
              <a:t>。</a:t>
            </a:r>
            <a:r>
              <a:rPr sz="2650" spc="-10" dirty="0">
                <a:latin typeface="微软雅黑"/>
                <a:cs typeface="微软雅黑"/>
              </a:rPr>
              <a:t>由于</a:t>
            </a:r>
            <a:r>
              <a:rPr sz="2650" spc="-25" dirty="0">
                <a:latin typeface="微软雅黑"/>
                <a:cs typeface="微软雅黑"/>
              </a:rPr>
              <a:t>部</a:t>
            </a:r>
            <a:r>
              <a:rPr sz="2650" spc="-10" dirty="0">
                <a:latin typeface="微软雅黑"/>
                <a:cs typeface="微软雅黑"/>
              </a:rPr>
              <a:t>分医 院信息系统存在安全风</a:t>
            </a:r>
            <a:r>
              <a:rPr sz="2650" spc="-25" dirty="0">
                <a:latin typeface="微软雅黑"/>
                <a:cs typeface="微软雅黑"/>
              </a:rPr>
              <a:t>险</a:t>
            </a:r>
            <a:r>
              <a:rPr sz="2650" spc="-10" dirty="0">
                <a:latin typeface="微软雅黑"/>
                <a:cs typeface="微软雅黑"/>
              </a:rPr>
              <a:t>，</a:t>
            </a:r>
            <a:r>
              <a:rPr sz="2650" spc="-10" dirty="0">
                <a:solidFill>
                  <a:srgbClr val="FF0000"/>
                </a:solidFill>
                <a:latin typeface="微软雅黑"/>
                <a:cs typeface="微软雅黑"/>
              </a:rPr>
              <a:t>勒索病</a:t>
            </a:r>
            <a:r>
              <a:rPr sz="2650" spc="-20" dirty="0">
                <a:solidFill>
                  <a:srgbClr val="FF0000"/>
                </a:solidFill>
                <a:latin typeface="微软雅黑"/>
                <a:cs typeface="微软雅黑"/>
              </a:rPr>
              <a:t>毒</a:t>
            </a:r>
            <a:r>
              <a:rPr sz="2650" spc="-25" dirty="0">
                <a:latin typeface="微软雅黑"/>
                <a:cs typeface="微软雅黑"/>
              </a:rPr>
              <a:t>受</a:t>
            </a:r>
            <a:r>
              <a:rPr sz="2650" spc="-10" dirty="0">
                <a:latin typeface="微软雅黑"/>
                <a:cs typeface="微软雅黑"/>
              </a:rPr>
              <a:t>利益</a:t>
            </a:r>
            <a:r>
              <a:rPr sz="2650" spc="-25" dirty="0">
                <a:latin typeface="微软雅黑"/>
                <a:cs typeface="微软雅黑"/>
              </a:rPr>
              <a:t>驱</a:t>
            </a:r>
            <a:r>
              <a:rPr sz="2650" spc="-10" dirty="0">
                <a:latin typeface="微软雅黑"/>
                <a:cs typeface="微软雅黑"/>
              </a:rPr>
              <a:t>使， 依然是危害医院的主要</a:t>
            </a:r>
            <a:r>
              <a:rPr sz="2650" spc="-25" dirty="0">
                <a:latin typeface="微软雅黑"/>
                <a:cs typeface="微软雅黑"/>
              </a:rPr>
              <a:t>安</a:t>
            </a:r>
            <a:r>
              <a:rPr sz="2650" spc="-10" dirty="0">
                <a:latin typeface="微软雅黑"/>
                <a:cs typeface="微软雅黑"/>
              </a:rPr>
              <a:t>全风</a:t>
            </a:r>
            <a:r>
              <a:rPr sz="2650" spc="-25" dirty="0">
                <a:latin typeface="微软雅黑"/>
                <a:cs typeface="微软雅黑"/>
              </a:rPr>
              <a:t>险</a:t>
            </a:r>
            <a:r>
              <a:rPr sz="2650" spc="-10" dirty="0">
                <a:latin typeface="微软雅黑"/>
                <a:cs typeface="微软雅黑"/>
              </a:rPr>
              <a:t>之一</a:t>
            </a:r>
            <a:endParaRPr sz="265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77756" y="2340871"/>
            <a:ext cx="9507878" cy="35508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66065" y="5889239"/>
            <a:ext cx="4406567" cy="41489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104120" y="6804558"/>
            <a:ext cx="10412730" cy="3041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9400"/>
              </a:lnSpc>
              <a:spcBef>
                <a:spcPts val="100"/>
              </a:spcBef>
            </a:pPr>
            <a:r>
              <a:rPr sz="2650" spc="-10" dirty="0">
                <a:latin typeface="微软雅黑"/>
                <a:cs typeface="微软雅黑"/>
              </a:rPr>
              <a:t>在</a:t>
            </a:r>
            <a:r>
              <a:rPr sz="2650" spc="-5" dirty="0">
                <a:latin typeface="微软雅黑"/>
                <a:cs typeface="微软雅黑"/>
              </a:rPr>
              <a:t>2018</a:t>
            </a:r>
            <a:r>
              <a:rPr sz="2650" spc="-25" dirty="0">
                <a:latin typeface="微软雅黑"/>
                <a:cs typeface="微软雅黑"/>
              </a:rPr>
              <a:t>年</a:t>
            </a:r>
            <a:r>
              <a:rPr sz="2650" spc="-10" dirty="0">
                <a:latin typeface="微软雅黑"/>
                <a:cs typeface="微软雅黑"/>
              </a:rPr>
              <a:t>国家</a:t>
            </a:r>
            <a:r>
              <a:rPr sz="2650" spc="-25" dirty="0">
                <a:latin typeface="微软雅黑"/>
                <a:cs typeface="微软雅黑"/>
              </a:rPr>
              <a:t>网</a:t>
            </a:r>
            <a:r>
              <a:rPr sz="2650" spc="-10" dirty="0">
                <a:latin typeface="微软雅黑"/>
                <a:cs typeface="微软雅黑"/>
              </a:rPr>
              <a:t>络安</a:t>
            </a:r>
            <a:r>
              <a:rPr sz="2650" spc="-25" dirty="0">
                <a:latin typeface="微软雅黑"/>
                <a:cs typeface="微软雅黑"/>
              </a:rPr>
              <a:t>全</a:t>
            </a:r>
            <a:r>
              <a:rPr sz="2650" spc="-10" dirty="0">
                <a:latin typeface="微软雅黑"/>
                <a:cs typeface="微软雅黑"/>
              </a:rPr>
              <a:t>宣传</a:t>
            </a:r>
            <a:r>
              <a:rPr sz="2650" spc="-25" dirty="0">
                <a:latin typeface="微软雅黑"/>
                <a:cs typeface="微软雅黑"/>
              </a:rPr>
              <a:t>周</a:t>
            </a:r>
            <a:r>
              <a:rPr sz="2650" spc="-10" dirty="0">
                <a:latin typeface="微软雅黑"/>
                <a:cs typeface="微软雅黑"/>
              </a:rPr>
              <a:t>暨</a:t>
            </a:r>
            <a:r>
              <a:rPr sz="2650" spc="-15" dirty="0">
                <a:latin typeface="微软雅黑"/>
                <a:cs typeface="微软雅黑"/>
              </a:rPr>
              <a:t>2018</a:t>
            </a:r>
            <a:r>
              <a:rPr sz="2650" spc="-10" dirty="0">
                <a:latin typeface="微软雅黑"/>
                <a:cs typeface="微软雅黑"/>
              </a:rPr>
              <a:t>年</a:t>
            </a:r>
            <a:r>
              <a:rPr sz="2650" spc="-25" dirty="0">
                <a:latin typeface="微软雅黑"/>
                <a:cs typeface="微软雅黑"/>
              </a:rPr>
              <a:t>网</a:t>
            </a:r>
            <a:r>
              <a:rPr sz="2650" spc="-10" dirty="0">
                <a:latin typeface="微软雅黑"/>
                <a:cs typeface="微软雅黑"/>
              </a:rPr>
              <a:t>络安</a:t>
            </a:r>
            <a:r>
              <a:rPr sz="2650" spc="-25" dirty="0">
                <a:latin typeface="微软雅黑"/>
                <a:cs typeface="微软雅黑"/>
              </a:rPr>
              <a:t>全</a:t>
            </a:r>
            <a:r>
              <a:rPr sz="2650" spc="-10" dirty="0">
                <a:latin typeface="微软雅黑"/>
                <a:cs typeface="微软雅黑"/>
              </a:rPr>
              <a:t>博览</a:t>
            </a:r>
            <a:r>
              <a:rPr sz="2650" spc="-25" dirty="0">
                <a:latin typeface="微软雅黑"/>
                <a:cs typeface="微软雅黑"/>
              </a:rPr>
              <a:t>会</a:t>
            </a:r>
            <a:r>
              <a:rPr sz="2650" spc="-10" dirty="0">
                <a:latin typeface="微软雅黑"/>
                <a:cs typeface="微软雅黑"/>
              </a:rPr>
              <a:t>期发</a:t>
            </a:r>
            <a:r>
              <a:rPr sz="2650" spc="-25" dirty="0">
                <a:latin typeface="微软雅黑"/>
                <a:cs typeface="微软雅黑"/>
              </a:rPr>
              <a:t>布</a:t>
            </a:r>
            <a:r>
              <a:rPr sz="2650" spc="-5" dirty="0">
                <a:latin typeface="微软雅黑"/>
                <a:cs typeface="微软雅黑"/>
              </a:rPr>
              <a:t>的</a:t>
            </a:r>
            <a:r>
              <a:rPr sz="2650" spc="-10" dirty="0">
                <a:latin typeface="微软雅黑"/>
                <a:cs typeface="微软雅黑"/>
              </a:rPr>
              <a:t>《医 疗行</a:t>
            </a:r>
            <a:r>
              <a:rPr sz="2650" spc="-25" dirty="0">
                <a:latin typeface="微软雅黑"/>
                <a:cs typeface="微软雅黑"/>
              </a:rPr>
              <a:t>业</a:t>
            </a:r>
            <a:r>
              <a:rPr sz="2650" spc="-10" dirty="0">
                <a:latin typeface="微软雅黑"/>
                <a:cs typeface="微软雅黑"/>
              </a:rPr>
              <a:t>勒索</a:t>
            </a:r>
            <a:r>
              <a:rPr sz="2650" spc="-25" dirty="0">
                <a:latin typeface="微软雅黑"/>
                <a:cs typeface="微软雅黑"/>
              </a:rPr>
              <a:t>病</a:t>
            </a:r>
            <a:r>
              <a:rPr sz="2650" spc="-10" dirty="0">
                <a:latin typeface="微软雅黑"/>
                <a:cs typeface="微软雅黑"/>
              </a:rPr>
              <a:t>毒专</a:t>
            </a:r>
            <a:r>
              <a:rPr sz="2650" spc="-25" dirty="0">
                <a:latin typeface="微软雅黑"/>
                <a:cs typeface="微软雅黑"/>
              </a:rPr>
              <a:t>题</a:t>
            </a:r>
            <a:r>
              <a:rPr sz="2650" spc="-10" dirty="0">
                <a:latin typeface="微软雅黑"/>
                <a:cs typeface="微软雅黑"/>
              </a:rPr>
              <a:t>报告</a:t>
            </a:r>
            <a:r>
              <a:rPr sz="2650" spc="-20" dirty="0">
                <a:latin typeface="微软雅黑"/>
                <a:cs typeface="微软雅黑"/>
              </a:rPr>
              <a:t>》</a:t>
            </a:r>
            <a:r>
              <a:rPr sz="2650" spc="-10" dirty="0">
                <a:latin typeface="微软雅黑"/>
                <a:cs typeface="微软雅黑"/>
              </a:rPr>
              <a:t>。报</a:t>
            </a:r>
            <a:r>
              <a:rPr sz="2650" spc="-25" dirty="0">
                <a:latin typeface="微软雅黑"/>
                <a:cs typeface="微软雅黑"/>
              </a:rPr>
              <a:t>告</a:t>
            </a:r>
            <a:r>
              <a:rPr sz="2650" spc="-10" dirty="0">
                <a:latin typeface="微软雅黑"/>
                <a:cs typeface="微软雅黑"/>
              </a:rPr>
              <a:t>显示</a:t>
            </a:r>
            <a:r>
              <a:rPr sz="2650" spc="-25" dirty="0">
                <a:latin typeface="微软雅黑"/>
                <a:cs typeface="微软雅黑"/>
              </a:rPr>
              <a:t>，</a:t>
            </a:r>
            <a:r>
              <a:rPr sz="2650" spc="-10" dirty="0">
                <a:latin typeface="微软雅黑"/>
                <a:cs typeface="微软雅黑"/>
              </a:rPr>
              <a:t>数据</a:t>
            </a:r>
            <a:r>
              <a:rPr sz="2650" spc="-25" dirty="0">
                <a:latin typeface="微软雅黑"/>
                <a:cs typeface="微软雅黑"/>
              </a:rPr>
              <a:t>灾</a:t>
            </a:r>
            <a:r>
              <a:rPr sz="2650" spc="-10" dirty="0">
                <a:latin typeface="微软雅黑"/>
                <a:cs typeface="微软雅黑"/>
              </a:rPr>
              <a:t>备、</a:t>
            </a:r>
            <a:r>
              <a:rPr sz="2650" spc="-25" dirty="0">
                <a:latin typeface="微软雅黑"/>
                <a:cs typeface="微软雅黑"/>
              </a:rPr>
              <a:t>数</a:t>
            </a:r>
            <a:r>
              <a:rPr sz="2650" spc="-10" dirty="0">
                <a:latin typeface="微软雅黑"/>
                <a:cs typeface="微软雅黑"/>
              </a:rPr>
              <a:t>据库</a:t>
            </a:r>
            <a:r>
              <a:rPr sz="2650" spc="-25" dirty="0">
                <a:latin typeface="微软雅黑"/>
                <a:cs typeface="微软雅黑"/>
              </a:rPr>
              <a:t>镜</a:t>
            </a:r>
            <a:r>
              <a:rPr sz="2650" spc="-10" dirty="0">
                <a:latin typeface="微软雅黑"/>
                <a:cs typeface="微软雅黑"/>
              </a:rPr>
              <a:t>像备</a:t>
            </a:r>
            <a:r>
              <a:rPr sz="2650" spc="-25" dirty="0">
                <a:latin typeface="微软雅黑"/>
                <a:cs typeface="微软雅黑"/>
              </a:rPr>
              <a:t>份</a:t>
            </a:r>
            <a:r>
              <a:rPr sz="2650" spc="-10" dirty="0">
                <a:latin typeface="微软雅黑"/>
                <a:cs typeface="微软雅黑"/>
              </a:rPr>
              <a:t>、 数据冷备份和数据离线</a:t>
            </a:r>
            <a:r>
              <a:rPr sz="2650" spc="-25" dirty="0">
                <a:latin typeface="微软雅黑"/>
                <a:cs typeface="微软雅黑"/>
              </a:rPr>
              <a:t>存</a:t>
            </a:r>
            <a:r>
              <a:rPr sz="2650" spc="-10" dirty="0">
                <a:latin typeface="微软雅黑"/>
                <a:cs typeface="微软雅黑"/>
              </a:rPr>
              <a:t>储是</a:t>
            </a:r>
            <a:r>
              <a:rPr sz="2650" spc="-25" dirty="0">
                <a:solidFill>
                  <a:srgbClr val="FF0000"/>
                </a:solidFill>
                <a:latin typeface="微软雅黑"/>
                <a:cs typeface="微软雅黑"/>
              </a:rPr>
              <a:t>医</a:t>
            </a:r>
            <a:r>
              <a:rPr sz="2650" spc="-10" dirty="0">
                <a:solidFill>
                  <a:srgbClr val="FF0000"/>
                </a:solidFill>
                <a:latin typeface="微软雅黑"/>
                <a:cs typeface="微软雅黑"/>
              </a:rPr>
              <a:t>院主</a:t>
            </a:r>
            <a:r>
              <a:rPr sz="2650" spc="-25" dirty="0">
                <a:solidFill>
                  <a:srgbClr val="FF0000"/>
                </a:solidFill>
                <a:latin typeface="微软雅黑"/>
                <a:cs typeface="微软雅黑"/>
              </a:rPr>
              <a:t>要</a:t>
            </a:r>
            <a:r>
              <a:rPr sz="2650" spc="-10" dirty="0">
                <a:solidFill>
                  <a:srgbClr val="FF0000"/>
                </a:solidFill>
                <a:latin typeface="微软雅黑"/>
                <a:cs typeface="微软雅黑"/>
              </a:rPr>
              <a:t>的数</a:t>
            </a:r>
            <a:r>
              <a:rPr sz="2650" spc="-25" dirty="0">
                <a:solidFill>
                  <a:srgbClr val="FF0000"/>
                </a:solidFill>
                <a:latin typeface="微软雅黑"/>
                <a:cs typeface="微软雅黑"/>
              </a:rPr>
              <a:t>据</a:t>
            </a:r>
            <a:r>
              <a:rPr sz="2650" spc="-10" dirty="0">
                <a:solidFill>
                  <a:srgbClr val="FF0000"/>
                </a:solidFill>
                <a:latin typeface="微软雅黑"/>
                <a:cs typeface="微软雅黑"/>
              </a:rPr>
              <a:t>安全</a:t>
            </a:r>
            <a:r>
              <a:rPr sz="2650" spc="-25" dirty="0">
                <a:solidFill>
                  <a:srgbClr val="FF0000"/>
                </a:solidFill>
                <a:latin typeface="微软雅黑"/>
                <a:cs typeface="微软雅黑"/>
              </a:rPr>
              <a:t>措</a:t>
            </a:r>
            <a:r>
              <a:rPr sz="2650" spc="-10" dirty="0">
                <a:solidFill>
                  <a:srgbClr val="FF0000"/>
                </a:solidFill>
                <a:latin typeface="微软雅黑"/>
                <a:cs typeface="微软雅黑"/>
              </a:rPr>
              <a:t>施</a:t>
            </a:r>
            <a:r>
              <a:rPr sz="2650" spc="-10" dirty="0">
                <a:latin typeface="微软雅黑"/>
                <a:cs typeface="微软雅黑"/>
              </a:rPr>
              <a:t>，</a:t>
            </a:r>
            <a:r>
              <a:rPr sz="2650" spc="-25" dirty="0">
                <a:latin typeface="微软雅黑"/>
                <a:cs typeface="微软雅黑"/>
              </a:rPr>
              <a:t>目</a:t>
            </a:r>
            <a:r>
              <a:rPr sz="2650" spc="-10" dirty="0">
                <a:latin typeface="微软雅黑"/>
                <a:cs typeface="微软雅黑"/>
              </a:rPr>
              <a:t>前至</a:t>
            </a:r>
            <a:r>
              <a:rPr sz="2650" spc="-25" dirty="0">
                <a:latin typeface="微软雅黑"/>
                <a:cs typeface="微软雅黑"/>
              </a:rPr>
              <a:t>少</a:t>
            </a:r>
            <a:r>
              <a:rPr sz="2650" spc="-10" dirty="0">
                <a:latin typeface="微软雅黑"/>
                <a:cs typeface="微软雅黑"/>
              </a:rPr>
              <a:t>有 </a:t>
            </a:r>
            <a:r>
              <a:rPr sz="2650" spc="-15" dirty="0">
                <a:latin typeface="微软雅黑"/>
                <a:cs typeface="微软雅黑"/>
              </a:rPr>
              <a:t>一半医院采用数据备份</a:t>
            </a:r>
            <a:r>
              <a:rPr sz="2650" spc="-25" dirty="0">
                <a:latin typeface="微软雅黑"/>
                <a:cs typeface="微软雅黑"/>
              </a:rPr>
              <a:t>措</a:t>
            </a:r>
            <a:r>
              <a:rPr sz="2650" spc="-15" dirty="0">
                <a:latin typeface="微软雅黑"/>
                <a:cs typeface="微软雅黑"/>
              </a:rPr>
              <a:t>施，</a:t>
            </a:r>
            <a:r>
              <a:rPr sz="2650" spc="-25" dirty="0">
                <a:latin typeface="微软雅黑"/>
                <a:cs typeface="微软雅黑"/>
              </a:rPr>
              <a:t>使</a:t>
            </a:r>
            <a:r>
              <a:rPr sz="2650" spc="-15" dirty="0">
                <a:latin typeface="微软雅黑"/>
                <a:cs typeface="微软雅黑"/>
              </a:rPr>
              <a:t>得医</a:t>
            </a:r>
            <a:r>
              <a:rPr sz="2650" spc="-25" dirty="0">
                <a:latin typeface="微软雅黑"/>
                <a:cs typeface="微软雅黑"/>
              </a:rPr>
              <a:t>院</a:t>
            </a:r>
            <a:r>
              <a:rPr sz="2650" spc="-15" dirty="0">
                <a:latin typeface="微软雅黑"/>
                <a:cs typeface="微软雅黑"/>
              </a:rPr>
              <a:t>遭受</a:t>
            </a:r>
            <a:r>
              <a:rPr sz="2650" spc="-25" dirty="0">
                <a:latin typeface="微软雅黑"/>
                <a:cs typeface="微软雅黑"/>
              </a:rPr>
              <a:t>勒</a:t>
            </a:r>
            <a:r>
              <a:rPr sz="2650" spc="-15" dirty="0">
                <a:latin typeface="微软雅黑"/>
                <a:cs typeface="微软雅黑"/>
              </a:rPr>
              <a:t>索攻</a:t>
            </a:r>
            <a:r>
              <a:rPr sz="2650" spc="-25" dirty="0">
                <a:latin typeface="微软雅黑"/>
                <a:cs typeface="微软雅黑"/>
              </a:rPr>
              <a:t>击</a:t>
            </a:r>
            <a:r>
              <a:rPr sz="2650" spc="-15" dirty="0">
                <a:latin typeface="微软雅黑"/>
                <a:cs typeface="微软雅黑"/>
              </a:rPr>
              <a:t>时，</a:t>
            </a:r>
            <a:r>
              <a:rPr sz="2650" spc="-25" dirty="0">
                <a:latin typeface="微软雅黑"/>
                <a:cs typeface="微软雅黑"/>
              </a:rPr>
              <a:t>能</a:t>
            </a:r>
            <a:r>
              <a:rPr sz="2650" spc="-15" dirty="0">
                <a:latin typeface="微软雅黑"/>
                <a:cs typeface="微软雅黑"/>
              </a:rPr>
              <a:t>及时</a:t>
            </a:r>
            <a:r>
              <a:rPr sz="2650" spc="-25" dirty="0">
                <a:latin typeface="微软雅黑"/>
                <a:cs typeface="微软雅黑"/>
              </a:rPr>
              <a:t>恢</a:t>
            </a:r>
            <a:r>
              <a:rPr sz="2650" spc="-10" dirty="0">
                <a:latin typeface="微软雅黑"/>
                <a:cs typeface="微软雅黑"/>
              </a:rPr>
              <a:t>复 数据维持业务正常运转。</a:t>
            </a:r>
            <a:endParaRPr sz="26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风险识别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79897" y="1588089"/>
            <a:ext cx="17047845" cy="8177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003280">
              <a:lnSpc>
                <a:spcPct val="100000"/>
              </a:lnSpc>
              <a:spcBef>
                <a:spcPts val="105"/>
              </a:spcBef>
            </a:pPr>
            <a:r>
              <a:rPr sz="3950" b="1" spc="5" dirty="0">
                <a:solidFill>
                  <a:srgbClr val="C0504D"/>
                </a:solidFill>
                <a:latin typeface="微软雅黑"/>
                <a:cs typeface="微软雅黑"/>
              </a:rPr>
              <a:t>医院数据管理安全风险识别</a:t>
            </a:r>
            <a:endParaRPr sz="395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42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2950" b="1" spc="15" dirty="0">
                <a:latin typeface="微软雅黑"/>
                <a:cs typeface="微软雅黑"/>
              </a:rPr>
              <a:t>安全木桶效应——短板</a:t>
            </a:r>
            <a:endParaRPr sz="2950">
              <a:latin typeface="微软雅黑"/>
              <a:cs typeface="微软雅黑"/>
            </a:endParaRPr>
          </a:p>
          <a:p>
            <a:pPr marL="12700" marR="1947545">
              <a:lnSpc>
                <a:spcPct val="150900"/>
              </a:lnSpc>
              <a:spcBef>
                <a:spcPts val="5"/>
              </a:spcBef>
            </a:pPr>
            <a:r>
              <a:rPr sz="2950" spc="15" dirty="0">
                <a:latin typeface="微软雅黑"/>
                <a:cs typeface="微软雅黑"/>
              </a:rPr>
              <a:t>院内安全设备和安全系统（防火墙、防病毒系统、</a:t>
            </a:r>
            <a:r>
              <a:rPr sz="2950" spc="5" dirty="0">
                <a:latin typeface="微软雅黑"/>
                <a:cs typeface="微软雅黑"/>
              </a:rPr>
              <a:t>IDS/IPS</a:t>
            </a:r>
            <a:r>
              <a:rPr sz="2950" spc="15" dirty="0">
                <a:latin typeface="微软雅黑"/>
                <a:cs typeface="微软雅黑"/>
              </a:rPr>
              <a:t>、</a:t>
            </a:r>
            <a:r>
              <a:rPr sz="2950" spc="10" dirty="0">
                <a:latin typeface="微软雅黑"/>
                <a:cs typeface="微软雅黑"/>
              </a:rPr>
              <a:t>VPN</a:t>
            </a:r>
            <a:r>
              <a:rPr sz="2950" spc="15" dirty="0">
                <a:latin typeface="微软雅黑"/>
                <a:cs typeface="微软雅黑"/>
              </a:rPr>
              <a:t>、</a:t>
            </a:r>
            <a:r>
              <a:rPr sz="2950" spc="-35" dirty="0">
                <a:latin typeface="微软雅黑"/>
                <a:cs typeface="微软雅黑"/>
              </a:rPr>
              <a:t>WAF</a:t>
            </a:r>
            <a:r>
              <a:rPr sz="2950" spc="15" dirty="0">
                <a:latin typeface="微软雅黑"/>
                <a:cs typeface="微软雅黑"/>
              </a:rPr>
              <a:t>、日志审计等）  较好的解决了其关注的某个方面的安全问题。但</a:t>
            </a:r>
            <a:r>
              <a:rPr sz="2950" spc="15" dirty="0">
                <a:solidFill>
                  <a:srgbClr val="FF0000"/>
                </a:solidFill>
                <a:latin typeface="微软雅黑"/>
                <a:cs typeface="微软雅黑"/>
              </a:rPr>
              <a:t>随着网络应用规模和复杂度的不断提高，  网络中传输的数据量急剧上升，网络攻防对抗日趋激烈，医院内部新的安全问题开始显</a:t>
            </a:r>
            <a:r>
              <a:rPr sz="2950" spc="25" dirty="0">
                <a:solidFill>
                  <a:srgbClr val="FF0000"/>
                </a:solidFill>
                <a:latin typeface="微软雅黑"/>
                <a:cs typeface="微软雅黑"/>
              </a:rPr>
              <a:t>现</a:t>
            </a:r>
            <a:r>
              <a:rPr sz="2950" spc="10" dirty="0">
                <a:latin typeface="微软雅黑"/>
                <a:cs typeface="微软雅黑"/>
              </a:rPr>
              <a:t>， </a:t>
            </a:r>
            <a:r>
              <a:rPr sz="2950" spc="15" dirty="0">
                <a:latin typeface="微软雅黑"/>
                <a:cs typeface="微软雅黑"/>
              </a:rPr>
              <a:t>一旦网络或其他信息基础设施薄弱环节被加以利用，就可能产生各类安全威胁事件。</a:t>
            </a:r>
            <a:endParaRPr sz="295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85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2950" b="1" spc="15" dirty="0">
                <a:latin typeface="微软雅黑"/>
                <a:cs typeface="微软雅黑"/>
              </a:rPr>
              <a:t>安全审计要求——不统一</a:t>
            </a:r>
            <a:endParaRPr sz="2950">
              <a:latin typeface="微软雅黑"/>
              <a:cs typeface="微软雅黑"/>
            </a:endParaRPr>
          </a:p>
          <a:p>
            <a:pPr marL="12700" marR="2324735" algn="just">
              <a:lnSpc>
                <a:spcPct val="150900"/>
              </a:lnSpc>
              <a:spcBef>
                <a:spcPts val="5"/>
              </a:spcBef>
            </a:pPr>
            <a:r>
              <a:rPr sz="2950" spc="15" dirty="0">
                <a:latin typeface="微软雅黑"/>
                <a:cs typeface="微软雅黑"/>
              </a:rPr>
              <a:t>医院现有系统的各安全设备、网络设备和应用系统产生的数据分别是自已定义的</a:t>
            </a:r>
            <a:r>
              <a:rPr sz="2950" spc="20" dirty="0">
                <a:latin typeface="微软雅黑"/>
                <a:cs typeface="微软雅黑"/>
              </a:rPr>
              <a:t>，</a:t>
            </a:r>
            <a:r>
              <a:rPr sz="2950" spc="15" dirty="0">
                <a:solidFill>
                  <a:srgbClr val="FF0000"/>
                </a:solidFill>
                <a:latin typeface="微软雅黑"/>
                <a:cs typeface="微软雅黑"/>
              </a:rPr>
              <a:t>格式不 统一</a:t>
            </a:r>
            <a:r>
              <a:rPr sz="2950" spc="15" dirty="0">
                <a:latin typeface="微软雅黑"/>
                <a:cs typeface="微软雅黑"/>
              </a:rPr>
              <a:t>，不能直接对其进行统一的利用。根据国家网络安全法相关规定</a:t>
            </a:r>
            <a:r>
              <a:rPr sz="2950" spc="20" dirty="0">
                <a:latin typeface="微软雅黑"/>
                <a:cs typeface="微软雅黑"/>
              </a:rPr>
              <a:t>，</a:t>
            </a:r>
            <a:r>
              <a:rPr sz="2950" spc="15" dirty="0">
                <a:solidFill>
                  <a:srgbClr val="FF0000"/>
                </a:solidFill>
                <a:latin typeface="微软雅黑"/>
                <a:cs typeface="微软雅黑"/>
              </a:rPr>
              <a:t>日志和告警数据需 要存放至少</a:t>
            </a:r>
            <a:r>
              <a:rPr sz="2950" spc="10" dirty="0">
                <a:solidFill>
                  <a:srgbClr val="FF0000"/>
                </a:solidFill>
                <a:latin typeface="微软雅黑"/>
                <a:cs typeface="微软雅黑"/>
              </a:rPr>
              <a:t>6</a:t>
            </a:r>
            <a:r>
              <a:rPr sz="2950" spc="15" dirty="0">
                <a:solidFill>
                  <a:srgbClr val="FF0000"/>
                </a:solidFill>
                <a:latin typeface="微软雅黑"/>
                <a:cs typeface="微软雅黑"/>
              </a:rPr>
              <a:t>个月以上</a:t>
            </a:r>
            <a:r>
              <a:rPr sz="2950" spc="15" dirty="0">
                <a:latin typeface="微软雅黑"/>
                <a:cs typeface="微软雅黑"/>
              </a:rPr>
              <a:t>。</a:t>
            </a:r>
            <a:endParaRPr sz="29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48925" y="5342268"/>
            <a:ext cx="2540635" cy="3949700"/>
          </a:xfrm>
          <a:custGeom>
            <a:avLst/>
            <a:gdLst/>
            <a:ahLst/>
            <a:cxnLst/>
            <a:rect l="l" t="t" r="r" b="b"/>
            <a:pathLst>
              <a:path w="2540634" h="3949700">
                <a:moveTo>
                  <a:pt x="1475599" y="3937000"/>
                </a:moveTo>
                <a:lnTo>
                  <a:pt x="1064838" y="3937000"/>
                </a:lnTo>
                <a:lnTo>
                  <a:pt x="1114550" y="3949700"/>
                </a:lnTo>
                <a:lnTo>
                  <a:pt x="1425890" y="3949700"/>
                </a:lnTo>
                <a:lnTo>
                  <a:pt x="1475599" y="3937000"/>
                </a:lnTo>
                <a:close/>
              </a:path>
              <a:path w="2540634" h="3949700">
                <a:moveTo>
                  <a:pt x="1524218" y="25400"/>
                </a:moveTo>
                <a:lnTo>
                  <a:pt x="1016215" y="25400"/>
                </a:lnTo>
                <a:lnTo>
                  <a:pt x="876881" y="63500"/>
                </a:lnTo>
                <a:lnTo>
                  <a:pt x="832616" y="88900"/>
                </a:lnTo>
                <a:lnTo>
                  <a:pt x="789439" y="101600"/>
                </a:lnTo>
                <a:lnTo>
                  <a:pt x="747353" y="127000"/>
                </a:lnTo>
                <a:lnTo>
                  <a:pt x="706356" y="139700"/>
                </a:lnTo>
                <a:lnTo>
                  <a:pt x="666449" y="165100"/>
                </a:lnTo>
                <a:lnTo>
                  <a:pt x="627631" y="190500"/>
                </a:lnTo>
                <a:lnTo>
                  <a:pt x="589903" y="228600"/>
                </a:lnTo>
                <a:lnTo>
                  <a:pt x="553265" y="254000"/>
                </a:lnTo>
                <a:lnTo>
                  <a:pt x="517717" y="279400"/>
                </a:lnTo>
                <a:lnTo>
                  <a:pt x="483259" y="317500"/>
                </a:lnTo>
                <a:lnTo>
                  <a:pt x="449891" y="355600"/>
                </a:lnTo>
                <a:lnTo>
                  <a:pt x="417613" y="393700"/>
                </a:lnTo>
                <a:lnTo>
                  <a:pt x="386425" y="431800"/>
                </a:lnTo>
                <a:lnTo>
                  <a:pt x="356327" y="469900"/>
                </a:lnTo>
                <a:lnTo>
                  <a:pt x="327319" y="520700"/>
                </a:lnTo>
                <a:lnTo>
                  <a:pt x="305862" y="558800"/>
                </a:lnTo>
                <a:lnTo>
                  <a:pt x="285131" y="584200"/>
                </a:lnTo>
                <a:lnTo>
                  <a:pt x="265129" y="622300"/>
                </a:lnTo>
                <a:lnTo>
                  <a:pt x="245853" y="660400"/>
                </a:lnTo>
                <a:lnTo>
                  <a:pt x="227305" y="698500"/>
                </a:lnTo>
                <a:lnTo>
                  <a:pt x="209484" y="736600"/>
                </a:lnTo>
                <a:lnTo>
                  <a:pt x="192391" y="787400"/>
                </a:lnTo>
                <a:lnTo>
                  <a:pt x="176025" y="825500"/>
                </a:lnTo>
                <a:lnTo>
                  <a:pt x="160386" y="863600"/>
                </a:lnTo>
                <a:lnTo>
                  <a:pt x="145475" y="914400"/>
                </a:lnTo>
                <a:lnTo>
                  <a:pt x="131291" y="952500"/>
                </a:lnTo>
                <a:lnTo>
                  <a:pt x="117835" y="1003300"/>
                </a:lnTo>
                <a:lnTo>
                  <a:pt x="105106" y="1041400"/>
                </a:lnTo>
                <a:lnTo>
                  <a:pt x="93104" y="1092200"/>
                </a:lnTo>
                <a:lnTo>
                  <a:pt x="81829" y="1143000"/>
                </a:lnTo>
                <a:lnTo>
                  <a:pt x="71282" y="1193800"/>
                </a:lnTo>
                <a:lnTo>
                  <a:pt x="61463" y="1244600"/>
                </a:lnTo>
                <a:lnTo>
                  <a:pt x="52371" y="1295400"/>
                </a:lnTo>
                <a:lnTo>
                  <a:pt x="44006" y="1346200"/>
                </a:lnTo>
                <a:lnTo>
                  <a:pt x="36368" y="1397000"/>
                </a:lnTo>
                <a:lnTo>
                  <a:pt x="29458" y="1447800"/>
                </a:lnTo>
                <a:lnTo>
                  <a:pt x="23276" y="1511300"/>
                </a:lnTo>
                <a:lnTo>
                  <a:pt x="17820" y="1562100"/>
                </a:lnTo>
                <a:lnTo>
                  <a:pt x="13092" y="1625600"/>
                </a:lnTo>
                <a:lnTo>
                  <a:pt x="9092" y="1676400"/>
                </a:lnTo>
                <a:lnTo>
                  <a:pt x="5819" y="1739900"/>
                </a:lnTo>
                <a:lnTo>
                  <a:pt x="3273" y="1803400"/>
                </a:lnTo>
                <a:lnTo>
                  <a:pt x="1454" y="1854200"/>
                </a:lnTo>
                <a:lnTo>
                  <a:pt x="363" y="1917700"/>
                </a:lnTo>
                <a:lnTo>
                  <a:pt x="0" y="1981200"/>
                </a:lnTo>
                <a:lnTo>
                  <a:pt x="363" y="2044700"/>
                </a:lnTo>
                <a:lnTo>
                  <a:pt x="1454" y="2108200"/>
                </a:lnTo>
                <a:lnTo>
                  <a:pt x="3273" y="2171700"/>
                </a:lnTo>
                <a:lnTo>
                  <a:pt x="5819" y="2222500"/>
                </a:lnTo>
                <a:lnTo>
                  <a:pt x="9092" y="2286000"/>
                </a:lnTo>
                <a:lnTo>
                  <a:pt x="13092" y="2336800"/>
                </a:lnTo>
                <a:lnTo>
                  <a:pt x="17820" y="2400300"/>
                </a:lnTo>
                <a:lnTo>
                  <a:pt x="23276" y="2451100"/>
                </a:lnTo>
                <a:lnTo>
                  <a:pt x="29458" y="2514600"/>
                </a:lnTo>
                <a:lnTo>
                  <a:pt x="36368" y="2565400"/>
                </a:lnTo>
                <a:lnTo>
                  <a:pt x="44006" y="2616200"/>
                </a:lnTo>
                <a:lnTo>
                  <a:pt x="52371" y="2667000"/>
                </a:lnTo>
                <a:lnTo>
                  <a:pt x="61463" y="2717800"/>
                </a:lnTo>
                <a:lnTo>
                  <a:pt x="71282" y="2768600"/>
                </a:lnTo>
                <a:lnTo>
                  <a:pt x="81829" y="2819400"/>
                </a:lnTo>
                <a:lnTo>
                  <a:pt x="93104" y="2870200"/>
                </a:lnTo>
                <a:lnTo>
                  <a:pt x="105106" y="2908300"/>
                </a:lnTo>
                <a:lnTo>
                  <a:pt x="117835" y="2959100"/>
                </a:lnTo>
                <a:lnTo>
                  <a:pt x="131291" y="3009900"/>
                </a:lnTo>
                <a:lnTo>
                  <a:pt x="145475" y="3048000"/>
                </a:lnTo>
                <a:lnTo>
                  <a:pt x="160386" y="3098800"/>
                </a:lnTo>
                <a:lnTo>
                  <a:pt x="176025" y="3136900"/>
                </a:lnTo>
                <a:lnTo>
                  <a:pt x="192391" y="3175000"/>
                </a:lnTo>
                <a:lnTo>
                  <a:pt x="209484" y="3213100"/>
                </a:lnTo>
                <a:lnTo>
                  <a:pt x="227305" y="3251200"/>
                </a:lnTo>
                <a:lnTo>
                  <a:pt x="245853" y="3289300"/>
                </a:lnTo>
                <a:lnTo>
                  <a:pt x="265129" y="3327400"/>
                </a:lnTo>
                <a:lnTo>
                  <a:pt x="285131" y="3365500"/>
                </a:lnTo>
                <a:lnTo>
                  <a:pt x="305862" y="3403600"/>
                </a:lnTo>
                <a:lnTo>
                  <a:pt x="327319" y="3441700"/>
                </a:lnTo>
                <a:lnTo>
                  <a:pt x="356327" y="3479800"/>
                </a:lnTo>
                <a:lnTo>
                  <a:pt x="386425" y="3530600"/>
                </a:lnTo>
                <a:lnTo>
                  <a:pt x="417613" y="3568700"/>
                </a:lnTo>
                <a:lnTo>
                  <a:pt x="449891" y="3606800"/>
                </a:lnTo>
                <a:lnTo>
                  <a:pt x="483259" y="3644900"/>
                </a:lnTo>
                <a:lnTo>
                  <a:pt x="517717" y="3670300"/>
                </a:lnTo>
                <a:lnTo>
                  <a:pt x="553265" y="3708400"/>
                </a:lnTo>
                <a:lnTo>
                  <a:pt x="589903" y="3733800"/>
                </a:lnTo>
                <a:lnTo>
                  <a:pt x="627631" y="3759200"/>
                </a:lnTo>
                <a:lnTo>
                  <a:pt x="666449" y="3797300"/>
                </a:lnTo>
                <a:lnTo>
                  <a:pt x="706356" y="3810000"/>
                </a:lnTo>
                <a:lnTo>
                  <a:pt x="747353" y="3835400"/>
                </a:lnTo>
                <a:lnTo>
                  <a:pt x="789439" y="3860800"/>
                </a:lnTo>
                <a:lnTo>
                  <a:pt x="832616" y="3873500"/>
                </a:lnTo>
                <a:lnTo>
                  <a:pt x="876881" y="3898900"/>
                </a:lnTo>
                <a:lnTo>
                  <a:pt x="1016215" y="3937000"/>
                </a:lnTo>
                <a:lnTo>
                  <a:pt x="1524218" y="3937000"/>
                </a:lnTo>
                <a:lnTo>
                  <a:pt x="1663535" y="3898900"/>
                </a:lnTo>
                <a:lnTo>
                  <a:pt x="1707794" y="3873500"/>
                </a:lnTo>
                <a:lnTo>
                  <a:pt x="1750964" y="3860800"/>
                </a:lnTo>
                <a:lnTo>
                  <a:pt x="1793043" y="3835400"/>
                </a:lnTo>
                <a:lnTo>
                  <a:pt x="1834033" y="3810000"/>
                </a:lnTo>
                <a:lnTo>
                  <a:pt x="1873934" y="3797300"/>
                </a:lnTo>
                <a:lnTo>
                  <a:pt x="1912745" y="3759200"/>
                </a:lnTo>
                <a:lnTo>
                  <a:pt x="1950466" y="3733800"/>
                </a:lnTo>
                <a:lnTo>
                  <a:pt x="1987098" y="3708400"/>
                </a:lnTo>
                <a:lnTo>
                  <a:pt x="2022641" y="3670300"/>
                </a:lnTo>
                <a:lnTo>
                  <a:pt x="2039867" y="3657600"/>
                </a:lnTo>
                <a:lnTo>
                  <a:pt x="1170943" y="3657600"/>
                </a:lnTo>
                <a:lnTo>
                  <a:pt x="1077216" y="3632200"/>
                </a:lnTo>
                <a:lnTo>
                  <a:pt x="989041" y="3606800"/>
                </a:lnTo>
                <a:lnTo>
                  <a:pt x="947035" y="3594100"/>
                </a:lnTo>
                <a:lnTo>
                  <a:pt x="906416" y="3568700"/>
                </a:lnTo>
                <a:lnTo>
                  <a:pt x="867185" y="3556000"/>
                </a:lnTo>
                <a:lnTo>
                  <a:pt x="829342" y="3530600"/>
                </a:lnTo>
                <a:lnTo>
                  <a:pt x="792885" y="3492500"/>
                </a:lnTo>
                <a:lnTo>
                  <a:pt x="757816" y="3467100"/>
                </a:lnTo>
                <a:lnTo>
                  <a:pt x="724134" y="3429000"/>
                </a:lnTo>
                <a:lnTo>
                  <a:pt x="691839" y="3403600"/>
                </a:lnTo>
                <a:lnTo>
                  <a:pt x="660931" y="3365500"/>
                </a:lnTo>
                <a:lnTo>
                  <a:pt x="631410" y="3314700"/>
                </a:lnTo>
                <a:lnTo>
                  <a:pt x="603275" y="3276600"/>
                </a:lnTo>
                <a:lnTo>
                  <a:pt x="576526" y="3225800"/>
                </a:lnTo>
                <a:lnTo>
                  <a:pt x="541837" y="3162300"/>
                </a:lnTo>
                <a:lnTo>
                  <a:pt x="525532" y="3124200"/>
                </a:lnTo>
                <a:lnTo>
                  <a:pt x="509921" y="3086100"/>
                </a:lnTo>
                <a:lnTo>
                  <a:pt x="495003" y="3048000"/>
                </a:lnTo>
                <a:lnTo>
                  <a:pt x="480779" y="3009900"/>
                </a:lnTo>
                <a:lnTo>
                  <a:pt x="467248" y="2971800"/>
                </a:lnTo>
                <a:lnTo>
                  <a:pt x="454410" y="2933700"/>
                </a:lnTo>
                <a:lnTo>
                  <a:pt x="442267" y="2882900"/>
                </a:lnTo>
                <a:lnTo>
                  <a:pt x="430817" y="2844800"/>
                </a:lnTo>
                <a:lnTo>
                  <a:pt x="420060" y="2794000"/>
                </a:lnTo>
                <a:lnTo>
                  <a:pt x="409998" y="2755900"/>
                </a:lnTo>
                <a:lnTo>
                  <a:pt x="400629" y="2705100"/>
                </a:lnTo>
                <a:lnTo>
                  <a:pt x="391953" y="2654300"/>
                </a:lnTo>
                <a:lnTo>
                  <a:pt x="383972" y="2603500"/>
                </a:lnTo>
                <a:lnTo>
                  <a:pt x="376685" y="2552700"/>
                </a:lnTo>
                <a:lnTo>
                  <a:pt x="370091" y="2501900"/>
                </a:lnTo>
                <a:lnTo>
                  <a:pt x="364191" y="2451100"/>
                </a:lnTo>
                <a:lnTo>
                  <a:pt x="358985" y="2400300"/>
                </a:lnTo>
                <a:lnTo>
                  <a:pt x="354474" y="2336800"/>
                </a:lnTo>
                <a:lnTo>
                  <a:pt x="350656" y="2286000"/>
                </a:lnTo>
                <a:lnTo>
                  <a:pt x="347532" y="2222500"/>
                </a:lnTo>
                <a:lnTo>
                  <a:pt x="345103" y="2171700"/>
                </a:lnTo>
                <a:lnTo>
                  <a:pt x="343367" y="2108200"/>
                </a:lnTo>
                <a:lnTo>
                  <a:pt x="342326" y="2044700"/>
                </a:lnTo>
                <a:lnTo>
                  <a:pt x="341979" y="1981200"/>
                </a:lnTo>
                <a:lnTo>
                  <a:pt x="342326" y="1917700"/>
                </a:lnTo>
                <a:lnTo>
                  <a:pt x="343367" y="1854200"/>
                </a:lnTo>
                <a:lnTo>
                  <a:pt x="345103" y="1803400"/>
                </a:lnTo>
                <a:lnTo>
                  <a:pt x="347532" y="1739900"/>
                </a:lnTo>
                <a:lnTo>
                  <a:pt x="350656" y="1676400"/>
                </a:lnTo>
                <a:lnTo>
                  <a:pt x="354474" y="1625600"/>
                </a:lnTo>
                <a:lnTo>
                  <a:pt x="358985" y="1562100"/>
                </a:lnTo>
                <a:lnTo>
                  <a:pt x="364191" y="1511300"/>
                </a:lnTo>
                <a:lnTo>
                  <a:pt x="370091" y="1460500"/>
                </a:lnTo>
                <a:lnTo>
                  <a:pt x="376685" y="1409700"/>
                </a:lnTo>
                <a:lnTo>
                  <a:pt x="383972" y="1358900"/>
                </a:lnTo>
                <a:lnTo>
                  <a:pt x="391953" y="1308100"/>
                </a:lnTo>
                <a:lnTo>
                  <a:pt x="400629" y="1257300"/>
                </a:lnTo>
                <a:lnTo>
                  <a:pt x="409998" y="1206500"/>
                </a:lnTo>
                <a:lnTo>
                  <a:pt x="420060" y="1168400"/>
                </a:lnTo>
                <a:lnTo>
                  <a:pt x="430817" y="1117600"/>
                </a:lnTo>
                <a:lnTo>
                  <a:pt x="442267" y="1079500"/>
                </a:lnTo>
                <a:lnTo>
                  <a:pt x="454410" y="1028700"/>
                </a:lnTo>
                <a:lnTo>
                  <a:pt x="467248" y="990600"/>
                </a:lnTo>
                <a:lnTo>
                  <a:pt x="480779" y="952500"/>
                </a:lnTo>
                <a:lnTo>
                  <a:pt x="495003" y="914400"/>
                </a:lnTo>
                <a:lnTo>
                  <a:pt x="509921" y="876300"/>
                </a:lnTo>
                <a:lnTo>
                  <a:pt x="525532" y="838200"/>
                </a:lnTo>
                <a:lnTo>
                  <a:pt x="541837" y="800100"/>
                </a:lnTo>
                <a:lnTo>
                  <a:pt x="558835" y="762000"/>
                </a:lnTo>
                <a:lnTo>
                  <a:pt x="576526" y="736600"/>
                </a:lnTo>
                <a:lnTo>
                  <a:pt x="603275" y="685800"/>
                </a:lnTo>
                <a:lnTo>
                  <a:pt x="631410" y="647700"/>
                </a:lnTo>
                <a:lnTo>
                  <a:pt x="660931" y="596900"/>
                </a:lnTo>
                <a:lnTo>
                  <a:pt x="691839" y="558800"/>
                </a:lnTo>
                <a:lnTo>
                  <a:pt x="724134" y="533400"/>
                </a:lnTo>
                <a:lnTo>
                  <a:pt x="757816" y="495300"/>
                </a:lnTo>
                <a:lnTo>
                  <a:pt x="792885" y="469900"/>
                </a:lnTo>
                <a:lnTo>
                  <a:pt x="829342" y="431800"/>
                </a:lnTo>
                <a:lnTo>
                  <a:pt x="867185" y="419100"/>
                </a:lnTo>
                <a:lnTo>
                  <a:pt x="906416" y="393700"/>
                </a:lnTo>
                <a:lnTo>
                  <a:pt x="947035" y="368300"/>
                </a:lnTo>
                <a:lnTo>
                  <a:pt x="1032434" y="342900"/>
                </a:lnTo>
                <a:lnTo>
                  <a:pt x="1123385" y="317500"/>
                </a:lnTo>
                <a:lnTo>
                  <a:pt x="1170943" y="317500"/>
                </a:lnTo>
                <a:lnTo>
                  <a:pt x="1219889" y="304800"/>
                </a:lnTo>
                <a:lnTo>
                  <a:pt x="2045610" y="304800"/>
                </a:lnTo>
                <a:lnTo>
                  <a:pt x="2022641" y="279400"/>
                </a:lnTo>
                <a:lnTo>
                  <a:pt x="1987098" y="254000"/>
                </a:lnTo>
                <a:lnTo>
                  <a:pt x="1950466" y="228600"/>
                </a:lnTo>
                <a:lnTo>
                  <a:pt x="1912745" y="190500"/>
                </a:lnTo>
                <a:lnTo>
                  <a:pt x="1873934" y="165100"/>
                </a:lnTo>
                <a:lnTo>
                  <a:pt x="1834033" y="139700"/>
                </a:lnTo>
                <a:lnTo>
                  <a:pt x="1793043" y="127000"/>
                </a:lnTo>
                <a:lnTo>
                  <a:pt x="1750964" y="101600"/>
                </a:lnTo>
                <a:lnTo>
                  <a:pt x="1707794" y="88900"/>
                </a:lnTo>
                <a:lnTo>
                  <a:pt x="1663535" y="63500"/>
                </a:lnTo>
                <a:lnTo>
                  <a:pt x="1524218" y="25400"/>
                </a:lnTo>
                <a:close/>
              </a:path>
              <a:path w="2540634" h="3949700">
                <a:moveTo>
                  <a:pt x="2045610" y="304800"/>
                </a:moveTo>
                <a:lnTo>
                  <a:pt x="1320541" y="304800"/>
                </a:lnTo>
                <a:lnTo>
                  <a:pt x="1369475" y="317500"/>
                </a:lnTo>
                <a:lnTo>
                  <a:pt x="1417023" y="317500"/>
                </a:lnTo>
                <a:lnTo>
                  <a:pt x="1507965" y="342900"/>
                </a:lnTo>
                <a:lnTo>
                  <a:pt x="1593365" y="368300"/>
                </a:lnTo>
                <a:lnTo>
                  <a:pt x="1633986" y="393700"/>
                </a:lnTo>
                <a:lnTo>
                  <a:pt x="1673221" y="419100"/>
                </a:lnTo>
                <a:lnTo>
                  <a:pt x="1711069" y="431800"/>
                </a:lnTo>
                <a:lnTo>
                  <a:pt x="1747531" y="469900"/>
                </a:lnTo>
                <a:lnTo>
                  <a:pt x="1782606" y="495300"/>
                </a:lnTo>
                <a:lnTo>
                  <a:pt x="1816293" y="533400"/>
                </a:lnTo>
                <a:lnTo>
                  <a:pt x="1848594" y="558800"/>
                </a:lnTo>
                <a:lnTo>
                  <a:pt x="1879507" y="596900"/>
                </a:lnTo>
                <a:lnTo>
                  <a:pt x="1909032" y="647700"/>
                </a:lnTo>
                <a:lnTo>
                  <a:pt x="1937170" y="685800"/>
                </a:lnTo>
                <a:lnTo>
                  <a:pt x="1963919" y="736600"/>
                </a:lnTo>
                <a:lnTo>
                  <a:pt x="1981610" y="762000"/>
                </a:lnTo>
                <a:lnTo>
                  <a:pt x="1998607" y="800100"/>
                </a:lnTo>
                <a:lnTo>
                  <a:pt x="2014909" y="838200"/>
                </a:lnTo>
                <a:lnTo>
                  <a:pt x="2030518" y="876300"/>
                </a:lnTo>
                <a:lnTo>
                  <a:pt x="2045432" y="914400"/>
                </a:lnTo>
                <a:lnTo>
                  <a:pt x="2059652" y="952500"/>
                </a:lnTo>
                <a:lnTo>
                  <a:pt x="2073179" y="990600"/>
                </a:lnTo>
                <a:lnTo>
                  <a:pt x="2086011" y="1028700"/>
                </a:lnTo>
                <a:lnTo>
                  <a:pt x="2098149" y="1079500"/>
                </a:lnTo>
                <a:lnTo>
                  <a:pt x="2109594" y="1117600"/>
                </a:lnTo>
                <a:lnTo>
                  <a:pt x="2120345" y="1168400"/>
                </a:lnTo>
                <a:lnTo>
                  <a:pt x="2130401" y="1206500"/>
                </a:lnTo>
                <a:lnTo>
                  <a:pt x="2139764" y="1257300"/>
                </a:lnTo>
                <a:lnTo>
                  <a:pt x="2148433" y="1308100"/>
                </a:lnTo>
                <a:lnTo>
                  <a:pt x="2156409" y="1358900"/>
                </a:lnTo>
                <a:lnTo>
                  <a:pt x="2163690" y="1409700"/>
                </a:lnTo>
                <a:lnTo>
                  <a:pt x="2170279" y="1460500"/>
                </a:lnTo>
                <a:lnTo>
                  <a:pt x="2176173" y="1511300"/>
                </a:lnTo>
                <a:lnTo>
                  <a:pt x="2181374" y="1562100"/>
                </a:lnTo>
                <a:lnTo>
                  <a:pt x="2185881" y="1625600"/>
                </a:lnTo>
                <a:lnTo>
                  <a:pt x="2189695" y="1676400"/>
                </a:lnTo>
                <a:lnTo>
                  <a:pt x="2192815" y="1739900"/>
                </a:lnTo>
                <a:lnTo>
                  <a:pt x="2195242" y="1803400"/>
                </a:lnTo>
                <a:lnTo>
                  <a:pt x="2196975" y="1854200"/>
                </a:lnTo>
                <a:lnTo>
                  <a:pt x="2198015" y="1917700"/>
                </a:lnTo>
                <a:lnTo>
                  <a:pt x="2198362" y="1981200"/>
                </a:lnTo>
                <a:lnTo>
                  <a:pt x="2198015" y="2044700"/>
                </a:lnTo>
                <a:lnTo>
                  <a:pt x="2196975" y="2108200"/>
                </a:lnTo>
                <a:lnTo>
                  <a:pt x="2195242" y="2171700"/>
                </a:lnTo>
                <a:lnTo>
                  <a:pt x="2192815" y="2222500"/>
                </a:lnTo>
                <a:lnTo>
                  <a:pt x="2189695" y="2286000"/>
                </a:lnTo>
                <a:lnTo>
                  <a:pt x="2185881" y="2336800"/>
                </a:lnTo>
                <a:lnTo>
                  <a:pt x="2181374" y="2400300"/>
                </a:lnTo>
                <a:lnTo>
                  <a:pt x="2176173" y="2451100"/>
                </a:lnTo>
                <a:lnTo>
                  <a:pt x="2170279" y="2501900"/>
                </a:lnTo>
                <a:lnTo>
                  <a:pt x="2163690" y="2552700"/>
                </a:lnTo>
                <a:lnTo>
                  <a:pt x="2156409" y="2603500"/>
                </a:lnTo>
                <a:lnTo>
                  <a:pt x="2148433" y="2654300"/>
                </a:lnTo>
                <a:lnTo>
                  <a:pt x="2139764" y="2705100"/>
                </a:lnTo>
                <a:lnTo>
                  <a:pt x="2130401" y="2755900"/>
                </a:lnTo>
                <a:lnTo>
                  <a:pt x="2120345" y="2794000"/>
                </a:lnTo>
                <a:lnTo>
                  <a:pt x="2109594" y="2844800"/>
                </a:lnTo>
                <a:lnTo>
                  <a:pt x="2098149" y="2882900"/>
                </a:lnTo>
                <a:lnTo>
                  <a:pt x="2086011" y="2933700"/>
                </a:lnTo>
                <a:lnTo>
                  <a:pt x="2073179" y="2971800"/>
                </a:lnTo>
                <a:lnTo>
                  <a:pt x="2059652" y="3009900"/>
                </a:lnTo>
                <a:lnTo>
                  <a:pt x="2045432" y="3048000"/>
                </a:lnTo>
                <a:lnTo>
                  <a:pt x="2030518" y="3086100"/>
                </a:lnTo>
                <a:lnTo>
                  <a:pt x="2014909" y="3124200"/>
                </a:lnTo>
                <a:lnTo>
                  <a:pt x="1998607" y="3162300"/>
                </a:lnTo>
                <a:lnTo>
                  <a:pt x="1981610" y="3200400"/>
                </a:lnTo>
                <a:lnTo>
                  <a:pt x="1963919" y="3225800"/>
                </a:lnTo>
                <a:lnTo>
                  <a:pt x="1937170" y="3276600"/>
                </a:lnTo>
                <a:lnTo>
                  <a:pt x="1909032" y="3314700"/>
                </a:lnTo>
                <a:lnTo>
                  <a:pt x="1879507" y="3365500"/>
                </a:lnTo>
                <a:lnTo>
                  <a:pt x="1848594" y="3403600"/>
                </a:lnTo>
                <a:lnTo>
                  <a:pt x="1816293" y="3429000"/>
                </a:lnTo>
                <a:lnTo>
                  <a:pt x="1782606" y="3467100"/>
                </a:lnTo>
                <a:lnTo>
                  <a:pt x="1747531" y="3492500"/>
                </a:lnTo>
                <a:lnTo>
                  <a:pt x="1711069" y="3530600"/>
                </a:lnTo>
                <a:lnTo>
                  <a:pt x="1673221" y="3556000"/>
                </a:lnTo>
                <a:lnTo>
                  <a:pt x="1633986" y="3568700"/>
                </a:lnTo>
                <a:lnTo>
                  <a:pt x="1593365" y="3594100"/>
                </a:lnTo>
                <a:lnTo>
                  <a:pt x="1551358" y="3606800"/>
                </a:lnTo>
                <a:lnTo>
                  <a:pt x="1463187" y="3632200"/>
                </a:lnTo>
                <a:lnTo>
                  <a:pt x="1369475" y="3657600"/>
                </a:lnTo>
                <a:lnTo>
                  <a:pt x="2039867" y="3657600"/>
                </a:lnTo>
                <a:lnTo>
                  <a:pt x="2090458" y="3606800"/>
                </a:lnTo>
                <a:lnTo>
                  <a:pt x="2122732" y="3568700"/>
                </a:lnTo>
                <a:lnTo>
                  <a:pt x="2153918" y="3530600"/>
                </a:lnTo>
                <a:lnTo>
                  <a:pt x="2184014" y="3479800"/>
                </a:lnTo>
                <a:lnTo>
                  <a:pt x="2213021" y="3441700"/>
                </a:lnTo>
                <a:lnTo>
                  <a:pt x="2234479" y="3403600"/>
                </a:lnTo>
                <a:lnTo>
                  <a:pt x="2255209" y="3365500"/>
                </a:lnTo>
                <a:lnTo>
                  <a:pt x="2275212" y="3327400"/>
                </a:lnTo>
                <a:lnTo>
                  <a:pt x="2294487" y="3289300"/>
                </a:lnTo>
                <a:lnTo>
                  <a:pt x="2313036" y="3251200"/>
                </a:lnTo>
                <a:lnTo>
                  <a:pt x="2330856" y="3213100"/>
                </a:lnTo>
                <a:lnTo>
                  <a:pt x="2347950" y="3175000"/>
                </a:lnTo>
                <a:lnTo>
                  <a:pt x="2364316" y="3136900"/>
                </a:lnTo>
                <a:lnTo>
                  <a:pt x="2379954" y="3098800"/>
                </a:lnTo>
                <a:lnTo>
                  <a:pt x="2394865" y="3048000"/>
                </a:lnTo>
                <a:lnTo>
                  <a:pt x="2409049" y="3009900"/>
                </a:lnTo>
                <a:lnTo>
                  <a:pt x="2422506" y="2959100"/>
                </a:lnTo>
                <a:lnTo>
                  <a:pt x="2435235" y="2908300"/>
                </a:lnTo>
                <a:lnTo>
                  <a:pt x="2447237" y="2870200"/>
                </a:lnTo>
                <a:lnTo>
                  <a:pt x="2458511" y="2819400"/>
                </a:lnTo>
                <a:lnTo>
                  <a:pt x="2469058" y="2768600"/>
                </a:lnTo>
                <a:lnTo>
                  <a:pt x="2478878" y="2717800"/>
                </a:lnTo>
                <a:lnTo>
                  <a:pt x="2487970" y="2667000"/>
                </a:lnTo>
                <a:lnTo>
                  <a:pt x="2496335" y="2616200"/>
                </a:lnTo>
                <a:lnTo>
                  <a:pt x="2503972" y="2565400"/>
                </a:lnTo>
                <a:lnTo>
                  <a:pt x="2510882" y="2514600"/>
                </a:lnTo>
                <a:lnTo>
                  <a:pt x="2517065" y="2451100"/>
                </a:lnTo>
                <a:lnTo>
                  <a:pt x="2522520" y="2400300"/>
                </a:lnTo>
                <a:lnTo>
                  <a:pt x="2527248" y="2336800"/>
                </a:lnTo>
                <a:lnTo>
                  <a:pt x="2531249" y="2286000"/>
                </a:lnTo>
                <a:lnTo>
                  <a:pt x="2534522" y="2222500"/>
                </a:lnTo>
                <a:lnTo>
                  <a:pt x="2537068" y="2171700"/>
                </a:lnTo>
                <a:lnTo>
                  <a:pt x="2538886" y="2108200"/>
                </a:lnTo>
                <a:lnTo>
                  <a:pt x="2539977" y="2044700"/>
                </a:lnTo>
                <a:lnTo>
                  <a:pt x="2540341" y="1981200"/>
                </a:lnTo>
                <a:lnTo>
                  <a:pt x="2539977" y="1917700"/>
                </a:lnTo>
                <a:lnTo>
                  <a:pt x="2538886" y="1854200"/>
                </a:lnTo>
                <a:lnTo>
                  <a:pt x="2537068" y="1803400"/>
                </a:lnTo>
                <a:lnTo>
                  <a:pt x="2534522" y="1739900"/>
                </a:lnTo>
                <a:lnTo>
                  <a:pt x="2531249" y="1676400"/>
                </a:lnTo>
                <a:lnTo>
                  <a:pt x="2527248" y="1625600"/>
                </a:lnTo>
                <a:lnTo>
                  <a:pt x="2522520" y="1562100"/>
                </a:lnTo>
                <a:lnTo>
                  <a:pt x="2517065" y="1511300"/>
                </a:lnTo>
                <a:lnTo>
                  <a:pt x="2510882" y="1447800"/>
                </a:lnTo>
                <a:lnTo>
                  <a:pt x="2503972" y="1397000"/>
                </a:lnTo>
                <a:lnTo>
                  <a:pt x="2496335" y="1346200"/>
                </a:lnTo>
                <a:lnTo>
                  <a:pt x="2487970" y="1295400"/>
                </a:lnTo>
                <a:lnTo>
                  <a:pt x="2478878" y="1244600"/>
                </a:lnTo>
                <a:lnTo>
                  <a:pt x="2469058" y="1193800"/>
                </a:lnTo>
                <a:lnTo>
                  <a:pt x="2458511" y="1143000"/>
                </a:lnTo>
                <a:lnTo>
                  <a:pt x="2447237" y="1092200"/>
                </a:lnTo>
                <a:lnTo>
                  <a:pt x="2435235" y="1041400"/>
                </a:lnTo>
                <a:lnTo>
                  <a:pt x="2422506" y="1003300"/>
                </a:lnTo>
                <a:lnTo>
                  <a:pt x="2409049" y="952500"/>
                </a:lnTo>
                <a:lnTo>
                  <a:pt x="2394865" y="914400"/>
                </a:lnTo>
                <a:lnTo>
                  <a:pt x="2379954" y="863600"/>
                </a:lnTo>
                <a:lnTo>
                  <a:pt x="2364316" y="825500"/>
                </a:lnTo>
                <a:lnTo>
                  <a:pt x="2347950" y="787400"/>
                </a:lnTo>
                <a:lnTo>
                  <a:pt x="2330856" y="736600"/>
                </a:lnTo>
                <a:lnTo>
                  <a:pt x="2313036" y="698500"/>
                </a:lnTo>
                <a:lnTo>
                  <a:pt x="2294487" y="660400"/>
                </a:lnTo>
                <a:lnTo>
                  <a:pt x="2275212" y="622300"/>
                </a:lnTo>
                <a:lnTo>
                  <a:pt x="2255209" y="584200"/>
                </a:lnTo>
                <a:lnTo>
                  <a:pt x="2234479" y="558800"/>
                </a:lnTo>
                <a:lnTo>
                  <a:pt x="2213021" y="520700"/>
                </a:lnTo>
                <a:lnTo>
                  <a:pt x="2184014" y="469900"/>
                </a:lnTo>
                <a:lnTo>
                  <a:pt x="2153918" y="431800"/>
                </a:lnTo>
                <a:lnTo>
                  <a:pt x="2122732" y="393700"/>
                </a:lnTo>
                <a:lnTo>
                  <a:pt x="2090458" y="355600"/>
                </a:lnTo>
                <a:lnTo>
                  <a:pt x="2057094" y="317500"/>
                </a:lnTo>
                <a:lnTo>
                  <a:pt x="2045610" y="304800"/>
                </a:lnTo>
                <a:close/>
              </a:path>
              <a:path w="2540634" h="3949700">
                <a:moveTo>
                  <a:pt x="1425890" y="12700"/>
                </a:moveTo>
                <a:lnTo>
                  <a:pt x="1114550" y="12700"/>
                </a:lnTo>
                <a:lnTo>
                  <a:pt x="1064838" y="25400"/>
                </a:lnTo>
                <a:lnTo>
                  <a:pt x="1475599" y="25400"/>
                </a:lnTo>
                <a:lnTo>
                  <a:pt x="1425890" y="12700"/>
                </a:lnTo>
                <a:close/>
              </a:path>
              <a:path w="2540634" h="3949700">
                <a:moveTo>
                  <a:pt x="1323202" y="0"/>
                </a:moveTo>
                <a:lnTo>
                  <a:pt x="1217243" y="0"/>
                </a:lnTo>
                <a:lnTo>
                  <a:pt x="1165352" y="12700"/>
                </a:lnTo>
                <a:lnTo>
                  <a:pt x="1375091" y="12700"/>
                </a:lnTo>
                <a:lnTo>
                  <a:pt x="13232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934383" y="5393448"/>
            <a:ext cx="2535555" cy="3844925"/>
          </a:xfrm>
          <a:custGeom>
            <a:avLst/>
            <a:gdLst/>
            <a:ahLst/>
            <a:cxnLst/>
            <a:rect l="l" t="t" r="r" b="b"/>
            <a:pathLst>
              <a:path w="2535555" h="3844925">
                <a:moveTo>
                  <a:pt x="2022556" y="2896979"/>
                </a:moveTo>
                <a:lnTo>
                  <a:pt x="1690315" y="2896979"/>
                </a:lnTo>
                <a:lnTo>
                  <a:pt x="1690315" y="3844699"/>
                </a:lnTo>
                <a:lnTo>
                  <a:pt x="2022556" y="3844699"/>
                </a:lnTo>
                <a:lnTo>
                  <a:pt x="2022556" y="2896979"/>
                </a:lnTo>
                <a:close/>
              </a:path>
              <a:path w="2535555" h="3844925">
                <a:moveTo>
                  <a:pt x="2022556" y="0"/>
                </a:moveTo>
                <a:lnTo>
                  <a:pt x="1763611" y="0"/>
                </a:lnTo>
                <a:lnTo>
                  <a:pt x="0" y="2662536"/>
                </a:lnTo>
                <a:lnTo>
                  <a:pt x="0" y="2896979"/>
                </a:lnTo>
                <a:lnTo>
                  <a:pt x="2535524" y="2896979"/>
                </a:lnTo>
                <a:lnTo>
                  <a:pt x="2535524" y="2594057"/>
                </a:lnTo>
                <a:lnTo>
                  <a:pt x="400616" y="2594057"/>
                </a:lnTo>
                <a:lnTo>
                  <a:pt x="1690315" y="639980"/>
                </a:lnTo>
                <a:lnTo>
                  <a:pt x="2022556" y="639980"/>
                </a:lnTo>
                <a:lnTo>
                  <a:pt x="2022556" y="0"/>
                </a:lnTo>
                <a:close/>
              </a:path>
              <a:path w="2535555" h="3844925">
                <a:moveTo>
                  <a:pt x="2022556" y="639980"/>
                </a:moveTo>
                <a:lnTo>
                  <a:pt x="1690315" y="639980"/>
                </a:lnTo>
                <a:lnTo>
                  <a:pt x="1690315" y="2594057"/>
                </a:lnTo>
                <a:lnTo>
                  <a:pt x="2022556" y="2594057"/>
                </a:lnTo>
                <a:lnTo>
                  <a:pt x="2022556" y="6399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3222605">
              <a:lnSpc>
                <a:spcPct val="100000"/>
              </a:lnSpc>
              <a:spcBef>
                <a:spcPts val="125"/>
              </a:spcBef>
            </a:pPr>
            <a:r>
              <a:rPr spc="1660" dirty="0"/>
              <a:t>PART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60236" y="7673348"/>
            <a:ext cx="5051425" cy="1533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900" spc="-10" dirty="0">
                <a:solidFill>
                  <a:srgbClr val="0F3683"/>
                </a:solidFill>
                <a:latin typeface="宋体"/>
                <a:cs typeface="宋体"/>
              </a:rPr>
              <a:t>安全规划</a:t>
            </a:r>
            <a:endParaRPr sz="99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26757" y="31412"/>
            <a:ext cx="7036434" cy="31827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4847" y="1615941"/>
            <a:ext cx="6951980" cy="13709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200" spc="37" baseline="3156" dirty="0">
                <a:solidFill>
                  <a:srgbClr val="122852"/>
                </a:solidFill>
              </a:rPr>
              <a:t>目录</a:t>
            </a:r>
            <a:r>
              <a:rPr sz="13200" spc="-3090" baseline="3156" dirty="0">
                <a:solidFill>
                  <a:srgbClr val="122852"/>
                </a:solidFill>
              </a:rPr>
              <a:t> </a:t>
            </a:r>
            <a:r>
              <a:rPr sz="6750" spc="1545" dirty="0">
                <a:solidFill>
                  <a:srgbClr val="E90E5B"/>
                </a:solidFill>
              </a:rPr>
              <a:t>CONTENT</a:t>
            </a:r>
            <a:endParaRPr sz="6750"/>
          </a:p>
        </p:txBody>
      </p:sp>
      <p:sp>
        <p:nvSpPr>
          <p:cNvPr id="4" name="object 4"/>
          <p:cNvSpPr/>
          <p:nvPr/>
        </p:nvSpPr>
        <p:spPr>
          <a:xfrm>
            <a:off x="19454486" y="0"/>
            <a:ext cx="649612" cy="113085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56683" y="4542060"/>
          <a:ext cx="13737588" cy="45055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88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2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0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50943">
                <a:tc>
                  <a:txBody>
                    <a:bodyPr/>
                    <a:lstStyle/>
                    <a:p>
                      <a:pPr marL="31750">
                        <a:lnSpc>
                          <a:spcPts val="3954"/>
                        </a:lnSpc>
                      </a:pPr>
                      <a:r>
                        <a:rPr sz="3300" spc="630" dirty="0">
                          <a:solidFill>
                            <a:srgbClr val="E90E5B"/>
                          </a:solidFill>
                          <a:latin typeface="宋体"/>
                          <a:cs typeface="宋体"/>
                        </a:rPr>
                        <a:t>PART</a:t>
                      </a:r>
                      <a:r>
                        <a:rPr sz="3300" spc="-690" dirty="0">
                          <a:solidFill>
                            <a:srgbClr val="E90E5B"/>
                          </a:solidFill>
                          <a:latin typeface="宋体"/>
                          <a:cs typeface="宋体"/>
                        </a:rPr>
                        <a:t> </a:t>
                      </a:r>
                      <a:r>
                        <a:rPr sz="3300" spc="-75" dirty="0">
                          <a:solidFill>
                            <a:srgbClr val="E90E5B"/>
                          </a:solidFill>
                          <a:latin typeface="宋体"/>
                          <a:cs typeface="宋体"/>
                        </a:rPr>
                        <a:t>1</a:t>
                      </a:r>
                      <a:endParaRPr sz="3300">
                        <a:latin typeface="宋体"/>
                        <a:cs typeface="宋体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5750" spc="15" dirty="0">
                          <a:solidFill>
                            <a:srgbClr val="122852"/>
                          </a:solidFill>
                          <a:latin typeface="宋体"/>
                          <a:cs typeface="宋体"/>
                        </a:rPr>
                        <a:t>安全态势</a:t>
                      </a:r>
                      <a:endParaRPr sz="5750">
                        <a:latin typeface="宋体"/>
                        <a:cs typeface="宋体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25550">
                        <a:lnSpc>
                          <a:spcPts val="3954"/>
                        </a:lnSpc>
                      </a:pPr>
                      <a:r>
                        <a:rPr sz="3300" spc="630" dirty="0">
                          <a:solidFill>
                            <a:srgbClr val="E90E5B"/>
                          </a:solidFill>
                          <a:latin typeface="宋体"/>
                          <a:cs typeface="宋体"/>
                        </a:rPr>
                        <a:t>PART</a:t>
                      </a:r>
                      <a:r>
                        <a:rPr sz="3300" spc="-690" dirty="0">
                          <a:solidFill>
                            <a:srgbClr val="E90E5B"/>
                          </a:solidFill>
                          <a:latin typeface="宋体"/>
                          <a:cs typeface="宋体"/>
                        </a:rPr>
                        <a:t> </a:t>
                      </a:r>
                      <a:r>
                        <a:rPr sz="3300" spc="515" dirty="0">
                          <a:solidFill>
                            <a:srgbClr val="E90E5B"/>
                          </a:solidFill>
                          <a:latin typeface="宋体"/>
                          <a:cs typeface="宋体"/>
                        </a:rPr>
                        <a:t>2</a:t>
                      </a:r>
                      <a:endParaRPr sz="3300">
                        <a:latin typeface="宋体"/>
                        <a:cs typeface="宋体"/>
                      </a:endParaRPr>
                    </a:p>
                    <a:p>
                      <a:pPr marL="122555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5750" spc="15" dirty="0">
                          <a:solidFill>
                            <a:srgbClr val="122852"/>
                          </a:solidFill>
                          <a:latin typeface="宋体"/>
                          <a:cs typeface="宋体"/>
                        </a:rPr>
                        <a:t>安</a:t>
                      </a:r>
                      <a:r>
                        <a:rPr sz="5750" spc="10" dirty="0">
                          <a:solidFill>
                            <a:srgbClr val="122852"/>
                          </a:solidFill>
                          <a:latin typeface="宋体"/>
                          <a:cs typeface="宋体"/>
                        </a:rPr>
                        <a:t>全</a:t>
                      </a:r>
                      <a:r>
                        <a:rPr sz="5750" spc="15" dirty="0">
                          <a:solidFill>
                            <a:srgbClr val="122852"/>
                          </a:solidFill>
                          <a:latin typeface="宋体"/>
                          <a:cs typeface="宋体"/>
                        </a:rPr>
                        <a:t>要求</a:t>
                      </a:r>
                      <a:endParaRPr sz="5750">
                        <a:latin typeface="宋体"/>
                        <a:cs typeface="宋体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22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49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3300" spc="625" dirty="0">
                          <a:solidFill>
                            <a:srgbClr val="E90E5B"/>
                          </a:solidFill>
                          <a:latin typeface="宋体"/>
                          <a:cs typeface="宋体"/>
                        </a:rPr>
                        <a:t>PART</a:t>
                      </a:r>
                      <a:r>
                        <a:rPr sz="3300" spc="-690" dirty="0">
                          <a:solidFill>
                            <a:srgbClr val="E90E5B"/>
                          </a:solidFill>
                          <a:latin typeface="宋体"/>
                          <a:cs typeface="宋体"/>
                        </a:rPr>
                        <a:t> </a:t>
                      </a:r>
                      <a:r>
                        <a:rPr sz="3300" spc="515" dirty="0">
                          <a:solidFill>
                            <a:srgbClr val="E90E5B"/>
                          </a:solidFill>
                          <a:latin typeface="宋体"/>
                          <a:cs typeface="宋体"/>
                        </a:rPr>
                        <a:t>3</a:t>
                      </a:r>
                      <a:endParaRPr sz="3300">
                        <a:latin typeface="宋体"/>
                        <a:cs typeface="宋体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4950">
                        <a:latin typeface="Times New Roman"/>
                        <a:cs typeface="Times New Roman"/>
                      </a:endParaRPr>
                    </a:p>
                    <a:p>
                      <a:pPr marL="1225550">
                        <a:lnSpc>
                          <a:spcPct val="100000"/>
                        </a:lnSpc>
                      </a:pPr>
                      <a:r>
                        <a:rPr sz="3300" spc="630" dirty="0">
                          <a:solidFill>
                            <a:srgbClr val="E90E5B"/>
                          </a:solidFill>
                          <a:latin typeface="宋体"/>
                          <a:cs typeface="宋体"/>
                        </a:rPr>
                        <a:t>PART</a:t>
                      </a:r>
                      <a:r>
                        <a:rPr sz="3300" spc="-690" dirty="0">
                          <a:solidFill>
                            <a:srgbClr val="E90E5B"/>
                          </a:solidFill>
                          <a:latin typeface="宋体"/>
                          <a:cs typeface="宋体"/>
                        </a:rPr>
                        <a:t> </a:t>
                      </a:r>
                      <a:r>
                        <a:rPr sz="3300" spc="515" dirty="0">
                          <a:solidFill>
                            <a:srgbClr val="E90E5B"/>
                          </a:solidFill>
                          <a:latin typeface="宋体"/>
                          <a:cs typeface="宋体"/>
                        </a:rPr>
                        <a:t>4</a:t>
                      </a:r>
                      <a:endParaRPr sz="3300">
                        <a:latin typeface="宋体"/>
                        <a:cs typeface="宋体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4950">
                        <a:latin typeface="Times New Roman"/>
                        <a:cs typeface="Times New Roman"/>
                      </a:endParaRPr>
                    </a:p>
                    <a:p>
                      <a:pPr marL="1214755">
                        <a:lnSpc>
                          <a:spcPct val="100000"/>
                        </a:lnSpc>
                      </a:pPr>
                      <a:r>
                        <a:rPr sz="3300" spc="625" dirty="0">
                          <a:solidFill>
                            <a:srgbClr val="E90E5B"/>
                          </a:solidFill>
                          <a:latin typeface="宋体"/>
                          <a:cs typeface="宋体"/>
                        </a:rPr>
                        <a:t>PART</a:t>
                      </a:r>
                      <a:r>
                        <a:rPr sz="3300" spc="-695" dirty="0">
                          <a:solidFill>
                            <a:srgbClr val="E90E5B"/>
                          </a:solidFill>
                          <a:latin typeface="宋体"/>
                          <a:cs typeface="宋体"/>
                        </a:rPr>
                        <a:t> </a:t>
                      </a:r>
                      <a:r>
                        <a:rPr sz="3300" spc="515" dirty="0">
                          <a:solidFill>
                            <a:srgbClr val="E90E5B"/>
                          </a:solidFill>
                          <a:latin typeface="宋体"/>
                          <a:cs typeface="宋体"/>
                        </a:rPr>
                        <a:t>5</a:t>
                      </a:r>
                      <a:endParaRPr sz="3300">
                        <a:latin typeface="宋体"/>
                        <a:cs typeface="宋体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240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5750" spc="15" dirty="0">
                          <a:solidFill>
                            <a:srgbClr val="122852"/>
                          </a:solidFill>
                          <a:latin typeface="宋体"/>
                          <a:cs typeface="宋体"/>
                        </a:rPr>
                        <a:t>风险识别</a:t>
                      </a:r>
                      <a:endParaRPr sz="5750">
                        <a:latin typeface="宋体"/>
                        <a:cs typeface="宋体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L="12255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750" spc="15" dirty="0">
                          <a:solidFill>
                            <a:srgbClr val="122852"/>
                          </a:solidFill>
                          <a:latin typeface="宋体"/>
                          <a:cs typeface="宋体"/>
                        </a:rPr>
                        <a:t>安全规划</a:t>
                      </a:r>
                      <a:endParaRPr sz="5750">
                        <a:latin typeface="宋体"/>
                        <a:cs typeface="宋体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121475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5750" spc="15" dirty="0">
                          <a:solidFill>
                            <a:srgbClr val="122852"/>
                          </a:solidFill>
                          <a:latin typeface="宋体"/>
                          <a:cs typeface="宋体"/>
                        </a:rPr>
                        <a:t>实践思考</a:t>
                      </a:r>
                      <a:endParaRPr sz="5750">
                        <a:latin typeface="宋体"/>
                        <a:cs typeface="宋体"/>
                      </a:endParaRPr>
                    </a:p>
                  </a:txBody>
                  <a:tcPr marL="0" marR="0" marT="825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5052" y="1007541"/>
            <a:ext cx="403542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安全规</a:t>
            </a:r>
            <a:r>
              <a:rPr spc="-5" dirty="0"/>
              <a:t>划</a:t>
            </a:r>
            <a:r>
              <a:rPr spc="-590" dirty="0"/>
              <a:t>-</a:t>
            </a:r>
            <a:r>
              <a:rPr spc="-10" dirty="0"/>
              <a:t>体系</a:t>
            </a:r>
          </a:p>
        </p:txBody>
      </p:sp>
      <p:sp>
        <p:nvSpPr>
          <p:cNvPr id="5" name="object 5"/>
          <p:cNvSpPr/>
          <p:nvPr/>
        </p:nvSpPr>
        <p:spPr>
          <a:xfrm>
            <a:off x="6748695" y="3685332"/>
            <a:ext cx="6698615" cy="5776595"/>
          </a:xfrm>
          <a:custGeom>
            <a:avLst/>
            <a:gdLst/>
            <a:ahLst/>
            <a:cxnLst/>
            <a:rect l="l" t="t" r="r" b="b"/>
            <a:pathLst>
              <a:path w="6698615" h="5776595">
                <a:moveTo>
                  <a:pt x="6698434" y="0"/>
                </a:moveTo>
                <a:lnTo>
                  <a:pt x="3349217" y="5776159"/>
                </a:lnTo>
                <a:lnTo>
                  <a:pt x="0" y="0"/>
                </a:lnTo>
                <a:lnTo>
                  <a:pt x="6698434" y="0"/>
                </a:lnTo>
                <a:close/>
              </a:path>
            </a:pathLst>
          </a:custGeom>
          <a:ln w="10052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48280" y="3632559"/>
            <a:ext cx="0" cy="1600835"/>
          </a:xfrm>
          <a:custGeom>
            <a:avLst/>
            <a:gdLst/>
            <a:ahLst/>
            <a:cxnLst/>
            <a:rect l="l" t="t" r="r" b="b"/>
            <a:pathLst>
              <a:path h="1600835">
                <a:moveTo>
                  <a:pt x="0" y="0"/>
                </a:moveTo>
                <a:lnTo>
                  <a:pt x="0" y="1600788"/>
                </a:lnTo>
              </a:path>
            </a:pathLst>
          </a:custGeom>
          <a:ln w="7539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28465" y="7242502"/>
            <a:ext cx="1421130" cy="869950"/>
          </a:xfrm>
          <a:custGeom>
            <a:avLst/>
            <a:gdLst/>
            <a:ahLst/>
            <a:cxnLst/>
            <a:rect l="l" t="t" r="r" b="b"/>
            <a:pathLst>
              <a:path w="1421129" h="869950">
                <a:moveTo>
                  <a:pt x="1377863" y="0"/>
                </a:moveTo>
                <a:lnTo>
                  <a:pt x="0" y="800918"/>
                </a:lnTo>
                <a:lnTo>
                  <a:pt x="32459" y="869502"/>
                </a:lnTo>
                <a:lnTo>
                  <a:pt x="1421108" y="79369"/>
                </a:lnTo>
                <a:lnTo>
                  <a:pt x="1377863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244474" y="7253810"/>
            <a:ext cx="1431290" cy="869950"/>
          </a:xfrm>
          <a:custGeom>
            <a:avLst/>
            <a:gdLst/>
            <a:ahLst/>
            <a:cxnLst/>
            <a:rect l="l" t="t" r="r" b="b"/>
            <a:pathLst>
              <a:path w="1431290" h="869950">
                <a:moveTo>
                  <a:pt x="43244" y="0"/>
                </a:moveTo>
                <a:lnTo>
                  <a:pt x="0" y="68584"/>
                </a:lnTo>
                <a:lnTo>
                  <a:pt x="1387915" y="869502"/>
                </a:lnTo>
                <a:lnTo>
                  <a:pt x="1431160" y="800918"/>
                </a:lnTo>
                <a:lnTo>
                  <a:pt x="4324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80465" y="5140367"/>
            <a:ext cx="2532380" cy="2188845"/>
          </a:xfrm>
          <a:custGeom>
            <a:avLst/>
            <a:gdLst/>
            <a:ahLst/>
            <a:cxnLst/>
            <a:rect l="l" t="t" r="r" b="b"/>
            <a:pathLst>
              <a:path w="2532379" h="2188845">
                <a:moveTo>
                  <a:pt x="1237030" y="0"/>
                </a:moveTo>
                <a:lnTo>
                  <a:pt x="0" y="2131139"/>
                </a:lnTo>
                <a:lnTo>
                  <a:pt x="36019" y="2156374"/>
                </a:lnTo>
                <a:lnTo>
                  <a:pt x="36019" y="2188833"/>
                </a:lnTo>
                <a:lnTo>
                  <a:pt x="2499400" y="2188833"/>
                </a:lnTo>
                <a:lnTo>
                  <a:pt x="2499400" y="2156374"/>
                </a:lnTo>
                <a:lnTo>
                  <a:pt x="2531860" y="2131139"/>
                </a:lnTo>
                <a:lnTo>
                  <a:pt x="2521497" y="2113129"/>
                </a:lnTo>
                <a:lnTo>
                  <a:pt x="104604" y="2113129"/>
                </a:lnTo>
                <a:lnTo>
                  <a:pt x="1269490" y="93714"/>
                </a:lnTo>
                <a:lnTo>
                  <a:pt x="1359537" y="93714"/>
                </a:lnTo>
                <a:lnTo>
                  <a:pt x="1315977" y="18009"/>
                </a:lnTo>
                <a:lnTo>
                  <a:pt x="1269490" y="18009"/>
                </a:lnTo>
                <a:lnTo>
                  <a:pt x="1237030" y="0"/>
                </a:lnTo>
                <a:close/>
              </a:path>
              <a:path w="2532379" h="2188845">
                <a:moveTo>
                  <a:pt x="1359537" y="93714"/>
                </a:moveTo>
                <a:lnTo>
                  <a:pt x="1269490" y="93714"/>
                </a:lnTo>
                <a:lnTo>
                  <a:pt x="2430920" y="2113129"/>
                </a:lnTo>
                <a:lnTo>
                  <a:pt x="2521497" y="2113129"/>
                </a:lnTo>
                <a:lnTo>
                  <a:pt x="1359537" y="93714"/>
                </a:lnTo>
                <a:close/>
              </a:path>
              <a:path w="2532379" h="2188845">
                <a:moveTo>
                  <a:pt x="1305614" y="0"/>
                </a:moveTo>
                <a:lnTo>
                  <a:pt x="1269490" y="18009"/>
                </a:lnTo>
                <a:lnTo>
                  <a:pt x="1315977" y="18009"/>
                </a:lnTo>
                <a:lnTo>
                  <a:pt x="130561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584629" y="4689281"/>
            <a:ext cx="935355" cy="937894"/>
          </a:xfrm>
          <a:custGeom>
            <a:avLst/>
            <a:gdLst/>
            <a:ahLst/>
            <a:cxnLst/>
            <a:rect l="l" t="t" r="r" b="b"/>
            <a:pathLst>
              <a:path w="935354" h="937895">
                <a:moveTo>
                  <a:pt x="467420" y="0"/>
                </a:moveTo>
                <a:lnTo>
                  <a:pt x="419636" y="2419"/>
                </a:lnTo>
                <a:lnTo>
                  <a:pt x="373230" y="9521"/>
                </a:lnTo>
                <a:lnTo>
                  <a:pt x="328439" y="21071"/>
                </a:lnTo>
                <a:lnTo>
                  <a:pt x="285496" y="36831"/>
                </a:lnTo>
                <a:lnTo>
                  <a:pt x="244638" y="56567"/>
                </a:lnTo>
                <a:lnTo>
                  <a:pt x="206099" y="80043"/>
                </a:lnTo>
                <a:lnTo>
                  <a:pt x="170114" y="107023"/>
                </a:lnTo>
                <a:lnTo>
                  <a:pt x="136919" y="137273"/>
                </a:lnTo>
                <a:lnTo>
                  <a:pt x="106749" y="170555"/>
                </a:lnTo>
                <a:lnTo>
                  <a:pt x="79839" y="206636"/>
                </a:lnTo>
                <a:lnTo>
                  <a:pt x="56423" y="245278"/>
                </a:lnTo>
                <a:lnTo>
                  <a:pt x="36738" y="286247"/>
                </a:lnTo>
                <a:lnTo>
                  <a:pt x="21017" y="329307"/>
                </a:lnTo>
                <a:lnTo>
                  <a:pt x="9498" y="374222"/>
                </a:lnTo>
                <a:lnTo>
                  <a:pt x="2413" y="420757"/>
                </a:lnTo>
                <a:lnTo>
                  <a:pt x="0" y="468676"/>
                </a:lnTo>
                <a:lnTo>
                  <a:pt x="2413" y="516595"/>
                </a:lnTo>
                <a:lnTo>
                  <a:pt x="9498" y="563130"/>
                </a:lnTo>
                <a:lnTo>
                  <a:pt x="21017" y="608045"/>
                </a:lnTo>
                <a:lnTo>
                  <a:pt x="36738" y="651105"/>
                </a:lnTo>
                <a:lnTo>
                  <a:pt x="56423" y="692074"/>
                </a:lnTo>
                <a:lnTo>
                  <a:pt x="79839" y="730717"/>
                </a:lnTo>
                <a:lnTo>
                  <a:pt x="106749" y="766797"/>
                </a:lnTo>
                <a:lnTo>
                  <a:pt x="136919" y="800080"/>
                </a:lnTo>
                <a:lnTo>
                  <a:pt x="170114" y="830329"/>
                </a:lnTo>
                <a:lnTo>
                  <a:pt x="206099" y="857310"/>
                </a:lnTo>
                <a:lnTo>
                  <a:pt x="244638" y="880786"/>
                </a:lnTo>
                <a:lnTo>
                  <a:pt x="285496" y="900522"/>
                </a:lnTo>
                <a:lnTo>
                  <a:pt x="328439" y="916282"/>
                </a:lnTo>
                <a:lnTo>
                  <a:pt x="373230" y="927831"/>
                </a:lnTo>
                <a:lnTo>
                  <a:pt x="419636" y="934933"/>
                </a:lnTo>
                <a:lnTo>
                  <a:pt x="467420" y="937353"/>
                </a:lnTo>
                <a:lnTo>
                  <a:pt x="515204" y="934933"/>
                </a:lnTo>
                <a:lnTo>
                  <a:pt x="561609" y="927831"/>
                </a:lnTo>
                <a:lnTo>
                  <a:pt x="606401" y="916282"/>
                </a:lnTo>
                <a:lnTo>
                  <a:pt x="649343" y="900522"/>
                </a:lnTo>
                <a:lnTo>
                  <a:pt x="690202" y="880786"/>
                </a:lnTo>
                <a:lnTo>
                  <a:pt x="728741" y="857310"/>
                </a:lnTo>
                <a:lnTo>
                  <a:pt x="764725" y="830329"/>
                </a:lnTo>
                <a:lnTo>
                  <a:pt x="797920" y="800080"/>
                </a:lnTo>
                <a:lnTo>
                  <a:pt x="828091" y="766797"/>
                </a:lnTo>
                <a:lnTo>
                  <a:pt x="855001" y="730717"/>
                </a:lnTo>
                <a:lnTo>
                  <a:pt x="878417" y="692074"/>
                </a:lnTo>
                <a:lnTo>
                  <a:pt x="898102" y="651105"/>
                </a:lnTo>
                <a:lnTo>
                  <a:pt x="913822" y="608045"/>
                </a:lnTo>
                <a:lnTo>
                  <a:pt x="925342" y="563130"/>
                </a:lnTo>
                <a:lnTo>
                  <a:pt x="932426" y="516595"/>
                </a:lnTo>
                <a:lnTo>
                  <a:pt x="934840" y="468676"/>
                </a:lnTo>
                <a:lnTo>
                  <a:pt x="932426" y="420757"/>
                </a:lnTo>
                <a:lnTo>
                  <a:pt x="925342" y="374222"/>
                </a:lnTo>
                <a:lnTo>
                  <a:pt x="913822" y="329307"/>
                </a:lnTo>
                <a:lnTo>
                  <a:pt x="898102" y="286247"/>
                </a:lnTo>
                <a:lnTo>
                  <a:pt x="878417" y="245278"/>
                </a:lnTo>
                <a:lnTo>
                  <a:pt x="855001" y="206636"/>
                </a:lnTo>
                <a:lnTo>
                  <a:pt x="828091" y="170555"/>
                </a:lnTo>
                <a:lnTo>
                  <a:pt x="797920" y="137273"/>
                </a:lnTo>
                <a:lnTo>
                  <a:pt x="764725" y="107023"/>
                </a:lnTo>
                <a:lnTo>
                  <a:pt x="728741" y="80043"/>
                </a:lnTo>
                <a:lnTo>
                  <a:pt x="690202" y="56567"/>
                </a:lnTo>
                <a:lnTo>
                  <a:pt x="649343" y="36831"/>
                </a:lnTo>
                <a:lnTo>
                  <a:pt x="606401" y="21071"/>
                </a:lnTo>
                <a:lnTo>
                  <a:pt x="561609" y="9521"/>
                </a:lnTo>
                <a:lnTo>
                  <a:pt x="515204" y="2419"/>
                </a:lnTo>
                <a:lnTo>
                  <a:pt x="46742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957467" y="4881873"/>
            <a:ext cx="188595" cy="37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i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3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810979" y="6817803"/>
            <a:ext cx="945515" cy="945515"/>
          </a:xfrm>
          <a:custGeom>
            <a:avLst/>
            <a:gdLst/>
            <a:ahLst/>
            <a:cxnLst/>
            <a:rect l="l" t="t" r="r" b="b"/>
            <a:pathLst>
              <a:path w="945515" h="945515">
                <a:moveTo>
                  <a:pt x="472446" y="0"/>
                </a:moveTo>
                <a:lnTo>
                  <a:pt x="424139" y="2439"/>
                </a:lnTo>
                <a:lnTo>
                  <a:pt x="377229" y="9598"/>
                </a:lnTo>
                <a:lnTo>
                  <a:pt x="331951" y="21239"/>
                </a:lnTo>
                <a:lnTo>
                  <a:pt x="288544" y="37125"/>
                </a:lnTo>
                <a:lnTo>
                  <a:pt x="247246" y="57019"/>
                </a:lnTo>
                <a:lnTo>
                  <a:pt x="208292" y="80683"/>
                </a:lnTo>
                <a:lnTo>
                  <a:pt x="171922" y="107880"/>
                </a:lnTo>
                <a:lnTo>
                  <a:pt x="138372" y="138372"/>
                </a:lnTo>
                <a:lnTo>
                  <a:pt x="107880" y="171922"/>
                </a:lnTo>
                <a:lnTo>
                  <a:pt x="80683" y="208292"/>
                </a:lnTo>
                <a:lnTo>
                  <a:pt x="57019" y="247246"/>
                </a:lnTo>
                <a:lnTo>
                  <a:pt x="37125" y="288544"/>
                </a:lnTo>
                <a:lnTo>
                  <a:pt x="21239" y="331951"/>
                </a:lnTo>
                <a:lnTo>
                  <a:pt x="9598" y="377229"/>
                </a:lnTo>
                <a:lnTo>
                  <a:pt x="2439" y="424139"/>
                </a:lnTo>
                <a:lnTo>
                  <a:pt x="0" y="472446"/>
                </a:lnTo>
                <a:lnTo>
                  <a:pt x="2439" y="520752"/>
                </a:lnTo>
                <a:lnTo>
                  <a:pt x="9598" y="567663"/>
                </a:lnTo>
                <a:lnTo>
                  <a:pt x="21239" y="612940"/>
                </a:lnTo>
                <a:lnTo>
                  <a:pt x="37125" y="656347"/>
                </a:lnTo>
                <a:lnTo>
                  <a:pt x="57019" y="697646"/>
                </a:lnTo>
                <a:lnTo>
                  <a:pt x="80683" y="736599"/>
                </a:lnTo>
                <a:lnTo>
                  <a:pt x="107880" y="772970"/>
                </a:lnTo>
                <a:lnTo>
                  <a:pt x="138372" y="806519"/>
                </a:lnTo>
                <a:lnTo>
                  <a:pt x="171922" y="837012"/>
                </a:lnTo>
                <a:lnTo>
                  <a:pt x="208292" y="864208"/>
                </a:lnTo>
                <a:lnTo>
                  <a:pt x="247246" y="887872"/>
                </a:lnTo>
                <a:lnTo>
                  <a:pt x="288544" y="907766"/>
                </a:lnTo>
                <a:lnTo>
                  <a:pt x="331951" y="923653"/>
                </a:lnTo>
                <a:lnTo>
                  <a:pt x="377229" y="935294"/>
                </a:lnTo>
                <a:lnTo>
                  <a:pt x="424139" y="942453"/>
                </a:lnTo>
                <a:lnTo>
                  <a:pt x="472446" y="944892"/>
                </a:lnTo>
                <a:lnTo>
                  <a:pt x="520752" y="942453"/>
                </a:lnTo>
                <a:lnTo>
                  <a:pt x="567663" y="935294"/>
                </a:lnTo>
                <a:lnTo>
                  <a:pt x="612940" y="923653"/>
                </a:lnTo>
                <a:lnTo>
                  <a:pt x="656347" y="907766"/>
                </a:lnTo>
                <a:lnTo>
                  <a:pt x="697646" y="887872"/>
                </a:lnTo>
                <a:lnTo>
                  <a:pt x="736599" y="864208"/>
                </a:lnTo>
                <a:lnTo>
                  <a:pt x="772970" y="837012"/>
                </a:lnTo>
                <a:lnTo>
                  <a:pt x="806519" y="806519"/>
                </a:lnTo>
                <a:lnTo>
                  <a:pt x="837012" y="772970"/>
                </a:lnTo>
                <a:lnTo>
                  <a:pt x="864208" y="736599"/>
                </a:lnTo>
                <a:lnTo>
                  <a:pt x="887872" y="697646"/>
                </a:lnTo>
                <a:lnTo>
                  <a:pt x="907766" y="656347"/>
                </a:lnTo>
                <a:lnTo>
                  <a:pt x="923653" y="612940"/>
                </a:lnTo>
                <a:lnTo>
                  <a:pt x="935294" y="567663"/>
                </a:lnTo>
                <a:lnTo>
                  <a:pt x="942453" y="520752"/>
                </a:lnTo>
                <a:lnTo>
                  <a:pt x="944892" y="472446"/>
                </a:lnTo>
                <a:lnTo>
                  <a:pt x="942453" y="424139"/>
                </a:lnTo>
                <a:lnTo>
                  <a:pt x="935294" y="377229"/>
                </a:lnTo>
                <a:lnTo>
                  <a:pt x="923653" y="331951"/>
                </a:lnTo>
                <a:lnTo>
                  <a:pt x="907766" y="288544"/>
                </a:lnTo>
                <a:lnTo>
                  <a:pt x="887872" y="247246"/>
                </a:lnTo>
                <a:lnTo>
                  <a:pt x="864208" y="208292"/>
                </a:lnTo>
                <a:lnTo>
                  <a:pt x="837012" y="171922"/>
                </a:lnTo>
                <a:lnTo>
                  <a:pt x="806519" y="138372"/>
                </a:lnTo>
                <a:lnTo>
                  <a:pt x="772970" y="107880"/>
                </a:lnTo>
                <a:lnTo>
                  <a:pt x="736599" y="80683"/>
                </a:lnTo>
                <a:lnTo>
                  <a:pt x="697646" y="57019"/>
                </a:lnTo>
                <a:lnTo>
                  <a:pt x="656347" y="37125"/>
                </a:lnTo>
                <a:lnTo>
                  <a:pt x="612940" y="21239"/>
                </a:lnTo>
                <a:lnTo>
                  <a:pt x="567663" y="9598"/>
                </a:lnTo>
                <a:lnTo>
                  <a:pt x="520752" y="2439"/>
                </a:lnTo>
                <a:lnTo>
                  <a:pt x="472446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190309" y="7011903"/>
            <a:ext cx="188595" cy="37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i="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3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348227" y="6817803"/>
            <a:ext cx="937894" cy="945515"/>
          </a:xfrm>
          <a:custGeom>
            <a:avLst/>
            <a:gdLst/>
            <a:ahLst/>
            <a:cxnLst/>
            <a:rect l="l" t="t" r="r" b="b"/>
            <a:pathLst>
              <a:path w="937895" h="945515">
                <a:moveTo>
                  <a:pt x="468676" y="0"/>
                </a:moveTo>
                <a:lnTo>
                  <a:pt x="420757" y="2439"/>
                </a:lnTo>
                <a:lnTo>
                  <a:pt x="374222" y="9598"/>
                </a:lnTo>
                <a:lnTo>
                  <a:pt x="329307" y="21239"/>
                </a:lnTo>
                <a:lnTo>
                  <a:pt x="286247" y="37125"/>
                </a:lnTo>
                <a:lnTo>
                  <a:pt x="245278" y="57019"/>
                </a:lnTo>
                <a:lnTo>
                  <a:pt x="206636" y="80683"/>
                </a:lnTo>
                <a:lnTo>
                  <a:pt x="170555" y="107880"/>
                </a:lnTo>
                <a:lnTo>
                  <a:pt x="137273" y="138372"/>
                </a:lnTo>
                <a:lnTo>
                  <a:pt x="107023" y="171922"/>
                </a:lnTo>
                <a:lnTo>
                  <a:pt x="80043" y="208292"/>
                </a:lnTo>
                <a:lnTo>
                  <a:pt x="56567" y="247246"/>
                </a:lnTo>
                <a:lnTo>
                  <a:pt x="36831" y="288544"/>
                </a:lnTo>
                <a:lnTo>
                  <a:pt x="21071" y="331951"/>
                </a:lnTo>
                <a:lnTo>
                  <a:pt x="9521" y="377229"/>
                </a:lnTo>
                <a:lnTo>
                  <a:pt x="2419" y="424139"/>
                </a:lnTo>
                <a:lnTo>
                  <a:pt x="0" y="472446"/>
                </a:lnTo>
                <a:lnTo>
                  <a:pt x="2419" y="520752"/>
                </a:lnTo>
                <a:lnTo>
                  <a:pt x="9521" y="567663"/>
                </a:lnTo>
                <a:lnTo>
                  <a:pt x="21071" y="612940"/>
                </a:lnTo>
                <a:lnTo>
                  <a:pt x="36831" y="656347"/>
                </a:lnTo>
                <a:lnTo>
                  <a:pt x="56567" y="697646"/>
                </a:lnTo>
                <a:lnTo>
                  <a:pt x="80043" y="736599"/>
                </a:lnTo>
                <a:lnTo>
                  <a:pt x="107023" y="772970"/>
                </a:lnTo>
                <a:lnTo>
                  <a:pt x="137273" y="806519"/>
                </a:lnTo>
                <a:lnTo>
                  <a:pt x="170555" y="837012"/>
                </a:lnTo>
                <a:lnTo>
                  <a:pt x="206636" y="864208"/>
                </a:lnTo>
                <a:lnTo>
                  <a:pt x="245278" y="887872"/>
                </a:lnTo>
                <a:lnTo>
                  <a:pt x="286247" y="907766"/>
                </a:lnTo>
                <a:lnTo>
                  <a:pt x="329307" y="923653"/>
                </a:lnTo>
                <a:lnTo>
                  <a:pt x="374222" y="935294"/>
                </a:lnTo>
                <a:lnTo>
                  <a:pt x="420757" y="942453"/>
                </a:lnTo>
                <a:lnTo>
                  <a:pt x="468676" y="944892"/>
                </a:lnTo>
                <a:lnTo>
                  <a:pt x="516595" y="942453"/>
                </a:lnTo>
                <a:lnTo>
                  <a:pt x="563130" y="935294"/>
                </a:lnTo>
                <a:lnTo>
                  <a:pt x="608045" y="923653"/>
                </a:lnTo>
                <a:lnTo>
                  <a:pt x="651105" y="907766"/>
                </a:lnTo>
                <a:lnTo>
                  <a:pt x="692074" y="887872"/>
                </a:lnTo>
                <a:lnTo>
                  <a:pt x="730717" y="864208"/>
                </a:lnTo>
                <a:lnTo>
                  <a:pt x="766797" y="837012"/>
                </a:lnTo>
                <a:lnTo>
                  <a:pt x="800080" y="806519"/>
                </a:lnTo>
                <a:lnTo>
                  <a:pt x="830329" y="772970"/>
                </a:lnTo>
                <a:lnTo>
                  <a:pt x="857310" y="736599"/>
                </a:lnTo>
                <a:lnTo>
                  <a:pt x="880786" y="697646"/>
                </a:lnTo>
                <a:lnTo>
                  <a:pt x="900522" y="656347"/>
                </a:lnTo>
                <a:lnTo>
                  <a:pt x="916282" y="612940"/>
                </a:lnTo>
                <a:lnTo>
                  <a:pt x="927831" y="567663"/>
                </a:lnTo>
                <a:lnTo>
                  <a:pt x="934933" y="520752"/>
                </a:lnTo>
                <a:lnTo>
                  <a:pt x="937353" y="472446"/>
                </a:lnTo>
                <a:lnTo>
                  <a:pt x="934933" y="424139"/>
                </a:lnTo>
                <a:lnTo>
                  <a:pt x="927831" y="377229"/>
                </a:lnTo>
                <a:lnTo>
                  <a:pt x="916282" y="331951"/>
                </a:lnTo>
                <a:lnTo>
                  <a:pt x="900522" y="288544"/>
                </a:lnTo>
                <a:lnTo>
                  <a:pt x="880786" y="247246"/>
                </a:lnTo>
                <a:lnTo>
                  <a:pt x="857310" y="208292"/>
                </a:lnTo>
                <a:lnTo>
                  <a:pt x="830329" y="171922"/>
                </a:lnTo>
                <a:lnTo>
                  <a:pt x="800080" y="138372"/>
                </a:lnTo>
                <a:lnTo>
                  <a:pt x="766797" y="107880"/>
                </a:lnTo>
                <a:lnTo>
                  <a:pt x="730717" y="80683"/>
                </a:lnTo>
                <a:lnTo>
                  <a:pt x="692074" y="57019"/>
                </a:lnTo>
                <a:lnTo>
                  <a:pt x="651105" y="37125"/>
                </a:lnTo>
                <a:lnTo>
                  <a:pt x="608045" y="21239"/>
                </a:lnTo>
                <a:lnTo>
                  <a:pt x="563130" y="9598"/>
                </a:lnTo>
                <a:lnTo>
                  <a:pt x="516595" y="2439"/>
                </a:lnTo>
                <a:lnTo>
                  <a:pt x="468676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723578" y="7011903"/>
            <a:ext cx="188595" cy="37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i="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3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410874" y="3574760"/>
            <a:ext cx="5276215" cy="4573905"/>
          </a:xfrm>
          <a:custGeom>
            <a:avLst/>
            <a:gdLst/>
            <a:ahLst/>
            <a:cxnLst/>
            <a:rect l="l" t="t" r="r" b="b"/>
            <a:pathLst>
              <a:path w="5276215" h="4573905">
                <a:moveTo>
                  <a:pt x="2564110" y="0"/>
                </a:moveTo>
                <a:lnTo>
                  <a:pt x="0" y="4443843"/>
                </a:lnTo>
                <a:lnTo>
                  <a:pt x="68479" y="4487088"/>
                </a:lnTo>
                <a:lnTo>
                  <a:pt x="68479" y="4573682"/>
                </a:lnTo>
                <a:lnTo>
                  <a:pt x="5207590" y="4573682"/>
                </a:lnTo>
                <a:lnTo>
                  <a:pt x="5207590" y="4487088"/>
                </a:lnTo>
                <a:lnTo>
                  <a:pt x="5276069" y="4443843"/>
                </a:lnTo>
                <a:lnTo>
                  <a:pt x="5257314" y="4411384"/>
                </a:lnTo>
                <a:lnTo>
                  <a:pt x="212768" y="4411384"/>
                </a:lnTo>
                <a:lnTo>
                  <a:pt x="2639814" y="212768"/>
                </a:lnTo>
                <a:lnTo>
                  <a:pt x="2831337" y="212768"/>
                </a:lnTo>
                <a:lnTo>
                  <a:pt x="2731329" y="39684"/>
                </a:lnTo>
                <a:lnTo>
                  <a:pt x="2639814" y="39684"/>
                </a:lnTo>
                <a:lnTo>
                  <a:pt x="2564110" y="0"/>
                </a:lnTo>
                <a:close/>
              </a:path>
              <a:path w="5276215" h="4573905">
                <a:moveTo>
                  <a:pt x="2831337" y="212768"/>
                </a:moveTo>
                <a:lnTo>
                  <a:pt x="2639814" y="212768"/>
                </a:lnTo>
                <a:lnTo>
                  <a:pt x="5063301" y="4411384"/>
                </a:lnTo>
                <a:lnTo>
                  <a:pt x="5257314" y="4411384"/>
                </a:lnTo>
                <a:lnTo>
                  <a:pt x="2831337" y="212768"/>
                </a:lnTo>
                <a:close/>
              </a:path>
              <a:path w="5276215" h="4573905">
                <a:moveTo>
                  <a:pt x="2708399" y="0"/>
                </a:moveTo>
                <a:lnTo>
                  <a:pt x="2639814" y="39684"/>
                </a:lnTo>
                <a:lnTo>
                  <a:pt x="2731329" y="39684"/>
                </a:lnTo>
                <a:lnTo>
                  <a:pt x="2708399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296751" y="2868042"/>
            <a:ext cx="1503680" cy="1500505"/>
          </a:xfrm>
          <a:custGeom>
            <a:avLst/>
            <a:gdLst/>
            <a:ahLst/>
            <a:cxnLst/>
            <a:rect l="l" t="t" r="r" b="b"/>
            <a:pathLst>
              <a:path w="1503679" h="1500504">
                <a:moveTo>
                  <a:pt x="774452" y="0"/>
                </a:moveTo>
                <a:lnTo>
                  <a:pt x="729835" y="221"/>
                </a:lnTo>
                <a:lnTo>
                  <a:pt x="685147" y="3083"/>
                </a:lnTo>
                <a:lnTo>
                  <a:pt x="640513" y="8615"/>
                </a:lnTo>
                <a:lnTo>
                  <a:pt x="596052" y="16847"/>
                </a:lnTo>
                <a:lnTo>
                  <a:pt x="551889" y="27807"/>
                </a:lnTo>
                <a:lnTo>
                  <a:pt x="508145" y="41524"/>
                </a:lnTo>
                <a:lnTo>
                  <a:pt x="464942" y="58028"/>
                </a:lnTo>
                <a:lnTo>
                  <a:pt x="422403" y="77347"/>
                </a:lnTo>
                <a:lnTo>
                  <a:pt x="380650" y="99511"/>
                </a:lnTo>
                <a:lnTo>
                  <a:pt x="339441" y="124221"/>
                </a:lnTo>
                <a:lnTo>
                  <a:pt x="300454" y="151077"/>
                </a:lnTo>
                <a:lnTo>
                  <a:pt x="263715" y="179957"/>
                </a:lnTo>
                <a:lnTo>
                  <a:pt x="229249" y="210740"/>
                </a:lnTo>
                <a:lnTo>
                  <a:pt x="197083" y="243302"/>
                </a:lnTo>
                <a:lnTo>
                  <a:pt x="167242" y="277523"/>
                </a:lnTo>
                <a:lnTo>
                  <a:pt x="139754" y="313279"/>
                </a:lnTo>
                <a:lnTo>
                  <a:pt x="114645" y="350449"/>
                </a:lnTo>
                <a:lnTo>
                  <a:pt x="91939" y="388910"/>
                </a:lnTo>
                <a:lnTo>
                  <a:pt x="71665" y="428541"/>
                </a:lnTo>
                <a:lnTo>
                  <a:pt x="53847" y="469219"/>
                </a:lnTo>
                <a:lnTo>
                  <a:pt x="38513" y="510822"/>
                </a:lnTo>
                <a:lnTo>
                  <a:pt x="25687" y="553227"/>
                </a:lnTo>
                <a:lnTo>
                  <a:pt x="15397" y="596314"/>
                </a:lnTo>
                <a:lnTo>
                  <a:pt x="7668" y="639959"/>
                </a:lnTo>
                <a:lnTo>
                  <a:pt x="2527" y="684041"/>
                </a:lnTo>
                <a:lnTo>
                  <a:pt x="0" y="728437"/>
                </a:lnTo>
                <a:lnTo>
                  <a:pt x="112" y="773025"/>
                </a:lnTo>
                <a:lnTo>
                  <a:pt x="2891" y="817683"/>
                </a:lnTo>
                <a:lnTo>
                  <a:pt x="8362" y="862289"/>
                </a:lnTo>
                <a:lnTo>
                  <a:pt x="16552" y="906721"/>
                </a:lnTo>
                <a:lnTo>
                  <a:pt x="27486" y="950857"/>
                </a:lnTo>
                <a:lnTo>
                  <a:pt x="41191" y="994574"/>
                </a:lnTo>
                <a:lnTo>
                  <a:pt x="57693" y="1037750"/>
                </a:lnTo>
                <a:lnTo>
                  <a:pt x="77018" y="1080264"/>
                </a:lnTo>
                <a:lnTo>
                  <a:pt x="99193" y="1121993"/>
                </a:lnTo>
                <a:lnTo>
                  <a:pt x="124869" y="1162250"/>
                </a:lnTo>
                <a:lnTo>
                  <a:pt x="152621" y="1200431"/>
                </a:lnTo>
                <a:lnTo>
                  <a:pt x="182329" y="1236502"/>
                </a:lnTo>
                <a:lnTo>
                  <a:pt x="213875" y="1270427"/>
                </a:lnTo>
                <a:lnTo>
                  <a:pt x="247138" y="1302171"/>
                </a:lnTo>
                <a:lnTo>
                  <a:pt x="281999" y="1331699"/>
                </a:lnTo>
                <a:lnTo>
                  <a:pt x="318339" y="1358977"/>
                </a:lnTo>
                <a:lnTo>
                  <a:pt x="356038" y="1383969"/>
                </a:lnTo>
                <a:lnTo>
                  <a:pt x="394978" y="1406641"/>
                </a:lnTo>
                <a:lnTo>
                  <a:pt x="435038" y="1426957"/>
                </a:lnTo>
                <a:lnTo>
                  <a:pt x="476100" y="1444882"/>
                </a:lnTo>
                <a:lnTo>
                  <a:pt x="518043" y="1460382"/>
                </a:lnTo>
                <a:lnTo>
                  <a:pt x="560749" y="1473422"/>
                </a:lnTo>
                <a:lnTo>
                  <a:pt x="604098" y="1483966"/>
                </a:lnTo>
                <a:lnTo>
                  <a:pt x="647971" y="1491980"/>
                </a:lnTo>
                <a:lnTo>
                  <a:pt x="692248" y="1497429"/>
                </a:lnTo>
                <a:lnTo>
                  <a:pt x="736810" y="1500278"/>
                </a:lnTo>
                <a:lnTo>
                  <a:pt x="781538" y="1500491"/>
                </a:lnTo>
                <a:lnTo>
                  <a:pt x="826312" y="1498034"/>
                </a:lnTo>
                <a:lnTo>
                  <a:pt x="871013" y="1492872"/>
                </a:lnTo>
                <a:lnTo>
                  <a:pt x="915521" y="1484970"/>
                </a:lnTo>
                <a:lnTo>
                  <a:pt x="959717" y="1474293"/>
                </a:lnTo>
                <a:lnTo>
                  <a:pt x="1003482" y="1460806"/>
                </a:lnTo>
                <a:lnTo>
                  <a:pt x="1046696" y="1444475"/>
                </a:lnTo>
                <a:lnTo>
                  <a:pt x="1089239" y="1425263"/>
                </a:lnTo>
                <a:lnTo>
                  <a:pt x="1130994" y="1403136"/>
                </a:lnTo>
                <a:lnTo>
                  <a:pt x="1171249" y="1377485"/>
                </a:lnTo>
                <a:lnTo>
                  <a:pt x="1209356" y="1349760"/>
                </a:lnTo>
                <a:lnTo>
                  <a:pt x="1245287" y="1320080"/>
                </a:lnTo>
                <a:lnTo>
                  <a:pt x="1279010" y="1288564"/>
                </a:lnTo>
                <a:lnTo>
                  <a:pt x="1310499" y="1255332"/>
                </a:lnTo>
                <a:lnTo>
                  <a:pt x="1339723" y="1220503"/>
                </a:lnTo>
                <a:lnTo>
                  <a:pt x="1366654" y="1184196"/>
                </a:lnTo>
                <a:lnTo>
                  <a:pt x="1391262" y="1146531"/>
                </a:lnTo>
                <a:lnTo>
                  <a:pt x="1413518" y="1107626"/>
                </a:lnTo>
                <a:lnTo>
                  <a:pt x="1433393" y="1067601"/>
                </a:lnTo>
                <a:lnTo>
                  <a:pt x="1450859" y="1026575"/>
                </a:lnTo>
                <a:lnTo>
                  <a:pt x="1465885" y="984668"/>
                </a:lnTo>
                <a:lnTo>
                  <a:pt x="1478444" y="941998"/>
                </a:lnTo>
                <a:lnTo>
                  <a:pt x="1488505" y="898685"/>
                </a:lnTo>
                <a:lnTo>
                  <a:pt x="1496040" y="854849"/>
                </a:lnTo>
                <a:lnTo>
                  <a:pt x="1501019" y="810607"/>
                </a:lnTo>
                <a:lnTo>
                  <a:pt x="1503414" y="766081"/>
                </a:lnTo>
                <a:lnTo>
                  <a:pt x="1503195" y="721388"/>
                </a:lnTo>
                <a:lnTo>
                  <a:pt x="1500334" y="676648"/>
                </a:lnTo>
                <a:lnTo>
                  <a:pt x="1494801" y="631980"/>
                </a:lnTo>
                <a:lnTo>
                  <a:pt x="1486567" y="587505"/>
                </a:lnTo>
                <a:lnTo>
                  <a:pt x="1475603" y="543340"/>
                </a:lnTo>
                <a:lnTo>
                  <a:pt x="1461880" y="499605"/>
                </a:lnTo>
                <a:lnTo>
                  <a:pt x="1445368" y="456419"/>
                </a:lnTo>
                <a:lnTo>
                  <a:pt x="1426040" y="413902"/>
                </a:lnTo>
                <a:lnTo>
                  <a:pt x="1403865" y="372173"/>
                </a:lnTo>
                <a:lnTo>
                  <a:pt x="1379131" y="331941"/>
                </a:lnTo>
                <a:lnTo>
                  <a:pt x="1352249" y="293856"/>
                </a:lnTo>
                <a:lnTo>
                  <a:pt x="1323342" y="257948"/>
                </a:lnTo>
                <a:lnTo>
                  <a:pt x="1292533" y="224245"/>
                </a:lnTo>
                <a:lnTo>
                  <a:pt x="1259942" y="192776"/>
                </a:lnTo>
                <a:lnTo>
                  <a:pt x="1225694" y="163570"/>
                </a:lnTo>
                <a:lnTo>
                  <a:pt x="1189909" y="136657"/>
                </a:lnTo>
                <a:lnTo>
                  <a:pt x="1152710" y="112065"/>
                </a:lnTo>
                <a:lnTo>
                  <a:pt x="1114219" y="89824"/>
                </a:lnTo>
                <a:lnTo>
                  <a:pt x="1074559" y="69962"/>
                </a:lnTo>
                <a:lnTo>
                  <a:pt x="1033851" y="52509"/>
                </a:lnTo>
                <a:lnTo>
                  <a:pt x="992218" y="37494"/>
                </a:lnTo>
                <a:lnTo>
                  <a:pt x="949782" y="24945"/>
                </a:lnTo>
                <a:lnTo>
                  <a:pt x="906665" y="14892"/>
                </a:lnTo>
                <a:lnTo>
                  <a:pt x="862990" y="7364"/>
                </a:lnTo>
                <a:lnTo>
                  <a:pt x="818878" y="2390"/>
                </a:lnTo>
                <a:lnTo>
                  <a:pt x="774452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422292" y="2988130"/>
            <a:ext cx="1257935" cy="1256665"/>
          </a:xfrm>
          <a:custGeom>
            <a:avLst/>
            <a:gdLst/>
            <a:ahLst/>
            <a:cxnLst/>
            <a:rect l="l" t="t" r="r" b="b"/>
            <a:pathLst>
              <a:path w="1257934" h="1256664">
                <a:moveTo>
                  <a:pt x="631495" y="0"/>
                </a:moveTo>
                <a:lnTo>
                  <a:pt x="585365" y="1288"/>
                </a:lnTo>
                <a:lnTo>
                  <a:pt x="539268" y="5990"/>
                </a:lnTo>
                <a:lnTo>
                  <a:pt x="493391" y="14157"/>
                </a:lnTo>
                <a:lnTo>
                  <a:pt x="447923" y="25837"/>
                </a:lnTo>
                <a:lnTo>
                  <a:pt x="403050" y="41080"/>
                </a:lnTo>
                <a:lnTo>
                  <a:pt x="358960" y="59937"/>
                </a:lnTo>
                <a:lnTo>
                  <a:pt x="315840" y="82456"/>
                </a:lnTo>
                <a:lnTo>
                  <a:pt x="276388" y="108113"/>
                </a:lnTo>
                <a:lnTo>
                  <a:pt x="239314" y="136143"/>
                </a:lnTo>
                <a:lnTo>
                  <a:pt x="204676" y="166383"/>
                </a:lnTo>
                <a:lnTo>
                  <a:pt x="172532" y="198670"/>
                </a:lnTo>
                <a:lnTo>
                  <a:pt x="142940" y="232839"/>
                </a:lnTo>
                <a:lnTo>
                  <a:pt x="115956" y="268728"/>
                </a:lnTo>
                <a:lnTo>
                  <a:pt x="91638" y="306174"/>
                </a:lnTo>
                <a:lnTo>
                  <a:pt x="70045" y="345013"/>
                </a:lnTo>
                <a:lnTo>
                  <a:pt x="51233" y="385082"/>
                </a:lnTo>
                <a:lnTo>
                  <a:pt x="35260" y="426217"/>
                </a:lnTo>
                <a:lnTo>
                  <a:pt x="22184" y="468256"/>
                </a:lnTo>
                <a:lnTo>
                  <a:pt x="12062" y="511034"/>
                </a:lnTo>
                <a:lnTo>
                  <a:pt x="4953" y="554389"/>
                </a:lnTo>
                <a:lnTo>
                  <a:pt x="913" y="598157"/>
                </a:lnTo>
                <a:lnTo>
                  <a:pt x="0" y="642175"/>
                </a:lnTo>
                <a:lnTo>
                  <a:pt x="2271" y="686280"/>
                </a:lnTo>
                <a:lnTo>
                  <a:pt x="7785" y="730308"/>
                </a:lnTo>
                <a:lnTo>
                  <a:pt x="16599" y="774096"/>
                </a:lnTo>
                <a:lnTo>
                  <a:pt x="28770" y="817481"/>
                </a:lnTo>
                <a:lnTo>
                  <a:pt x="44356" y="860299"/>
                </a:lnTo>
                <a:lnTo>
                  <a:pt x="63415" y="902387"/>
                </a:lnTo>
                <a:lnTo>
                  <a:pt x="86004" y="943581"/>
                </a:lnTo>
                <a:lnTo>
                  <a:pt x="111742" y="984870"/>
                </a:lnTo>
                <a:lnTo>
                  <a:pt x="140184" y="1023441"/>
                </a:lnTo>
                <a:lnTo>
                  <a:pt x="171135" y="1059245"/>
                </a:lnTo>
                <a:lnTo>
                  <a:pt x="204404" y="1092230"/>
                </a:lnTo>
                <a:lnTo>
                  <a:pt x="239797" y="1122349"/>
                </a:lnTo>
                <a:lnTo>
                  <a:pt x="277120" y="1149551"/>
                </a:lnTo>
                <a:lnTo>
                  <a:pt x="316181" y="1173786"/>
                </a:lnTo>
                <a:lnTo>
                  <a:pt x="356787" y="1195004"/>
                </a:lnTo>
                <a:lnTo>
                  <a:pt x="398745" y="1213157"/>
                </a:lnTo>
                <a:lnTo>
                  <a:pt x="441861" y="1228194"/>
                </a:lnTo>
                <a:lnTo>
                  <a:pt x="485943" y="1240065"/>
                </a:lnTo>
                <a:lnTo>
                  <a:pt x="530798" y="1248721"/>
                </a:lnTo>
                <a:lnTo>
                  <a:pt x="576231" y="1254112"/>
                </a:lnTo>
                <a:lnTo>
                  <a:pt x="622051" y="1256188"/>
                </a:lnTo>
                <a:lnTo>
                  <a:pt x="668065" y="1254899"/>
                </a:lnTo>
                <a:lnTo>
                  <a:pt x="714078" y="1250197"/>
                </a:lnTo>
                <a:lnTo>
                  <a:pt x="759899" y="1242031"/>
                </a:lnTo>
                <a:lnTo>
                  <a:pt x="805334" y="1230351"/>
                </a:lnTo>
                <a:lnTo>
                  <a:pt x="839605" y="1218704"/>
                </a:lnTo>
                <a:lnTo>
                  <a:pt x="608862" y="1218704"/>
                </a:lnTo>
                <a:lnTo>
                  <a:pt x="563857" y="1215666"/>
                </a:lnTo>
                <a:lnTo>
                  <a:pt x="519337" y="1209201"/>
                </a:lnTo>
                <a:lnTo>
                  <a:pt x="475508" y="1199359"/>
                </a:lnTo>
                <a:lnTo>
                  <a:pt x="432573" y="1186192"/>
                </a:lnTo>
                <a:lnTo>
                  <a:pt x="390737" y="1169752"/>
                </a:lnTo>
                <a:lnTo>
                  <a:pt x="350204" y="1150089"/>
                </a:lnTo>
                <a:lnTo>
                  <a:pt x="311179" y="1127254"/>
                </a:lnTo>
                <a:lnTo>
                  <a:pt x="273867" y="1101299"/>
                </a:lnTo>
                <a:lnTo>
                  <a:pt x="238470" y="1072275"/>
                </a:lnTo>
                <a:lnTo>
                  <a:pt x="205195" y="1040234"/>
                </a:lnTo>
                <a:lnTo>
                  <a:pt x="174245" y="1005225"/>
                </a:lnTo>
                <a:lnTo>
                  <a:pt x="145825" y="967302"/>
                </a:lnTo>
                <a:lnTo>
                  <a:pt x="120139" y="926514"/>
                </a:lnTo>
                <a:lnTo>
                  <a:pt x="97780" y="883707"/>
                </a:lnTo>
                <a:lnTo>
                  <a:pt x="79200" y="839838"/>
                </a:lnTo>
                <a:lnTo>
                  <a:pt x="64349" y="795124"/>
                </a:lnTo>
                <a:lnTo>
                  <a:pt x="53176" y="749782"/>
                </a:lnTo>
                <a:lnTo>
                  <a:pt x="45629" y="704030"/>
                </a:lnTo>
                <a:lnTo>
                  <a:pt x="41658" y="658086"/>
                </a:lnTo>
                <a:lnTo>
                  <a:pt x="41211" y="612168"/>
                </a:lnTo>
                <a:lnTo>
                  <a:pt x="44238" y="566491"/>
                </a:lnTo>
                <a:lnTo>
                  <a:pt x="50687" y="521275"/>
                </a:lnTo>
                <a:lnTo>
                  <a:pt x="60508" y="476737"/>
                </a:lnTo>
                <a:lnTo>
                  <a:pt x="73648" y="433094"/>
                </a:lnTo>
                <a:lnTo>
                  <a:pt x="90058" y="390564"/>
                </a:lnTo>
                <a:lnTo>
                  <a:pt x="109687" y="349364"/>
                </a:lnTo>
                <a:lnTo>
                  <a:pt x="132482" y="309712"/>
                </a:lnTo>
                <a:lnTo>
                  <a:pt x="158394" y="271825"/>
                </a:lnTo>
                <a:lnTo>
                  <a:pt x="187371" y="235921"/>
                </a:lnTo>
                <a:lnTo>
                  <a:pt x="219361" y="202218"/>
                </a:lnTo>
                <a:lnTo>
                  <a:pt x="254315" y="170933"/>
                </a:lnTo>
                <a:lnTo>
                  <a:pt x="292181" y="142283"/>
                </a:lnTo>
                <a:lnTo>
                  <a:pt x="332908" y="116486"/>
                </a:lnTo>
                <a:lnTo>
                  <a:pt x="375588" y="94160"/>
                </a:lnTo>
                <a:lnTo>
                  <a:pt x="419215" y="75734"/>
                </a:lnTo>
                <a:lnTo>
                  <a:pt x="463582" y="61145"/>
                </a:lnTo>
                <a:lnTo>
                  <a:pt x="508485" y="50328"/>
                </a:lnTo>
                <a:lnTo>
                  <a:pt x="553721" y="43219"/>
                </a:lnTo>
                <a:lnTo>
                  <a:pt x="599084" y="39756"/>
                </a:lnTo>
                <a:lnTo>
                  <a:pt x="846601" y="39756"/>
                </a:lnTo>
                <a:lnTo>
                  <a:pt x="812589" y="27994"/>
                </a:lnTo>
                <a:lnTo>
                  <a:pt x="768204" y="16122"/>
                </a:lnTo>
                <a:lnTo>
                  <a:pt x="723102" y="7467"/>
                </a:lnTo>
                <a:lnTo>
                  <a:pt x="677469" y="2076"/>
                </a:lnTo>
                <a:lnTo>
                  <a:pt x="631495" y="0"/>
                </a:lnTo>
                <a:close/>
              </a:path>
              <a:path w="1257934" h="1256664">
                <a:moveTo>
                  <a:pt x="846601" y="39756"/>
                </a:moveTo>
                <a:lnTo>
                  <a:pt x="599084" y="39756"/>
                </a:lnTo>
                <a:lnTo>
                  <a:pt x="644370" y="39873"/>
                </a:lnTo>
                <a:lnTo>
                  <a:pt x="689375" y="43507"/>
                </a:lnTo>
                <a:lnTo>
                  <a:pt x="733895" y="50593"/>
                </a:lnTo>
                <a:lnTo>
                  <a:pt x="777724" y="61069"/>
                </a:lnTo>
                <a:lnTo>
                  <a:pt x="820659" y="74870"/>
                </a:lnTo>
                <a:lnTo>
                  <a:pt x="862495" y="91932"/>
                </a:lnTo>
                <a:lnTo>
                  <a:pt x="903028" y="112191"/>
                </a:lnTo>
                <a:lnTo>
                  <a:pt x="942053" y="135583"/>
                </a:lnTo>
                <a:lnTo>
                  <a:pt x="979365" y="162044"/>
                </a:lnTo>
                <a:lnTo>
                  <a:pt x="1014762" y="191511"/>
                </a:lnTo>
                <a:lnTo>
                  <a:pt x="1048037" y="223920"/>
                </a:lnTo>
                <a:lnTo>
                  <a:pt x="1078987" y="259206"/>
                </a:lnTo>
                <a:lnTo>
                  <a:pt x="1107407" y="297305"/>
                </a:lnTo>
                <a:lnTo>
                  <a:pt x="1133093" y="338155"/>
                </a:lnTo>
                <a:lnTo>
                  <a:pt x="1155452" y="380914"/>
                </a:lnTo>
                <a:lnTo>
                  <a:pt x="1174032" y="424619"/>
                </a:lnTo>
                <a:lnTo>
                  <a:pt x="1188883" y="469064"/>
                </a:lnTo>
                <a:lnTo>
                  <a:pt x="1200056" y="514045"/>
                </a:lnTo>
                <a:lnTo>
                  <a:pt x="1207603" y="559357"/>
                </a:lnTo>
                <a:lnTo>
                  <a:pt x="1211574" y="604796"/>
                </a:lnTo>
                <a:lnTo>
                  <a:pt x="1212021" y="650158"/>
                </a:lnTo>
                <a:lnTo>
                  <a:pt x="1208994" y="695237"/>
                </a:lnTo>
                <a:lnTo>
                  <a:pt x="1202545" y="739829"/>
                </a:lnTo>
                <a:lnTo>
                  <a:pt x="1192724" y="783730"/>
                </a:lnTo>
                <a:lnTo>
                  <a:pt x="1179584" y="826735"/>
                </a:lnTo>
                <a:lnTo>
                  <a:pt x="1163173" y="868639"/>
                </a:lnTo>
                <a:lnTo>
                  <a:pt x="1143545" y="909238"/>
                </a:lnTo>
                <a:lnTo>
                  <a:pt x="1120750" y="948327"/>
                </a:lnTo>
                <a:lnTo>
                  <a:pt x="1094838" y="985702"/>
                </a:lnTo>
                <a:lnTo>
                  <a:pt x="1065861" y="1021158"/>
                </a:lnTo>
                <a:lnTo>
                  <a:pt x="1033870" y="1054491"/>
                </a:lnTo>
                <a:lnTo>
                  <a:pt x="998917" y="1085495"/>
                </a:lnTo>
                <a:lnTo>
                  <a:pt x="961051" y="1113967"/>
                </a:lnTo>
                <a:lnTo>
                  <a:pt x="920324" y="1139701"/>
                </a:lnTo>
                <a:lnTo>
                  <a:pt x="877643" y="1162089"/>
                </a:lnTo>
                <a:lnTo>
                  <a:pt x="834017" y="1180691"/>
                </a:lnTo>
                <a:lnTo>
                  <a:pt x="789650" y="1195558"/>
                </a:lnTo>
                <a:lnTo>
                  <a:pt x="744747" y="1206742"/>
                </a:lnTo>
                <a:lnTo>
                  <a:pt x="699511" y="1214293"/>
                </a:lnTo>
                <a:lnTo>
                  <a:pt x="654148" y="1218264"/>
                </a:lnTo>
                <a:lnTo>
                  <a:pt x="608862" y="1218704"/>
                </a:lnTo>
                <a:lnTo>
                  <a:pt x="839605" y="1218704"/>
                </a:lnTo>
                <a:lnTo>
                  <a:pt x="894273" y="1196251"/>
                </a:lnTo>
                <a:lnTo>
                  <a:pt x="937392" y="1173731"/>
                </a:lnTo>
                <a:lnTo>
                  <a:pt x="977899" y="1149192"/>
                </a:lnTo>
                <a:lnTo>
                  <a:pt x="1015836" y="1122173"/>
                </a:lnTo>
                <a:lnTo>
                  <a:pt x="1051165" y="1092838"/>
                </a:lnTo>
                <a:lnTo>
                  <a:pt x="1083847" y="1061350"/>
                </a:lnTo>
                <a:lnTo>
                  <a:pt x="1113845" y="1027872"/>
                </a:lnTo>
                <a:lnTo>
                  <a:pt x="1141119" y="992568"/>
                </a:lnTo>
                <a:lnTo>
                  <a:pt x="1165630" y="955601"/>
                </a:lnTo>
                <a:lnTo>
                  <a:pt x="1187342" y="917135"/>
                </a:lnTo>
                <a:lnTo>
                  <a:pt x="1206214" y="877332"/>
                </a:lnTo>
                <a:lnTo>
                  <a:pt x="1222209" y="836357"/>
                </a:lnTo>
                <a:lnTo>
                  <a:pt x="1235289" y="794371"/>
                </a:lnTo>
                <a:lnTo>
                  <a:pt x="1245413" y="751540"/>
                </a:lnTo>
                <a:lnTo>
                  <a:pt x="1252545" y="708025"/>
                </a:lnTo>
                <a:lnTo>
                  <a:pt x="1256646" y="663991"/>
                </a:lnTo>
                <a:lnTo>
                  <a:pt x="1257677" y="619600"/>
                </a:lnTo>
                <a:lnTo>
                  <a:pt x="1255600" y="575016"/>
                </a:lnTo>
                <a:lnTo>
                  <a:pt x="1250376" y="530403"/>
                </a:lnTo>
                <a:lnTo>
                  <a:pt x="1241967" y="485923"/>
                </a:lnTo>
                <a:lnTo>
                  <a:pt x="1230334" y="441740"/>
                </a:lnTo>
                <a:lnTo>
                  <a:pt x="1215439" y="398017"/>
                </a:lnTo>
                <a:lnTo>
                  <a:pt x="1197244" y="354918"/>
                </a:lnTo>
                <a:lnTo>
                  <a:pt x="1175709" y="312606"/>
                </a:lnTo>
                <a:lnTo>
                  <a:pt x="1148816" y="271317"/>
                </a:lnTo>
                <a:lnTo>
                  <a:pt x="1119330" y="232746"/>
                </a:lnTo>
                <a:lnTo>
                  <a:pt x="1087437" y="196943"/>
                </a:lnTo>
                <a:lnTo>
                  <a:pt x="1053327" y="163957"/>
                </a:lnTo>
                <a:lnTo>
                  <a:pt x="1017186" y="133838"/>
                </a:lnTo>
                <a:lnTo>
                  <a:pt x="979203" y="106637"/>
                </a:lnTo>
                <a:lnTo>
                  <a:pt x="939564" y="82401"/>
                </a:lnTo>
                <a:lnTo>
                  <a:pt x="898367" y="61145"/>
                </a:lnTo>
                <a:lnTo>
                  <a:pt x="856069" y="43030"/>
                </a:lnTo>
                <a:lnTo>
                  <a:pt x="846601" y="39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714049" y="3239273"/>
            <a:ext cx="666115" cy="762000"/>
          </a:xfrm>
          <a:custGeom>
            <a:avLst/>
            <a:gdLst/>
            <a:ahLst/>
            <a:cxnLst/>
            <a:rect l="l" t="t" r="r" b="b"/>
            <a:pathLst>
              <a:path w="666115" h="762000">
                <a:moveTo>
                  <a:pt x="216119" y="454122"/>
                </a:moveTo>
                <a:lnTo>
                  <a:pt x="207238" y="459580"/>
                </a:lnTo>
                <a:lnTo>
                  <a:pt x="181591" y="473912"/>
                </a:lnTo>
                <a:lnTo>
                  <a:pt x="140669" y="494055"/>
                </a:lnTo>
                <a:lnTo>
                  <a:pt x="85965" y="516947"/>
                </a:lnTo>
                <a:lnTo>
                  <a:pt x="48570" y="536803"/>
                </a:lnTo>
                <a:lnTo>
                  <a:pt x="10038" y="599615"/>
                </a:lnTo>
                <a:lnTo>
                  <a:pt x="3183" y="643885"/>
                </a:lnTo>
                <a:lnTo>
                  <a:pt x="790" y="697609"/>
                </a:lnTo>
                <a:lnTo>
                  <a:pt x="0" y="761442"/>
                </a:lnTo>
                <a:lnTo>
                  <a:pt x="665948" y="761442"/>
                </a:lnTo>
                <a:lnTo>
                  <a:pt x="665010" y="697609"/>
                </a:lnTo>
                <a:lnTo>
                  <a:pt x="664151" y="679246"/>
                </a:lnTo>
                <a:lnTo>
                  <a:pt x="287530" y="679246"/>
                </a:lnTo>
                <a:lnTo>
                  <a:pt x="278839" y="652440"/>
                </a:lnTo>
                <a:lnTo>
                  <a:pt x="216119" y="454122"/>
                </a:lnTo>
                <a:close/>
              </a:path>
              <a:path w="666115" h="762000">
                <a:moveTo>
                  <a:pt x="333078" y="505324"/>
                </a:moveTo>
                <a:lnTo>
                  <a:pt x="332450" y="505324"/>
                </a:lnTo>
                <a:lnTo>
                  <a:pt x="315651" y="507566"/>
                </a:lnTo>
                <a:lnTo>
                  <a:pt x="295278" y="518937"/>
                </a:lnTo>
                <a:lnTo>
                  <a:pt x="289277" y="547113"/>
                </a:lnTo>
                <a:lnTo>
                  <a:pt x="315592" y="599772"/>
                </a:lnTo>
                <a:lnTo>
                  <a:pt x="287530" y="679246"/>
                </a:lnTo>
                <a:lnTo>
                  <a:pt x="378103" y="679246"/>
                </a:lnTo>
                <a:lnTo>
                  <a:pt x="350041" y="599772"/>
                </a:lnTo>
                <a:lnTo>
                  <a:pt x="376354" y="547069"/>
                </a:lnTo>
                <a:lnTo>
                  <a:pt x="370342" y="518819"/>
                </a:lnTo>
                <a:lnTo>
                  <a:pt x="349938" y="507433"/>
                </a:lnTo>
                <a:lnTo>
                  <a:pt x="333078" y="505324"/>
                </a:lnTo>
                <a:close/>
              </a:path>
              <a:path w="666115" h="762000">
                <a:moveTo>
                  <a:pt x="449515" y="454122"/>
                </a:moveTo>
                <a:lnTo>
                  <a:pt x="386794" y="652440"/>
                </a:lnTo>
                <a:lnTo>
                  <a:pt x="378103" y="679246"/>
                </a:lnTo>
                <a:lnTo>
                  <a:pt x="664151" y="679246"/>
                </a:lnTo>
                <a:lnTo>
                  <a:pt x="655555" y="599615"/>
                </a:lnTo>
                <a:lnTo>
                  <a:pt x="641337" y="564140"/>
                </a:lnTo>
                <a:lnTo>
                  <a:pt x="579668" y="516947"/>
                </a:lnTo>
                <a:lnTo>
                  <a:pt x="524964" y="494055"/>
                </a:lnTo>
                <a:lnTo>
                  <a:pt x="484042" y="473912"/>
                </a:lnTo>
                <a:lnTo>
                  <a:pt x="458395" y="459580"/>
                </a:lnTo>
                <a:lnTo>
                  <a:pt x="449515" y="454122"/>
                </a:lnTo>
                <a:close/>
              </a:path>
              <a:path w="666115" h="762000">
                <a:moveTo>
                  <a:pt x="439140" y="396218"/>
                </a:moveTo>
                <a:lnTo>
                  <a:pt x="223029" y="396218"/>
                </a:lnTo>
                <a:lnTo>
                  <a:pt x="223553" y="396427"/>
                </a:lnTo>
                <a:lnTo>
                  <a:pt x="266206" y="415581"/>
                </a:lnTo>
                <a:lnTo>
                  <a:pt x="311345" y="424877"/>
                </a:lnTo>
                <a:lnTo>
                  <a:pt x="357253" y="424319"/>
                </a:lnTo>
                <a:lnTo>
                  <a:pt x="402209" y="413910"/>
                </a:lnTo>
                <a:lnTo>
                  <a:pt x="439140" y="396218"/>
                </a:lnTo>
                <a:close/>
              </a:path>
              <a:path w="666115" h="762000">
                <a:moveTo>
                  <a:pt x="331612" y="0"/>
                </a:moveTo>
                <a:lnTo>
                  <a:pt x="290899" y="3905"/>
                </a:lnTo>
                <a:lnTo>
                  <a:pt x="251392" y="15614"/>
                </a:lnTo>
                <a:lnTo>
                  <a:pt x="214301" y="35118"/>
                </a:lnTo>
                <a:lnTo>
                  <a:pt x="180832" y="62406"/>
                </a:lnTo>
                <a:lnTo>
                  <a:pt x="151182" y="99397"/>
                </a:lnTo>
                <a:lnTo>
                  <a:pt x="130984" y="140635"/>
                </a:lnTo>
                <a:lnTo>
                  <a:pt x="120239" y="184509"/>
                </a:lnTo>
                <a:lnTo>
                  <a:pt x="118949" y="229407"/>
                </a:lnTo>
                <a:lnTo>
                  <a:pt x="127116" y="273716"/>
                </a:lnTo>
                <a:lnTo>
                  <a:pt x="144741" y="315826"/>
                </a:lnTo>
                <a:lnTo>
                  <a:pt x="171827" y="354125"/>
                </a:lnTo>
                <a:lnTo>
                  <a:pt x="173921" y="355800"/>
                </a:lnTo>
                <a:lnTo>
                  <a:pt x="166773" y="369311"/>
                </a:lnTo>
                <a:lnTo>
                  <a:pt x="157259" y="382998"/>
                </a:lnTo>
                <a:lnTo>
                  <a:pt x="145134" y="395468"/>
                </a:lnTo>
                <a:lnTo>
                  <a:pt x="130153" y="405327"/>
                </a:lnTo>
                <a:lnTo>
                  <a:pt x="122823" y="408992"/>
                </a:lnTo>
                <a:lnTo>
                  <a:pt x="124498" y="419673"/>
                </a:lnTo>
                <a:lnTo>
                  <a:pt x="132456" y="421034"/>
                </a:lnTo>
                <a:lnTo>
                  <a:pt x="152218" y="422119"/>
                </a:lnTo>
                <a:lnTo>
                  <a:pt x="174719" y="419110"/>
                </a:lnTo>
                <a:lnTo>
                  <a:pt x="198732" y="410859"/>
                </a:lnTo>
                <a:lnTo>
                  <a:pt x="223029" y="396218"/>
                </a:lnTo>
                <a:lnTo>
                  <a:pt x="439140" y="396218"/>
                </a:lnTo>
                <a:lnTo>
                  <a:pt x="444496" y="393652"/>
                </a:lnTo>
                <a:lnTo>
                  <a:pt x="482393" y="363549"/>
                </a:lnTo>
                <a:lnTo>
                  <a:pt x="497287" y="344806"/>
                </a:lnTo>
                <a:lnTo>
                  <a:pt x="330775" y="344806"/>
                </a:lnTo>
                <a:lnTo>
                  <a:pt x="322189" y="344387"/>
                </a:lnTo>
                <a:lnTo>
                  <a:pt x="286440" y="318952"/>
                </a:lnTo>
                <a:lnTo>
                  <a:pt x="284912" y="305645"/>
                </a:lnTo>
                <a:lnTo>
                  <a:pt x="286210" y="296224"/>
                </a:lnTo>
                <a:lnTo>
                  <a:pt x="302085" y="203239"/>
                </a:lnTo>
                <a:lnTo>
                  <a:pt x="302399" y="201773"/>
                </a:lnTo>
                <a:lnTo>
                  <a:pt x="302399" y="189941"/>
                </a:lnTo>
                <a:lnTo>
                  <a:pt x="299572" y="186695"/>
                </a:lnTo>
                <a:lnTo>
                  <a:pt x="286588" y="184915"/>
                </a:lnTo>
                <a:lnTo>
                  <a:pt x="282713" y="184601"/>
                </a:lnTo>
                <a:lnTo>
                  <a:pt x="279153" y="183240"/>
                </a:lnTo>
                <a:lnTo>
                  <a:pt x="274441" y="181669"/>
                </a:lnTo>
                <a:lnTo>
                  <a:pt x="272557" y="178005"/>
                </a:lnTo>
                <a:lnTo>
                  <a:pt x="272975" y="174654"/>
                </a:lnTo>
                <a:lnTo>
                  <a:pt x="273394" y="170884"/>
                </a:lnTo>
                <a:lnTo>
                  <a:pt x="275698" y="168476"/>
                </a:lnTo>
                <a:lnTo>
                  <a:pt x="280619" y="167534"/>
                </a:lnTo>
                <a:lnTo>
                  <a:pt x="283342" y="167115"/>
                </a:lnTo>
                <a:lnTo>
                  <a:pt x="286064" y="166801"/>
                </a:lnTo>
                <a:lnTo>
                  <a:pt x="538534" y="166801"/>
                </a:lnTo>
                <a:lnTo>
                  <a:pt x="535098" y="151409"/>
                </a:lnTo>
                <a:lnTo>
                  <a:pt x="340408" y="151409"/>
                </a:lnTo>
                <a:lnTo>
                  <a:pt x="326712" y="148576"/>
                </a:lnTo>
                <a:lnTo>
                  <a:pt x="315579" y="141003"/>
                </a:lnTo>
                <a:lnTo>
                  <a:pt x="308117" y="129837"/>
                </a:lnTo>
                <a:lnTo>
                  <a:pt x="305435" y="116226"/>
                </a:lnTo>
                <a:lnTo>
                  <a:pt x="308339" y="102534"/>
                </a:lnTo>
                <a:lnTo>
                  <a:pt x="315867" y="91502"/>
                </a:lnTo>
                <a:lnTo>
                  <a:pt x="326948" y="84141"/>
                </a:lnTo>
                <a:lnTo>
                  <a:pt x="340513" y="81463"/>
                </a:lnTo>
                <a:lnTo>
                  <a:pt x="497552" y="81463"/>
                </a:lnTo>
                <a:lnTo>
                  <a:pt x="482393" y="62406"/>
                </a:lnTo>
                <a:lnTo>
                  <a:pt x="448924" y="35118"/>
                </a:lnTo>
                <a:lnTo>
                  <a:pt x="411833" y="15614"/>
                </a:lnTo>
                <a:lnTo>
                  <a:pt x="372326" y="3905"/>
                </a:lnTo>
                <a:lnTo>
                  <a:pt x="331612" y="0"/>
                </a:lnTo>
                <a:close/>
              </a:path>
              <a:path w="666115" h="762000">
                <a:moveTo>
                  <a:pt x="521555" y="307006"/>
                </a:moveTo>
                <a:lnTo>
                  <a:pt x="386899" y="307006"/>
                </a:lnTo>
                <a:lnTo>
                  <a:pt x="391192" y="310671"/>
                </a:lnTo>
                <a:lnTo>
                  <a:pt x="390033" y="315826"/>
                </a:lnTo>
                <a:lnTo>
                  <a:pt x="352238" y="343052"/>
                </a:lnTo>
                <a:lnTo>
                  <a:pt x="330775" y="344806"/>
                </a:lnTo>
                <a:lnTo>
                  <a:pt x="497287" y="344806"/>
                </a:lnTo>
                <a:lnTo>
                  <a:pt x="513011" y="325019"/>
                </a:lnTo>
                <a:lnTo>
                  <a:pt x="521555" y="307006"/>
                </a:lnTo>
                <a:close/>
              </a:path>
              <a:path w="666115" h="762000">
                <a:moveTo>
                  <a:pt x="538534" y="166801"/>
                </a:moveTo>
                <a:lnTo>
                  <a:pt x="362606" y="166801"/>
                </a:lnTo>
                <a:lnTo>
                  <a:pt x="367528" y="170780"/>
                </a:lnTo>
                <a:lnTo>
                  <a:pt x="367737" y="185544"/>
                </a:lnTo>
                <a:lnTo>
                  <a:pt x="366690" y="192454"/>
                </a:lnTo>
                <a:lnTo>
                  <a:pt x="365433" y="199051"/>
                </a:lnTo>
                <a:lnTo>
                  <a:pt x="362099" y="217663"/>
                </a:lnTo>
                <a:lnTo>
                  <a:pt x="358706" y="236275"/>
                </a:lnTo>
                <a:lnTo>
                  <a:pt x="351783" y="273716"/>
                </a:lnTo>
                <a:lnTo>
                  <a:pt x="350313" y="281986"/>
                </a:lnTo>
                <a:lnTo>
                  <a:pt x="348785" y="289834"/>
                </a:lnTo>
                <a:lnTo>
                  <a:pt x="347109" y="301980"/>
                </a:lnTo>
                <a:lnTo>
                  <a:pt x="347842" y="306168"/>
                </a:lnTo>
                <a:lnTo>
                  <a:pt x="348902" y="310671"/>
                </a:lnTo>
                <a:lnTo>
                  <a:pt x="349936" y="315278"/>
                </a:lnTo>
                <a:lnTo>
                  <a:pt x="353915" y="318210"/>
                </a:lnTo>
                <a:lnTo>
                  <a:pt x="359256" y="317686"/>
                </a:lnTo>
                <a:lnTo>
                  <a:pt x="363549" y="317163"/>
                </a:lnTo>
                <a:lnTo>
                  <a:pt x="367360" y="315801"/>
                </a:lnTo>
                <a:lnTo>
                  <a:pt x="372239" y="314021"/>
                </a:lnTo>
                <a:lnTo>
                  <a:pt x="375590" y="312765"/>
                </a:lnTo>
                <a:lnTo>
                  <a:pt x="378522" y="310357"/>
                </a:lnTo>
                <a:lnTo>
                  <a:pt x="382082" y="308995"/>
                </a:lnTo>
                <a:lnTo>
                  <a:pt x="386899" y="307006"/>
                </a:lnTo>
                <a:lnTo>
                  <a:pt x="521555" y="307006"/>
                </a:lnTo>
                <a:lnTo>
                  <a:pt x="533423" y="281986"/>
                </a:lnTo>
                <a:lnTo>
                  <a:pt x="543624" y="236275"/>
                </a:lnTo>
                <a:lnTo>
                  <a:pt x="543629" y="189624"/>
                </a:lnTo>
                <a:lnTo>
                  <a:pt x="538534" y="166801"/>
                </a:lnTo>
                <a:close/>
              </a:path>
              <a:path w="666115" h="762000">
                <a:moveTo>
                  <a:pt x="497552" y="81463"/>
                </a:moveTo>
                <a:lnTo>
                  <a:pt x="340513" y="81463"/>
                </a:lnTo>
                <a:lnTo>
                  <a:pt x="353976" y="84266"/>
                </a:lnTo>
                <a:lnTo>
                  <a:pt x="364897" y="91790"/>
                </a:lnTo>
                <a:lnTo>
                  <a:pt x="372185" y="102946"/>
                </a:lnTo>
                <a:lnTo>
                  <a:pt x="374752" y="116645"/>
                </a:lnTo>
                <a:lnTo>
                  <a:pt x="371963" y="130190"/>
                </a:lnTo>
                <a:lnTo>
                  <a:pt x="364530" y="141291"/>
                </a:lnTo>
                <a:lnTo>
                  <a:pt x="353623" y="148760"/>
                </a:lnTo>
                <a:lnTo>
                  <a:pt x="340408" y="151409"/>
                </a:lnTo>
                <a:lnTo>
                  <a:pt x="535098" y="151409"/>
                </a:lnTo>
                <a:lnTo>
                  <a:pt x="533423" y="143904"/>
                </a:lnTo>
                <a:lnTo>
                  <a:pt x="513011" y="100897"/>
                </a:lnTo>
                <a:lnTo>
                  <a:pt x="497552" y="814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865535" y="7316074"/>
            <a:ext cx="1501140" cy="1500505"/>
          </a:xfrm>
          <a:custGeom>
            <a:avLst/>
            <a:gdLst/>
            <a:ahLst/>
            <a:cxnLst/>
            <a:rect l="l" t="t" r="r" b="b"/>
            <a:pathLst>
              <a:path w="1501140" h="1500504">
                <a:moveTo>
                  <a:pt x="731796" y="0"/>
                </a:moveTo>
                <a:lnTo>
                  <a:pt x="687427" y="2390"/>
                </a:lnTo>
                <a:lnTo>
                  <a:pt x="643372" y="7364"/>
                </a:lnTo>
                <a:lnTo>
                  <a:pt x="599752" y="14892"/>
                </a:lnTo>
                <a:lnTo>
                  <a:pt x="556690" y="24945"/>
                </a:lnTo>
                <a:lnTo>
                  <a:pt x="514308" y="37494"/>
                </a:lnTo>
                <a:lnTo>
                  <a:pt x="472728" y="52509"/>
                </a:lnTo>
                <a:lnTo>
                  <a:pt x="432072" y="69962"/>
                </a:lnTo>
                <a:lnTo>
                  <a:pt x="392463" y="89824"/>
                </a:lnTo>
                <a:lnTo>
                  <a:pt x="354021" y="112065"/>
                </a:lnTo>
                <a:lnTo>
                  <a:pt x="316870" y="136657"/>
                </a:lnTo>
                <a:lnTo>
                  <a:pt x="281132" y="163570"/>
                </a:lnTo>
                <a:lnTo>
                  <a:pt x="246929" y="192776"/>
                </a:lnTo>
                <a:lnTo>
                  <a:pt x="214383" y="224245"/>
                </a:lnTo>
                <a:lnTo>
                  <a:pt x="183615" y="257948"/>
                </a:lnTo>
                <a:lnTo>
                  <a:pt x="154749" y="293856"/>
                </a:lnTo>
                <a:lnTo>
                  <a:pt x="127907" y="331941"/>
                </a:lnTo>
                <a:lnTo>
                  <a:pt x="103210" y="372173"/>
                </a:lnTo>
                <a:lnTo>
                  <a:pt x="80153" y="413902"/>
                </a:lnTo>
                <a:lnTo>
                  <a:pt x="60081" y="456419"/>
                </a:lnTo>
                <a:lnTo>
                  <a:pt x="42957" y="499605"/>
                </a:lnTo>
                <a:lnTo>
                  <a:pt x="28743" y="543340"/>
                </a:lnTo>
                <a:lnTo>
                  <a:pt x="17401" y="587505"/>
                </a:lnTo>
                <a:lnTo>
                  <a:pt x="8894" y="631980"/>
                </a:lnTo>
                <a:lnTo>
                  <a:pt x="3183" y="676648"/>
                </a:lnTo>
                <a:lnTo>
                  <a:pt x="231" y="721388"/>
                </a:lnTo>
                <a:lnTo>
                  <a:pt x="0" y="766081"/>
                </a:lnTo>
                <a:lnTo>
                  <a:pt x="2451" y="810607"/>
                </a:lnTo>
                <a:lnTo>
                  <a:pt x="7549" y="854849"/>
                </a:lnTo>
                <a:lnTo>
                  <a:pt x="15254" y="898685"/>
                </a:lnTo>
                <a:lnTo>
                  <a:pt x="25529" y="941998"/>
                </a:lnTo>
                <a:lnTo>
                  <a:pt x="38336" y="984668"/>
                </a:lnTo>
                <a:lnTo>
                  <a:pt x="53637" y="1026575"/>
                </a:lnTo>
                <a:lnTo>
                  <a:pt x="71394" y="1067601"/>
                </a:lnTo>
                <a:lnTo>
                  <a:pt x="91571" y="1107626"/>
                </a:lnTo>
                <a:lnTo>
                  <a:pt x="114128" y="1146531"/>
                </a:lnTo>
                <a:lnTo>
                  <a:pt x="139029" y="1184196"/>
                </a:lnTo>
                <a:lnTo>
                  <a:pt x="166235" y="1220503"/>
                </a:lnTo>
                <a:lnTo>
                  <a:pt x="195708" y="1255332"/>
                </a:lnTo>
                <a:lnTo>
                  <a:pt x="227411" y="1288564"/>
                </a:lnTo>
                <a:lnTo>
                  <a:pt x="261307" y="1320080"/>
                </a:lnTo>
                <a:lnTo>
                  <a:pt x="297356" y="1349760"/>
                </a:lnTo>
                <a:lnTo>
                  <a:pt x="335522" y="1377485"/>
                </a:lnTo>
                <a:lnTo>
                  <a:pt x="375767" y="1403136"/>
                </a:lnTo>
                <a:lnTo>
                  <a:pt x="417460" y="1425263"/>
                </a:lnTo>
                <a:lnTo>
                  <a:pt x="459938" y="1444475"/>
                </a:lnTo>
                <a:lnTo>
                  <a:pt x="503081" y="1460806"/>
                </a:lnTo>
                <a:lnTo>
                  <a:pt x="546765" y="1474293"/>
                </a:lnTo>
                <a:lnTo>
                  <a:pt x="590869" y="1484970"/>
                </a:lnTo>
                <a:lnTo>
                  <a:pt x="635269" y="1492872"/>
                </a:lnTo>
                <a:lnTo>
                  <a:pt x="679845" y="1498034"/>
                </a:lnTo>
                <a:lnTo>
                  <a:pt x="724474" y="1500491"/>
                </a:lnTo>
                <a:lnTo>
                  <a:pt x="769034" y="1500278"/>
                </a:lnTo>
                <a:lnTo>
                  <a:pt x="813403" y="1497429"/>
                </a:lnTo>
                <a:lnTo>
                  <a:pt x="857458" y="1491980"/>
                </a:lnTo>
                <a:lnTo>
                  <a:pt x="901078" y="1483966"/>
                </a:lnTo>
                <a:lnTo>
                  <a:pt x="944139" y="1473422"/>
                </a:lnTo>
                <a:lnTo>
                  <a:pt x="986522" y="1460382"/>
                </a:lnTo>
                <a:lnTo>
                  <a:pt x="1028102" y="1444882"/>
                </a:lnTo>
                <a:lnTo>
                  <a:pt x="1068758" y="1426957"/>
                </a:lnTo>
                <a:lnTo>
                  <a:pt x="1108367" y="1406641"/>
                </a:lnTo>
                <a:lnTo>
                  <a:pt x="1146809" y="1383969"/>
                </a:lnTo>
                <a:lnTo>
                  <a:pt x="1183960" y="1358977"/>
                </a:lnTo>
                <a:lnTo>
                  <a:pt x="1219698" y="1331699"/>
                </a:lnTo>
                <a:lnTo>
                  <a:pt x="1253901" y="1302171"/>
                </a:lnTo>
                <a:lnTo>
                  <a:pt x="1286447" y="1270427"/>
                </a:lnTo>
                <a:lnTo>
                  <a:pt x="1317215" y="1236502"/>
                </a:lnTo>
                <a:lnTo>
                  <a:pt x="1346081" y="1200431"/>
                </a:lnTo>
                <a:lnTo>
                  <a:pt x="1372923" y="1162250"/>
                </a:lnTo>
                <a:lnTo>
                  <a:pt x="1397620" y="1121993"/>
                </a:lnTo>
                <a:lnTo>
                  <a:pt x="1420677" y="1080264"/>
                </a:lnTo>
                <a:lnTo>
                  <a:pt x="1440749" y="1037750"/>
                </a:lnTo>
                <a:lnTo>
                  <a:pt x="1457873" y="994574"/>
                </a:lnTo>
                <a:lnTo>
                  <a:pt x="1472087" y="950857"/>
                </a:lnTo>
                <a:lnTo>
                  <a:pt x="1483428" y="906721"/>
                </a:lnTo>
                <a:lnTo>
                  <a:pt x="1491936" y="862289"/>
                </a:lnTo>
                <a:lnTo>
                  <a:pt x="1497647" y="817683"/>
                </a:lnTo>
                <a:lnTo>
                  <a:pt x="1500599" y="773025"/>
                </a:lnTo>
                <a:lnTo>
                  <a:pt x="1500830" y="728437"/>
                </a:lnTo>
                <a:lnTo>
                  <a:pt x="1498378" y="684041"/>
                </a:lnTo>
                <a:lnTo>
                  <a:pt x="1493281" y="639959"/>
                </a:lnTo>
                <a:lnTo>
                  <a:pt x="1485576" y="596314"/>
                </a:lnTo>
                <a:lnTo>
                  <a:pt x="1475301" y="553227"/>
                </a:lnTo>
                <a:lnTo>
                  <a:pt x="1462494" y="510822"/>
                </a:lnTo>
                <a:lnTo>
                  <a:pt x="1447193" y="469219"/>
                </a:lnTo>
                <a:lnTo>
                  <a:pt x="1429435" y="428541"/>
                </a:lnTo>
                <a:lnTo>
                  <a:pt x="1409259" y="388910"/>
                </a:lnTo>
                <a:lnTo>
                  <a:pt x="1386702" y="350449"/>
                </a:lnTo>
                <a:lnTo>
                  <a:pt x="1361801" y="313279"/>
                </a:lnTo>
                <a:lnTo>
                  <a:pt x="1334595" y="277523"/>
                </a:lnTo>
                <a:lnTo>
                  <a:pt x="1305122" y="243302"/>
                </a:lnTo>
                <a:lnTo>
                  <a:pt x="1273419" y="210740"/>
                </a:lnTo>
                <a:lnTo>
                  <a:pt x="1239523" y="179957"/>
                </a:lnTo>
                <a:lnTo>
                  <a:pt x="1203474" y="151077"/>
                </a:lnTo>
                <a:lnTo>
                  <a:pt x="1165308" y="124221"/>
                </a:lnTo>
                <a:lnTo>
                  <a:pt x="1125063" y="99511"/>
                </a:lnTo>
                <a:lnTo>
                  <a:pt x="1083370" y="77347"/>
                </a:lnTo>
                <a:lnTo>
                  <a:pt x="1040891" y="58028"/>
                </a:lnTo>
                <a:lnTo>
                  <a:pt x="997749" y="41524"/>
                </a:lnTo>
                <a:lnTo>
                  <a:pt x="954065" y="27807"/>
                </a:lnTo>
                <a:lnTo>
                  <a:pt x="909961" y="16847"/>
                </a:lnTo>
                <a:lnTo>
                  <a:pt x="865561" y="8615"/>
                </a:lnTo>
                <a:lnTo>
                  <a:pt x="820985" y="3083"/>
                </a:lnTo>
                <a:lnTo>
                  <a:pt x="776356" y="221"/>
                </a:lnTo>
                <a:lnTo>
                  <a:pt x="731796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988388" y="7436163"/>
            <a:ext cx="1255395" cy="1256665"/>
          </a:xfrm>
          <a:custGeom>
            <a:avLst/>
            <a:gdLst/>
            <a:ahLst/>
            <a:cxnLst/>
            <a:rect l="l" t="t" r="r" b="b"/>
            <a:pathLst>
              <a:path w="1255394" h="1256665">
                <a:moveTo>
                  <a:pt x="630087" y="0"/>
                </a:moveTo>
                <a:lnTo>
                  <a:pt x="583528" y="1288"/>
                </a:lnTo>
                <a:lnTo>
                  <a:pt x="537020" y="5990"/>
                </a:lnTo>
                <a:lnTo>
                  <a:pt x="490767" y="14157"/>
                </a:lnTo>
                <a:lnTo>
                  <a:pt x="444973" y="25837"/>
                </a:lnTo>
                <a:lnTo>
                  <a:pt x="399842" y="41080"/>
                </a:lnTo>
                <a:lnTo>
                  <a:pt x="355579" y="59937"/>
                </a:lnTo>
                <a:lnTo>
                  <a:pt x="312389" y="82456"/>
                </a:lnTo>
                <a:lnTo>
                  <a:pt x="271129" y="109395"/>
                </a:lnTo>
                <a:lnTo>
                  <a:pt x="232585" y="138931"/>
                </a:lnTo>
                <a:lnTo>
                  <a:pt x="196752" y="170933"/>
                </a:lnTo>
                <a:lnTo>
                  <a:pt x="163846" y="205038"/>
                </a:lnTo>
                <a:lnTo>
                  <a:pt x="133750" y="241234"/>
                </a:lnTo>
                <a:lnTo>
                  <a:pt x="106568" y="279275"/>
                </a:lnTo>
                <a:lnTo>
                  <a:pt x="82351" y="318974"/>
                </a:lnTo>
                <a:lnTo>
                  <a:pt x="61148" y="360141"/>
                </a:lnTo>
                <a:lnTo>
                  <a:pt x="43008" y="402590"/>
                </a:lnTo>
                <a:lnTo>
                  <a:pt x="27982" y="446133"/>
                </a:lnTo>
                <a:lnTo>
                  <a:pt x="16118" y="490581"/>
                </a:lnTo>
                <a:lnTo>
                  <a:pt x="7467" y="535748"/>
                </a:lnTo>
                <a:lnTo>
                  <a:pt x="2077" y="581445"/>
                </a:lnTo>
                <a:lnTo>
                  <a:pt x="0" y="627485"/>
                </a:lnTo>
                <a:lnTo>
                  <a:pt x="1283" y="673679"/>
                </a:lnTo>
                <a:lnTo>
                  <a:pt x="5977" y="719841"/>
                </a:lnTo>
                <a:lnTo>
                  <a:pt x="14131" y="765781"/>
                </a:lnTo>
                <a:lnTo>
                  <a:pt x="25795" y="811314"/>
                </a:lnTo>
                <a:lnTo>
                  <a:pt x="41019" y="856250"/>
                </a:lnTo>
                <a:lnTo>
                  <a:pt x="59852" y="900401"/>
                </a:lnTo>
                <a:lnTo>
                  <a:pt x="82343" y="943581"/>
                </a:lnTo>
                <a:lnTo>
                  <a:pt x="108154" y="984870"/>
                </a:lnTo>
                <a:lnTo>
                  <a:pt x="136774" y="1023441"/>
                </a:lnTo>
                <a:lnTo>
                  <a:pt x="168001" y="1059245"/>
                </a:lnTo>
                <a:lnTo>
                  <a:pt x="201629" y="1092230"/>
                </a:lnTo>
                <a:lnTo>
                  <a:pt x="237454" y="1122349"/>
                </a:lnTo>
                <a:lnTo>
                  <a:pt x="275272" y="1149551"/>
                </a:lnTo>
                <a:lnTo>
                  <a:pt x="314878" y="1173786"/>
                </a:lnTo>
                <a:lnTo>
                  <a:pt x="356069" y="1195004"/>
                </a:lnTo>
                <a:lnTo>
                  <a:pt x="398639" y="1213157"/>
                </a:lnTo>
                <a:lnTo>
                  <a:pt x="442385" y="1228194"/>
                </a:lnTo>
                <a:lnTo>
                  <a:pt x="487103" y="1240065"/>
                </a:lnTo>
                <a:lnTo>
                  <a:pt x="532587" y="1248721"/>
                </a:lnTo>
                <a:lnTo>
                  <a:pt x="578633" y="1254112"/>
                </a:lnTo>
                <a:lnTo>
                  <a:pt x="625038" y="1256188"/>
                </a:lnTo>
                <a:lnTo>
                  <a:pt x="671596" y="1254899"/>
                </a:lnTo>
                <a:lnTo>
                  <a:pt x="718104" y="1250197"/>
                </a:lnTo>
                <a:lnTo>
                  <a:pt x="764358" y="1242031"/>
                </a:lnTo>
                <a:lnTo>
                  <a:pt x="810152" y="1230351"/>
                </a:lnTo>
                <a:lnTo>
                  <a:pt x="844633" y="1218704"/>
                </a:lnTo>
                <a:lnTo>
                  <a:pt x="611647" y="1218704"/>
                </a:lnTo>
                <a:lnTo>
                  <a:pt x="566016" y="1215666"/>
                </a:lnTo>
                <a:lnTo>
                  <a:pt x="520844" y="1209201"/>
                </a:lnTo>
                <a:lnTo>
                  <a:pt x="476350" y="1199359"/>
                </a:lnTo>
                <a:lnTo>
                  <a:pt x="432749" y="1186192"/>
                </a:lnTo>
                <a:lnTo>
                  <a:pt x="390261" y="1169752"/>
                </a:lnTo>
                <a:lnTo>
                  <a:pt x="349102" y="1150089"/>
                </a:lnTo>
                <a:lnTo>
                  <a:pt x="309490" y="1127254"/>
                </a:lnTo>
                <a:lnTo>
                  <a:pt x="271642" y="1101299"/>
                </a:lnTo>
                <a:lnTo>
                  <a:pt x="235776" y="1072275"/>
                </a:lnTo>
                <a:lnTo>
                  <a:pt x="202109" y="1040234"/>
                </a:lnTo>
                <a:lnTo>
                  <a:pt x="170859" y="1005225"/>
                </a:lnTo>
                <a:lnTo>
                  <a:pt x="142243" y="967302"/>
                </a:lnTo>
                <a:lnTo>
                  <a:pt x="116478" y="926514"/>
                </a:lnTo>
                <a:lnTo>
                  <a:pt x="94105" y="883707"/>
                </a:lnTo>
                <a:lnTo>
                  <a:pt x="75514" y="839838"/>
                </a:lnTo>
                <a:lnTo>
                  <a:pt x="60655" y="795124"/>
                </a:lnTo>
                <a:lnTo>
                  <a:pt x="49476" y="749782"/>
                </a:lnTo>
                <a:lnTo>
                  <a:pt x="41926" y="704030"/>
                </a:lnTo>
                <a:lnTo>
                  <a:pt x="37954" y="658086"/>
                </a:lnTo>
                <a:lnTo>
                  <a:pt x="37508" y="612168"/>
                </a:lnTo>
                <a:lnTo>
                  <a:pt x="40539" y="566491"/>
                </a:lnTo>
                <a:lnTo>
                  <a:pt x="46993" y="521275"/>
                </a:lnTo>
                <a:lnTo>
                  <a:pt x="56821" y="476737"/>
                </a:lnTo>
                <a:lnTo>
                  <a:pt x="69970" y="433094"/>
                </a:lnTo>
                <a:lnTo>
                  <a:pt x="86390" y="390564"/>
                </a:lnTo>
                <a:lnTo>
                  <a:pt x="106030" y="349364"/>
                </a:lnTo>
                <a:lnTo>
                  <a:pt x="128838" y="309712"/>
                </a:lnTo>
                <a:lnTo>
                  <a:pt x="154763" y="271825"/>
                </a:lnTo>
                <a:lnTo>
                  <a:pt x="183753" y="235921"/>
                </a:lnTo>
                <a:lnTo>
                  <a:pt x="215759" y="202218"/>
                </a:lnTo>
                <a:lnTo>
                  <a:pt x="250805" y="170874"/>
                </a:lnTo>
                <a:lnTo>
                  <a:pt x="288609" y="142283"/>
                </a:lnTo>
                <a:lnTo>
                  <a:pt x="329352" y="116486"/>
                </a:lnTo>
                <a:lnTo>
                  <a:pt x="372126" y="94160"/>
                </a:lnTo>
                <a:lnTo>
                  <a:pt x="415962" y="75734"/>
                </a:lnTo>
                <a:lnTo>
                  <a:pt x="460641" y="61145"/>
                </a:lnTo>
                <a:lnTo>
                  <a:pt x="505947" y="50328"/>
                </a:lnTo>
                <a:lnTo>
                  <a:pt x="551661" y="43219"/>
                </a:lnTo>
                <a:lnTo>
                  <a:pt x="597568" y="39756"/>
                </a:lnTo>
                <a:lnTo>
                  <a:pt x="846959" y="39756"/>
                </a:lnTo>
                <a:lnTo>
                  <a:pt x="812739" y="27994"/>
                </a:lnTo>
                <a:lnTo>
                  <a:pt x="768022" y="16122"/>
                </a:lnTo>
                <a:lnTo>
                  <a:pt x="722538" y="7467"/>
                </a:lnTo>
                <a:lnTo>
                  <a:pt x="676492" y="2076"/>
                </a:lnTo>
                <a:lnTo>
                  <a:pt x="630087" y="0"/>
                </a:lnTo>
                <a:close/>
              </a:path>
              <a:path w="1255394" h="1256665">
                <a:moveTo>
                  <a:pt x="846959" y="39756"/>
                </a:moveTo>
                <a:lnTo>
                  <a:pt x="597568" y="39756"/>
                </a:lnTo>
                <a:lnTo>
                  <a:pt x="643448" y="39873"/>
                </a:lnTo>
                <a:lnTo>
                  <a:pt x="689086" y="43507"/>
                </a:lnTo>
                <a:lnTo>
                  <a:pt x="734263" y="50593"/>
                </a:lnTo>
                <a:lnTo>
                  <a:pt x="778762" y="61069"/>
                </a:lnTo>
                <a:lnTo>
                  <a:pt x="822366" y="74870"/>
                </a:lnTo>
                <a:lnTo>
                  <a:pt x="864857" y="91932"/>
                </a:lnTo>
                <a:lnTo>
                  <a:pt x="906018" y="112191"/>
                </a:lnTo>
                <a:lnTo>
                  <a:pt x="945632" y="135583"/>
                </a:lnTo>
                <a:lnTo>
                  <a:pt x="983481" y="162044"/>
                </a:lnTo>
                <a:lnTo>
                  <a:pt x="1019348" y="191511"/>
                </a:lnTo>
                <a:lnTo>
                  <a:pt x="1053015" y="223920"/>
                </a:lnTo>
                <a:lnTo>
                  <a:pt x="1084265" y="259206"/>
                </a:lnTo>
                <a:lnTo>
                  <a:pt x="1112882" y="297305"/>
                </a:lnTo>
                <a:lnTo>
                  <a:pt x="1138646" y="338155"/>
                </a:lnTo>
                <a:lnTo>
                  <a:pt x="1161020" y="380914"/>
                </a:lnTo>
                <a:lnTo>
                  <a:pt x="1179611" y="424619"/>
                </a:lnTo>
                <a:lnTo>
                  <a:pt x="1194470" y="469064"/>
                </a:lnTo>
                <a:lnTo>
                  <a:pt x="1205648" y="514045"/>
                </a:lnTo>
                <a:lnTo>
                  <a:pt x="1213197" y="559357"/>
                </a:lnTo>
                <a:lnTo>
                  <a:pt x="1217168" y="604796"/>
                </a:lnTo>
                <a:lnTo>
                  <a:pt x="1217612" y="650158"/>
                </a:lnTo>
                <a:lnTo>
                  <a:pt x="1214579" y="695237"/>
                </a:lnTo>
                <a:lnTo>
                  <a:pt x="1208122" y="739829"/>
                </a:lnTo>
                <a:lnTo>
                  <a:pt x="1198291" y="783730"/>
                </a:lnTo>
                <a:lnTo>
                  <a:pt x="1185137" y="826735"/>
                </a:lnTo>
                <a:lnTo>
                  <a:pt x="1168712" y="868639"/>
                </a:lnTo>
                <a:lnTo>
                  <a:pt x="1149066" y="909238"/>
                </a:lnTo>
                <a:lnTo>
                  <a:pt x="1126251" y="948327"/>
                </a:lnTo>
                <a:lnTo>
                  <a:pt x="1100318" y="985702"/>
                </a:lnTo>
                <a:lnTo>
                  <a:pt x="1071318" y="1021158"/>
                </a:lnTo>
                <a:lnTo>
                  <a:pt x="1039301" y="1054491"/>
                </a:lnTo>
                <a:lnTo>
                  <a:pt x="1004320" y="1085495"/>
                </a:lnTo>
                <a:lnTo>
                  <a:pt x="966426" y="1113967"/>
                </a:lnTo>
                <a:lnTo>
                  <a:pt x="925668" y="1139701"/>
                </a:lnTo>
                <a:lnTo>
                  <a:pt x="882909" y="1162089"/>
                </a:lnTo>
                <a:lnTo>
                  <a:pt x="839087" y="1180691"/>
                </a:lnTo>
                <a:lnTo>
                  <a:pt x="794419" y="1195558"/>
                </a:lnTo>
                <a:lnTo>
                  <a:pt x="749124" y="1206742"/>
                </a:lnTo>
                <a:lnTo>
                  <a:pt x="703419" y="1214293"/>
                </a:lnTo>
                <a:lnTo>
                  <a:pt x="657521" y="1218264"/>
                </a:lnTo>
                <a:lnTo>
                  <a:pt x="611647" y="1218704"/>
                </a:lnTo>
                <a:lnTo>
                  <a:pt x="844633" y="1218704"/>
                </a:lnTo>
                <a:lnTo>
                  <a:pt x="899545" y="1196251"/>
                </a:lnTo>
                <a:lnTo>
                  <a:pt x="942736" y="1173731"/>
                </a:lnTo>
                <a:lnTo>
                  <a:pt x="983996" y="1147960"/>
                </a:lnTo>
                <a:lnTo>
                  <a:pt x="1022539" y="1119476"/>
                </a:lnTo>
                <a:lnTo>
                  <a:pt x="1058317" y="1088467"/>
                </a:lnTo>
                <a:lnTo>
                  <a:pt x="1091278" y="1055121"/>
                </a:lnTo>
                <a:lnTo>
                  <a:pt x="1121375" y="1019626"/>
                </a:lnTo>
                <a:lnTo>
                  <a:pt x="1148556" y="982169"/>
                </a:lnTo>
                <a:lnTo>
                  <a:pt x="1172774" y="942938"/>
                </a:lnTo>
                <a:lnTo>
                  <a:pt x="1193977" y="902121"/>
                </a:lnTo>
                <a:lnTo>
                  <a:pt x="1212116" y="859905"/>
                </a:lnTo>
                <a:lnTo>
                  <a:pt x="1227143" y="816479"/>
                </a:lnTo>
                <a:lnTo>
                  <a:pt x="1239007" y="772031"/>
                </a:lnTo>
                <a:lnTo>
                  <a:pt x="1247658" y="726747"/>
                </a:lnTo>
                <a:lnTo>
                  <a:pt x="1253047" y="680817"/>
                </a:lnTo>
                <a:lnTo>
                  <a:pt x="1255125" y="634427"/>
                </a:lnTo>
                <a:lnTo>
                  <a:pt x="1253842" y="587765"/>
                </a:lnTo>
                <a:lnTo>
                  <a:pt x="1249148" y="541019"/>
                </a:lnTo>
                <a:lnTo>
                  <a:pt x="1240994" y="494378"/>
                </a:lnTo>
                <a:lnTo>
                  <a:pt x="1229329" y="448028"/>
                </a:lnTo>
                <a:lnTo>
                  <a:pt x="1214106" y="402157"/>
                </a:lnTo>
                <a:lnTo>
                  <a:pt x="1195273" y="356954"/>
                </a:lnTo>
                <a:lnTo>
                  <a:pt x="1172781" y="312606"/>
                </a:lnTo>
                <a:lnTo>
                  <a:pt x="1146971" y="271317"/>
                </a:lnTo>
                <a:lnTo>
                  <a:pt x="1118350" y="232746"/>
                </a:lnTo>
                <a:lnTo>
                  <a:pt x="1087124" y="196943"/>
                </a:lnTo>
                <a:lnTo>
                  <a:pt x="1053496" y="163957"/>
                </a:lnTo>
                <a:lnTo>
                  <a:pt x="1017671" y="133838"/>
                </a:lnTo>
                <a:lnTo>
                  <a:pt x="979853" y="106637"/>
                </a:lnTo>
                <a:lnTo>
                  <a:pt x="940246" y="82401"/>
                </a:lnTo>
                <a:lnTo>
                  <a:pt x="898966" y="61145"/>
                </a:lnTo>
                <a:lnTo>
                  <a:pt x="856485" y="43030"/>
                </a:lnTo>
                <a:lnTo>
                  <a:pt x="846959" y="39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279835" y="7681022"/>
            <a:ext cx="672465" cy="768985"/>
          </a:xfrm>
          <a:custGeom>
            <a:avLst/>
            <a:gdLst/>
            <a:ahLst/>
            <a:cxnLst/>
            <a:rect l="l" t="t" r="r" b="b"/>
            <a:pathLst>
              <a:path w="672465" h="768984">
                <a:moveTo>
                  <a:pt x="218108" y="458624"/>
                </a:moveTo>
                <a:lnTo>
                  <a:pt x="209149" y="464136"/>
                </a:lnTo>
                <a:lnTo>
                  <a:pt x="183266" y="478611"/>
                </a:lnTo>
                <a:lnTo>
                  <a:pt x="141952" y="498955"/>
                </a:lnTo>
                <a:lnTo>
                  <a:pt x="86698" y="522078"/>
                </a:lnTo>
                <a:lnTo>
                  <a:pt x="48995" y="542127"/>
                </a:lnTo>
                <a:lnTo>
                  <a:pt x="10130" y="605557"/>
                </a:lnTo>
                <a:lnTo>
                  <a:pt x="3211" y="650265"/>
                </a:lnTo>
                <a:lnTo>
                  <a:pt x="794" y="704518"/>
                </a:lnTo>
                <a:lnTo>
                  <a:pt x="0" y="768981"/>
                </a:lnTo>
                <a:lnTo>
                  <a:pt x="672230" y="768981"/>
                </a:lnTo>
                <a:lnTo>
                  <a:pt x="671296" y="704518"/>
                </a:lnTo>
                <a:lnTo>
                  <a:pt x="670432" y="685947"/>
                </a:lnTo>
                <a:lnTo>
                  <a:pt x="290252" y="685947"/>
                </a:lnTo>
                <a:lnTo>
                  <a:pt x="281457" y="658932"/>
                </a:lnTo>
                <a:lnTo>
                  <a:pt x="218108" y="458624"/>
                </a:lnTo>
                <a:close/>
              </a:path>
              <a:path w="672465" h="768984">
                <a:moveTo>
                  <a:pt x="336220" y="510350"/>
                </a:moveTo>
                <a:lnTo>
                  <a:pt x="335591" y="510350"/>
                </a:lnTo>
                <a:lnTo>
                  <a:pt x="318627" y="512605"/>
                </a:lnTo>
                <a:lnTo>
                  <a:pt x="298040" y="524067"/>
                </a:lnTo>
                <a:lnTo>
                  <a:pt x="291962" y="552492"/>
                </a:lnTo>
                <a:lnTo>
                  <a:pt x="318524" y="605636"/>
                </a:lnTo>
                <a:lnTo>
                  <a:pt x="290252" y="685947"/>
                </a:lnTo>
                <a:lnTo>
                  <a:pt x="381663" y="685947"/>
                </a:lnTo>
                <a:lnTo>
                  <a:pt x="353287" y="605636"/>
                </a:lnTo>
                <a:lnTo>
                  <a:pt x="379864" y="552448"/>
                </a:lnTo>
                <a:lnTo>
                  <a:pt x="373810" y="523950"/>
                </a:lnTo>
                <a:lnTo>
                  <a:pt x="353228" y="512472"/>
                </a:lnTo>
                <a:lnTo>
                  <a:pt x="336220" y="510350"/>
                </a:lnTo>
                <a:close/>
              </a:path>
              <a:path w="672465" h="768984">
                <a:moveTo>
                  <a:pt x="453703" y="458624"/>
                </a:moveTo>
                <a:lnTo>
                  <a:pt x="390459" y="658932"/>
                </a:lnTo>
                <a:lnTo>
                  <a:pt x="381663" y="685947"/>
                </a:lnTo>
                <a:lnTo>
                  <a:pt x="670432" y="685947"/>
                </a:lnTo>
                <a:lnTo>
                  <a:pt x="661773" y="605557"/>
                </a:lnTo>
                <a:lnTo>
                  <a:pt x="647418" y="569732"/>
                </a:lnTo>
                <a:lnTo>
                  <a:pt x="585113" y="522078"/>
                </a:lnTo>
                <a:lnTo>
                  <a:pt x="529903" y="498955"/>
                </a:lnTo>
                <a:lnTo>
                  <a:pt x="488584" y="478611"/>
                </a:lnTo>
                <a:lnTo>
                  <a:pt x="462677" y="464136"/>
                </a:lnTo>
                <a:lnTo>
                  <a:pt x="453703" y="458624"/>
                </a:lnTo>
                <a:close/>
              </a:path>
              <a:path w="672465" h="768984">
                <a:moveTo>
                  <a:pt x="443432" y="400092"/>
                </a:moveTo>
                <a:lnTo>
                  <a:pt x="225124" y="400092"/>
                </a:lnTo>
                <a:lnTo>
                  <a:pt x="225647" y="400406"/>
                </a:lnTo>
                <a:lnTo>
                  <a:pt x="268726" y="419725"/>
                </a:lnTo>
                <a:lnTo>
                  <a:pt x="314297" y="429100"/>
                </a:lnTo>
                <a:lnTo>
                  <a:pt x="360630" y="428534"/>
                </a:lnTo>
                <a:lnTo>
                  <a:pt x="405995" y="418028"/>
                </a:lnTo>
                <a:lnTo>
                  <a:pt x="443432" y="400092"/>
                </a:lnTo>
                <a:close/>
              </a:path>
              <a:path w="672465" h="768984">
                <a:moveTo>
                  <a:pt x="334754" y="0"/>
                </a:moveTo>
                <a:lnTo>
                  <a:pt x="293649" y="3944"/>
                </a:lnTo>
                <a:lnTo>
                  <a:pt x="253761" y="15771"/>
                </a:lnTo>
                <a:lnTo>
                  <a:pt x="216308" y="35471"/>
                </a:lnTo>
                <a:lnTo>
                  <a:pt x="182507" y="63034"/>
                </a:lnTo>
                <a:lnTo>
                  <a:pt x="152588" y="100402"/>
                </a:lnTo>
                <a:lnTo>
                  <a:pt x="132208" y="142046"/>
                </a:lnTo>
                <a:lnTo>
                  <a:pt x="121368" y="186346"/>
                </a:lnTo>
                <a:lnTo>
                  <a:pt x="120066" y="231681"/>
                </a:lnTo>
                <a:lnTo>
                  <a:pt x="128304" y="276430"/>
                </a:lnTo>
                <a:lnTo>
                  <a:pt x="146081" y="318971"/>
                </a:lnTo>
                <a:lnTo>
                  <a:pt x="173397" y="357685"/>
                </a:lnTo>
                <a:lnTo>
                  <a:pt x="175492" y="359256"/>
                </a:lnTo>
                <a:lnTo>
                  <a:pt x="168308" y="372936"/>
                </a:lnTo>
                <a:lnTo>
                  <a:pt x="158699" y="386794"/>
                </a:lnTo>
                <a:lnTo>
                  <a:pt x="146440" y="399395"/>
                </a:lnTo>
                <a:lnTo>
                  <a:pt x="131304" y="409306"/>
                </a:lnTo>
                <a:lnTo>
                  <a:pt x="123975" y="412971"/>
                </a:lnTo>
                <a:lnTo>
                  <a:pt x="125650" y="423861"/>
                </a:lnTo>
                <a:lnTo>
                  <a:pt x="133713" y="425117"/>
                </a:lnTo>
                <a:lnTo>
                  <a:pt x="153650" y="426302"/>
                </a:lnTo>
                <a:lnTo>
                  <a:pt x="176355" y="423285"/>
                </a:lnTo>
                <a:lnTo>
                  <a:pt x="200592" y="414928"/>
                </a:lnTo>
                <a:lnTo>
                  <a:pt x="225124" y="400092"/>
                </a:lnTo>
                <a:lnTo>
                  <a:pt x="443432" y="400092"/>
                </a:lnTo>
                <a:lnTo>
                  <a:pt x="448660" y="397587"/>
                </a:lnTo>
                <a:lnTo>
                  <a:pt x="486896" y="367213"/>
                </a:lnTo>
                <a:lnTo>
                  <a:pt x="502164" y="347999"/>
                </a:lnTo>
                <a:lnTo>
                  <a:pt x="336005" y="347999"/>
                </a:lnTo>
                <a:lnTo>
                  <a:pt x="329584" y="347816"/>
                </a:lnTo>
                <a:lnTo>
                  <a:pt x="289137" y="322128"/>
                </a:lnTo>
                <a:lnTo>
                  <a:pt x="287530" y="308681"/>
                </a:lnTo>
                <a:lnTo>
                  <a:pt x="288890" y="299167"/>
                </a:lnTo>
                <a:lnTo>
                  <a:pt x="290318" y="289663"/>
                </a:lnTo>
                <a:lnTo>
                  <a:pt x="291844" y="280218"/>
                </a:lnTo>
                <a:lnTo>
                  <a:pt x="293498" y="270881"/>
                </a:lnTo>
                <a:lnTo>
                  <a:pt x="304912" y="205229"/>
                </a:lnTo>
                <a:lnTo>
                  <a:pt x="305331" y="203763"/>
                </a:lnTo>
                <a:lnTo>
                  <a:pt x="305331" y="191826"/>
                </a:lnTo>
                <a:lnTo>
                  <a:pt x="302399" y="188580"/>
                </a:lnTo>
                <a:lnTo>
                  <a:pt x="293184" y="187219"/>
                </a:lnTo>
                <a:lnTo>
                  <a:pt x="285436" y="186381"/>
                </a:lnTo>
                <a:lnTo>
                  <a:pt x="281771" y="185020"/>
                </a:lnTo>
                <a:lnTo>
                  <a:pt x="277059" y="183449"/>
                </a:lnTo>
                <a:lnTo>
                  <a:pt x="275174" y="179785"/>
                </a:lnTo>
                <a:lnTo>
                  <a:pt x="275488" y="176434"/>
                </a:lnTo>
                <a:lnTo>
                  <a:pt x="276012" y="172664"/>
                </a:lnTo>
                <a:lnTo>
                  <a:pt x="278316" y="170151"/>
                </a:lnTo>
                <a:lnTo>
                  <a:pt x="286064" y="168685"/>
                </a:lnTo>
                <a:lnTo>
                  <a:pt x="288787" y="168476"/>
                </a:lnTo>
                <a:lnTo>
                  <a:pt x="543599" y="168476"/>
                </a:lnTo>
                <a:lnTo>
                  <a:pt x="540117" y="152874"/>
                </a:lnTo>
                <a:lnTo>
                  <a:pt x="343549" y="152874"/>
                </a:lnTo>
                <a:lnTo>
                  <a:pt x="329777" y="150023"/>
                </a:lnTo>
                <a:lnTo>
                  <a:pt x="318576" y="142390"/>
                </a:lnTo>
                <a:lnTo>
                  <a:pt x="311067" y="131126"/>
                </a:lnTo>
                <a:lnTo>
                  <a:pt x="308367" y="117378"/>
                </a:lnTo>
                <a:lnTo>
                  <a:pt x="311245" y="103593"/>
                </a:lnTo>
                <a:lnTo>
                  <a:pt x="318825" y="92457"/>
                </a:lnTo>
                <a:lnTo>
                  <a:pt x="329998" y="85013"/>
                </a:lnTo>
                <a:lnTo>
                  <a:pt x="343654" y="82301"/>
                </a:lnTo>
                <a:lnTo>
                  <a:pt x="502221" y="82301"/>
                </a:lnTo>
                <a:lnTo>
                  <a:pt x="486896" y="63034"/>
                </a:lnTo>
                <a:lnTo>
                  <a:pt x="453096" y="35471"/>
                </a:lnTo>
                <a:lnTo>
                  <a:pt x="415654" y="15771"/>
                </a:lnTo>
                <a:lnTo>
                  <a:pt x="375798" y="3944"/>
                </a:lnTo>
                <a:lnTo>
                  <a:pt x="334754" y="0"/>
                </a:lnTo>
                <a:close/>
              </a:path>
              <a:path w="672465" h="768984">
                <a:moveTo>
                  <a:pt x="526479" y="310042"/>
                </a:moveTo>
                <a:lnTo>
                  <a:pt x="390564" y="310042"/>
                </a:lnTo>
                <a:lnTo>
                  <a:pt x="394857" y="313707"/>
                </a:lnTo>
                <a:lnTo>
                  <a:pt x="393697" y="318971"/>
                </a:lnTo>
                <a:lnTo>
                  <a:pt x="355563" y="346489"/>
                </a:lnTo>
                <a:lnTo>
                  <a:pt x="336005" y="347999"/>
                </a:lnTo>
                <a:lnTo>
                  <a:pt x="502164" y="347999"/>
                </a:lnTo>
                <a:lnTo>
                  <a:pt x="517821" y="328296"/>
                </a:lnTo>
                <a:lnTo>
                  <a:pt x="526479" y="310042"/>
                </a:lnTo>
                <a:close/>
              </a:path>
              <a:path w="672465" h="768984">
                <a:moveTo>
                  <a:pt x="543599" y="168476"/>
                </a:moveTo>
                <a:lnTo>
                  <a:pt x="366062" y="168476"/>
                </a:lnTo>
                <a:lnTo>
                  <a:pt x="370983" y="172455"/>
                </a:lnTo>
                <a:lnTo>
                  <a:pt x="371192" y="187324"/>
                </a:lnTo>
                <a:lnTo>
                  <a:pt x="370145" y="194339"/>
                </a:lnTo>
                <a:lnTo>
                  <a:pt x="368889" y="201040"/>
                </a:lnTo>
                <a:lnTo>
                  <a:pt x="365538" y="219810"/>
                </a:lnTo>
                <a:lnTo>
                  <a:pt x="362098" y="238635"/>
                </a:lnTo>
                <a:lnTo>
                  <a:pt x="353556" y="284829"/>
                </a:lnTo>
                <a:lnTo>
                  <a:pt x="352031" y="292661"/>
                </a:lnTo>
                <a:lnTo>
                  <a:pt x="350879" y="301037"/>
                </a:lnTo>
                <a:lnTo>
                  <a:pt x="357266" y="321351"/>
                </a:lnTo>
                <a:lnTo>
                  <a:pt x="362606" y="320827"/>
                </a:lnTo>
                <a:lnTo>
                  <a:pt x="367004" y="320304"/>
                </a:lnTo>
                <a:lnTo>
                  <a:pt x="371507" y="318629"/>
                </a:lnTo>
                <a:lnTo>
                  <a:pt x="375695" y="317163"/>
                </a:lnTo>
                <a:lnTo>
                  <a:pt x="379150" y="315801"/>
                </a:lnTo>
                <a:lnTo>
                  <a:pt x="382082" y="313498"/>
                </a:lnTo>
                <a:lnTo>
                  <a:pt x="390564" y="310042"/>
                </a:lnTo>
                <a:lnTo>
                  <a:pt x="526479" y="310042"/>
                </a:lnTo>
                <a:lnTo>
                  <a:pt x="538438" y="284829"/>
                </a:lnTo>
                <a:lnTo>
                  <a:pt x="548747" y="238635"/>
                </a:lnTo>
                <a:lnTo>
                  <a:pt x="548747" y="191536"/>
                </a:lnTo>
                <a:lnTo>
                  <a:pt x="543599" y="168476"/>
                </a:lnTo>
                <a:close/>
              </a:path>
              <a:path w="672465" h="768984">
                <a:moveTo>
                  <a:pt x="502221" y="82301"/>
                </a:moveTo>
                <a:lnTo>
                  <a:pt x="343654" y="82301"/>
                </a:lnTo>
                <a:lnTo>
                  <a:pt x="357271" y="85123"/>
                </a:lnTo>
                <a:lnTo>
                  <a:pt x="368326" y="92706"/>
                </a:lnTo>
                <a:lnTo>
                  <a:pt x="375710" y="103961"/>
                </a:lnTo>
                <a:lnTo>
                  <a:pt x="378313" y="117797"/>
                </a:lnTo>
                <a:lnTo>
                  <a:pt x="375502" y="131479"/>
                </a:lnTo>
                <a:lnTo>
                  <a:pt x="367999" y="142678"/>
                </a:lnTo>
                <a:lnTo>
                  <a:pt x="356962" y="150206"/>
                </a:lnTo>
                <a:lnTo>
                  <a:pt x="343549" y="152874"/>
                </a:lnTo>
                <a:lnTo>
                  <a:pt x="540117" y="152874"/>
                </a:lnTo>
                <a:lnTo>
                  <a:pt x="538438" y="145354"/>
                </a:lnTo>
                <a:lnTo>
                  <a:pt x="517821" y="101913"/>
                </a:lnTo>
                <a:lnTo>
                  <a:pt x="502221" y="823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33055" y="7316074"/>
            <a:ext cx="1500505" cy="1500505"/>
          </a:xfrm>
          <a:custGeom>
            <a:avLst/>
            <a:gdLst/>
            <a:ahLst/>
            <a:cxnLst/>
            <a:rect l="l" t="t" r="r" b="b"/>
            <a:pathLst>
              <a:path w="1500504" h="1500504">
                <a:moveTo>
                  <a:pt x="728437" y="0"/>
                </a:moveTo>
                <a:lnTo>
                  <a:pt x="684041" y="2390"/>
                </a:lnTo>
                <a:lnTo>
                  <a:pt x="639959" y="7364"/>
                </a:lnTo>
                <a:lnTo>
                  <a:pt x="596314" y="14892"/>
                </a:lnTo>
                <a:lnTo>
                  <a:pt x="553227" y="24945"/>
                </a:lnTo>
                <a:lnTo>
                  <a:pt x="510822" y="37494"/>
                </a:lnTo>
                <a:lnTo>
                  <a:pt x="469219" y="52509"/>
                </a:lnTo>
                <a:lnTo>
                  <a:pt x="428541" y="69962"/>
                </a:lnTo>
                <a:lnTo>
                  <a:pt x="388910" y="89824"/>
                </a:lnTo>
                <a:lnTo>
                  <a:pt x="350449" y="112065"/>
                </a:lnTo>
                <a:lnTo>
                  <a:pt x="313279" y="136657"/>
                </a:lnTo>
                <a:lnTo>
                  <a:pt x="277523" y="163570"/>
                </a:lnTo>
                <a:lnTo>
                  <a:pt x="243302" y="192776"/>
                </a:lnTo>
                <a:lnTo>
                  <a:pt x="210740" y="224245"/>
                </a:lnTo>
                <a:lnTo>
                  <a:pt x="179957" y="257948"/>
                </a:lnTo>
                <a:lnTo>
                  <a:pt x="151077" y="293856"/>
                </a:lnTo>
                <a:lnTo>
                  <a:pt x="124221" y="331941"/>
                </a:lnTo>
                <a:lnTo>
                  <a:pt x="99511" y="372173"/>
                </a:lnTo>
                <a:lnTo>
                  <a:pt x="77347" y="413902"/>
                </a:lnTo>
                <a:lnTo>
                  <a:pt x="58028" y="456419"/>
                </a:lnTo>
                <a:lnTo>
                  <a:pt x="41524" y="499605"/>
                </a:lnTo>
                <a:lnTo>
                  <a:pt x="27807" y="543340"/>
                </a:lnTo>
                <a:lnTo>
                  <a:pt x="16847" y="587505"/>
                </a:lnTo>
                <a:lnTo>
                  <a:pt x="8615" y="631980"/>
                </a:lnTo>
                <a:lnTo>
                  <a:pt x="3083" y="676648"/>
                </a:lnTo>
                <a:lnTo>
                  <a:pt x="221" y="721388"/>
                </a:lnTo>
                <a:lnTo>
                  <a:pt x="0" y="766081"/>
                </a:lnTo>
                <a:lnTo>
                  <a:pt x="2390" y="810607"/>
                </a:lnTo>
                <a:lnTo>
                  <a:pt x="7364" y="854849"/>
                </a:lnTo>
                <a:lnTo>
                  <a:pt x="14892" y="898685"/>
                </a:lnTo>
                <a:lnTo>
                  <a:pt x="24945" y="941998"/>
                </a:lnTo>
                <a:lnTo>
                  <a:pt x="37494" y="984668"/>
                </a:lnTo>
                <a:lnTo>
                  <a:pt x="52509" y="1026575"/>
                </a:lnTo>
                <a:lnTo>
                  <a:pt x="69962" y="1067601"/>
                </a:lnTo>
                <a:lnTo>
                  <a:pt x="89824" y="1107626"/>
                </a:lnTo>
                <a:lnTo>
                  <a:pt x="112065" y="1146531"/>
                </a:lnTo>
                <a:lnTo>
                  <a:pt x="136657" y="1184196"/>
                </a:lnTo>
                <a:lnTo>
                  <a:pt x="163570" y="1220503"/>
                </a:lnTo>
                <a:lnTo>
                  <a:pt x="192776" y="1255332"/>
                </a:lnTo>
                <a:lnTo>
                  <a:pt x="224245" y="1288564"/>
                </a:lnTo>
                <a:lnTo>
                  <a:pt x="257948" y="1320080"/>
                </a:lnTo>
                <a:lnTo>
                  <a:pt x="293856" y="1349760"/>
                </a:lnTo>
                <a:lnTo>
                  <a:pt x="331941" y="1377485"/>
                </a:lnTo>
                <a:lnTo>
                  <a:pt x="372173" y="1403136"/>
                </a:lnTo>
                <a:lnTo>
                  <a:pt x="413902" y="1425263"/>
                </a:lnTo>
                <a:lnTo>
                  <a:pt x="456419" y="1444475"/>
                </a:lnTo>
                <a:lnTo>
                  <a:pt x="499605" y="1460806"/>
                </a:lnTo>
                <a:lnTo>
                  <a:pt x="543340" y="1474293"/>
                </a:lnTo>
                <a:lnTo>
                  <a:pt x="587505" y="1484970"/>
                </a:lnTo>
                <a:lnTo>
                  <a:pt x="631980" y="1492872"/>
                </a:lnTo>
                <a:lnTo>
                  <a:pt x="676648" y="1498034"/>
                </a:lnTo>
                <a:lnTo>
                  <a:pt x="721388" y="1500491"/>
                </a:lnTo>
                <a:lnTo>
                  <a:pt x="766081" y="1500278"/>
                </a:lnTo>
                <a:lnTo>
                  <a:pt x="810607" y="1497429"/>
                </a:lnTo>
                <a:lnTo>
                  <a:pt x="854849" y="1491980"/>
                </a:lnTo>
                <a:lnTo>
                  <a:pt x="898685" y="1483966"/>
                </a:lnTo>
                <a:lnTo>
                  <a:pt x="941998" y="1473422"/>
                </a:lnTo>
                <a:lnTo>
                  <a:pt x="984668" y="1460382"/>
                </a:lnTo>
                <a:lnTo>
                  <a:pt x="1026575" y="1444882"/>
                </a:lnTo>
                <a:lnTo>
                  <a:pt x="1067601" y="1426957"/>
                </a:lnTo>
                <a:lnTo>
                  <a:pt x="1107626" y="1406641"/>
                </a:lnTo>
                <a:lnTo>
                  <a:pt x="1146531" y="1383969"/>
                </a:lnTo>
                <a:lnTo>
                  <a:pt x="1184196" y="1358977"/>
                </a:lnTo>
                <a:lnTo>
                  <a:pt x="1220503" y="1331699"/>
                </a:lnTo>
                <a:lnTo>
                  <a:pt x="1255332" y="1302171"/>
                </a:lnTo>
                <a:lnTo>
                  <a:pt x="1288564" y="1270427"/>
                </a:lnTo>
                <a:lnTo>
                  <a:pt x="1320080" y="1236502"/>
                </a:lnTo>
                <a:lnTo>
                  <a:pt x="1349760" y="1200431"/>
                </a:lnTo>
                <a:lnTo>
                  <a:pt x="1377485" y="1162250"/>
                </a:lnTo>
                <a:lnTo>
                  <a:pt x="1403136" y="1121993"/>
                </a:lnTo>
                <a:lnTo>
                  <a:pt x="1425263" y="1080264"/>
                </a:lnTo>
                <a:lnTo>
                  <a:pt x="1444475" y="1037750"/>
                </a:lnTo>
                <a:lnTo>
                  <a:pt x="1460806" y="994574"/>
                </a:lnTo>
                <a:lnTo>
                  <a:pt x="1474293" y="950857"/>
                </a:lnTo>
                <a:lnTo>
                  <a:pt x="1484970" y="906721"/>
                </a:lnTo>
                <a:lnTo>
                  <a:pt x="1492872" y="862289"/>
                </a:lnTo>
                <a:lnTo>
                  <a:pt x="1498034" y="817683"/>
                </a:lnTo>
                <a:lnTo>
                  <a:pt x="1500491" y="773025"/>
                </a:lnTo>
                <a:lnTo>
                  <a:pt x="1500278" y="728437"/>
                </a:lnTo>
                <a:lnTo>
                  <a:pt x="1497429" y="684041"/>
                </a:lnTo>
                <a:lnTo>
                  <a:pt x="1491980" y="639959"/>
                </a:lnTo>
                <a:lnTo>
                  <a:pt x="1483966" y="596314"/>
                </a:lnTo>
                <a:lnTo>
                  <a:pt x="1473422" y="553227"/>
                </a:lnTo>
                <a:lnTo>
                  <a:pt x="1460382" y="510822"/>
                </a:lnTo>
                <a:lnTo>
                  <a:pt x="1444882" y="469219"/>
                </a:lnTo>
                <a:lnTo>
                  <a:pt x="1426957" y="428541"/>
                </a:lnTo>
                <a:lnTo>
                  <a:pt x="1406641" y="388910"/>
                </a:lnTo>
                <a:lnTo>
                  <a:pt x="1383969" y="350449"/>
                </a:lnTo>
                <a:lnTo>
                  <a:pt x="1358977" y="313279"/>
                </a:lnTo>
                <a:lnTo>
                  <a:pt x="1331699" y="277523"/>
                </a:lnTo>
                <a:lnTo>
                  <a:pt x="1302171" y="243302"/>
                </a:lnTo>
                <a:lnTo>
                  <a:pt x="1270427" y="210740"/>
                </a:lnTo>
                <a:lnTo>
                  <a:pt x="1236502" y="179957"/>
                </a:lnTo>
                <a:lnTo>
                  <a:pt x="1200431" y="151077"/>
                </a:lnTo>
                <a:lnTo>
                  <a:pt x="1162250" y="124221"/>
                </a:lnTo>
                <a:lnTo>
                  <a:pt x="1121993" y="99511"/>
                </a:lnTo>
                <a:lnTo>
                  <a:pt x="1080264" y="77347"/>
                </a:lnTo>
                <a:lnTo>
                  <a:pt x="1037750" y="58028"/>
                </a:lnTo>
                <a:lnTo>
                  <a:pt x="994574" y="41524"/>
                </a:lnTo>
                <a:lnTo>
                  <a:pt x="950857" y="27807"/>
                </a:lnTo>
                <a:lnTo>
                  <a:pt x="906721" y="16847"/>
                </a:lnTo>
                <a:lnTo>
                  <a:pt x="862289" y="8615"/>
                </a:lnTo>
                <a:lnTo>
                  <a:pt x="817683" y="3083"/>
                </a:lnTo>
                <a:lnTo>
                  <a:pt x="773025" y="221"/>
                </a:lnTo>
                <a:lnTo>
                  <a:pt x="728437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49277" y="7436163"/>
            <a:ext cx="1255395" cy="1256665"/>
          </a:xfrm>
          <a:custGeom>
            <a:avLst/>
            <a:gdLst/>
            <a:ahLst/>
            <a:cxnLst/>
            <a:rect l="l" t="t" r="r" b="b"/>
            <a:pathLst>
              <a:path w="1255395" h="1256665">
                <a:moveTo>
                  <a:pt x="630087" y="0"/>
                </a:moveTo>
                <a:lnTo>
                  <a:pt x="583528" y="1288"/>
                </a:lnTo>
                <a:lnTo>
                  <a:pt x="537020" y="5990"/>
                </a:lnTo>
                <a:lnTo>
                  <a:pt x="490767" y="14157"/>
                </a:lnTo>
                <a:lnTo>
                  <a:pt x="444973" y="25837"/>
                </a:lnTo>
                <a:lnTo>
                  <a:pt x="399842" y="41080"/>
                </a:lnTo>
                <a:lnTo>
                  <a:pt x="355579" y="59937"/>
                </a:lnTo>
                <a:lnTo>
                  <a:pt x="312389" y="82456"/>
                </a:lnTo>
                <a:lnTo>
                  <a:pt x="271129" y="109395"/>
                </a:lnTo>
                <a:lnTo>
                  <a:pt x="232585" y="138931"/>
                </a:lnTo>
                <a:lnTo>
                  <a:pt x="196752" y="170933"/>
                </a:lnTo>
                <a:lnTo>
                  <a:pt x="163846" y="205038"/>
                </a:lnTo>
                <a:lnTo>
                  <a:pt x="133750" y="241234"/>
                </a:lnTo>
                <a:lnTo>
                  <a:pt x="106568" y="279275"/>
                </a:lnTo>
                <a:lnTo>
                  <a:pt x="82351" y="318974"/>
                </a:lnTo>
                <a:lnTo>
                  <a:pt x="61148" y="360141"/>
                </a:lnTo>
                <a:lnTo>
                  <a:pt x="43008" y="402590"/>
                </a:lnTo>
                <a:lnTo>
                  <a:pt x="27982" y="446133"/>
                </a:lnTo>
                <a:lnTo>
                  <a:pt x="16118" y="490581"/>
                </a:lnTo>
                <a:lnTo>
                  <a:pt x="7467" y="535748"/>
                </a:lnTo>
                <a:lnTo>
                  <a:pt x="2077" y="581445"/>
                </a:lnTo>
                <a:lnTo>
                  <a:pt x="0" y="627485"/>
                </a:lnTo>
                <a:lnTo>
                  <a:pt x="1283" y="673679"/>
                </a:lnTo>
                <a:lnTo>
                  <a:pt x="5977" y="719841"/>
                </a:lnTo>
                <a:lnTo>
                  <a:pt x="14131" y="765781"/>
                </a:lnTo>
                <a:lnTo>
                  <a:pt x="25795" y="811314"/>
                </a:lnTo>
                <a:lnTo>
                  <a:pt x="41019" y="856250"/>
                </a:lnTo>
                <a:lnTo>
                  <a:pt x="59852" y="900401"/>
                </a:lnTo>
                <a:lnTo>
                  <a:pt x="82343" y="943581"/>
                </a:lnTo>
                <a:lnTo>
                  <a:pt x="109266" y="984870"/>
                </a:lnTo>
                <a:lnTo>
                  <a:pt x="138783" y="1023441"/>
                </a:lnTo>
                <a:lnTo>
                  <a:pt x="170704" y="1059245"/>
                </a:lnTo>
                <a:lnTo>
                  <a:pt x="204844" y="1092230"/>
                </a:lnTo>
                <a:lnTo>
                  <a:pt x="241014" y="1122349"/>
                </a:lnTo>
                <a:lnTo>
                  <a:pt x="279027" y="1149551"/>
                </a:lnTo>
                <a:lnTo>
                  <a:pt x="318694" y="1173786"/>
                </a:lnTo>
                <a:lnTo>
                  <a:pt x="359829" y="1195004"/>
                </a:lnTo>
                <a:lnTo>
                  <a:pt x="402244" y="1213157"/>
                </a:lnTo>
                <a:lnTo>
                  <a:pt x="445751" y="1228194"/>
                </a:lnTo>
                <a:lnTo>
                  <a:pt x="490162" y="1240065"/>
                </a:lnTo>
                <a:lnTo>
                  <a:pt x="535290" y="1248721"/>
                </a:lnTo>
                <a:lnTo>
                  <a:pt x="580947" y="1254112"/>
                </a:lnTo>
                <a:lnTo>
                  <a:pt x="626946" y="1256188"/>
                </a:lnTo>
                <a:lnTo>
                  <a:pt x="673098" y="1254899"/>
                </a:lnTo>
                <a:lnTo>
                  <a:pt x="719217" y="1250197"/>
                </a:lnTo>
                <a:lnTo>
                  <a:pt x="765114" y="1242031"/>
                </a:lnTo>
                <a:lnTo>
                  <a:pt x="810602" y="1230351"/>
                </a:lnTo>
                <a:lnTo>
                  <a:pt x="844901" y="1218704"/>
                </a:lnTo>
                <a:lnTo>
                  <a:pt x="611647" y="1218704"/>
                </a:lnTo>
                <a:lnTo>
                  <a:pt x="566016" y="1215666"/>
                </a:lnTo>
                <a:lnTo>
                  <a:pt x="520844" y="1209201"/>
                </a:lnTo>
                <a:lnTo>
                  <a:pt x="476350" y="1199359"/>
                </a:lnTo>
                <a:lnTo>
                  <a:pt x="432749" y="1186192"/>
                </a:lnTo>
                <a:lnTo>
                  <a:pt x="390261" y="1169752"/>
                </a:lnTo>
                <a:lnTo>
                  <a:pt x="349102" y="1150089"/>
                </a:lnTo>
                <a:lnTo>
                  <a:pt x="309490" y="1127254"/>
                </a:lnTo>
                <a:lnTo>
                  <a:pt x="271642" y="1101299"/>
                </a:lnTo>
                <a:lnTo>
                  <a:pt x="235776" y="1072275"/>
                </a:lnTo>
                <a:lnTo>
                  <a:pt x="202109" y="1040234"/>
                </a:lnTo>
                <a:lnTo>
                  <a:pt x="170859" y="1005225"/>
                </a:lnTo>
                <a:lnTo>
                  <a:pt x="142243" y="967302"/>
                </a:lnTo>
                <a:lnTo>
                  <a:pt x="116478" y="926514"/>
                </a:lnTo>
                <a:lnTo>
                  <a:pt x="94166" y="883707"/>
                </a:lnTo>
                <a:lnTo>
                  <a:pt x="75752" y="839838"/>
                </a:lnTo>
                <a:lnTo>
                  <a:pt x="61170" y="795124"/>
                </a:lnTo>
                <a:lnTo>
                  <a:pt x="50359" y="749782"/>
                </a:lnTo>
                <a:lnTo>
                  <a:pt x="43253" y="704030"/>
                </a:lnTo>
                <a:lnTo>
                  <a:pt x="39788" y="658086"/>
                </a:lnTo>
                <a:lnTo>
                  <a:pt x="39902" y="612168"/>
                </a:lnTo>
                <a:lnTo>
                  <a:pt x="43531" y="566491"/>
                </a:lnTo>
                <a:lnTo>
                  <a:pt x="50609" y="521275"/>
                </a:lnTo>
                <a:lnTo>
                  <a:pt x="61074" y="476737"/>
                </a:lnTo>
                <a:lnTo>
                  <a:pt x="74862" y="433094"/>
                </a:lnTo>
                <a:lnTo>
                  <a:pt x="91909" y="390564"/>
                </a:lnTo>
                <a:lnTo>
                  <a:pt x="112150" y="349364"/>
                </a:lnTo>
                <a:lnTo>
                  <a:pt x="135523" y="309712"/>
                </a:lnTo>
                <a:lnTo>
                  <a:pt x="161963" y="271825"/>
                </a:lnTo>
                <a:lnTo>
                  <a:pt x="191406" y="235921"/>
                </a:lnTo>
                <a:lnTo>
                  <a:pt x="223789" y="202218"/>
                </a:lnTo>
                <a:lnTo>
                  <a:pt x="259126" y="170874"/>
                </a:lnTo>
                <a:lnTo>
                  <a:pt x="297119" y="142283"/>
                </a:lnTo>
                <a:lnTo>
                  <a:pt x="337938" y="116486"/>
                </a:lnTo>
                <a:lnTo>
                  <a:pt x="380650" y="94160"/>
                </a:lnTo>
                <a:lnTo>
                  <a:pt x="424307" y="75734"/>
                </a:lnTo>
                <a:lnTo>
                  <a:pt x="468706" y="61145"/>
                </a:lnTo>
                <a:lnTo>
                  <a:pt x="513640" y="50328"/>
                </a:lnTo>
                <a:lnTo>
                  <a:pt x="558906" y="43219"/>
                </a:lnTo>
                <a:lnTo>
                  <a:pt x="604299" y="39756"/>
                </a:lnTo>
                <a:lnTo>
                  <a:pt x="846959" y="39756"/>
                </a:lnTo>
                <a:lnTo>
                  <a:pt x="812739" y="27994"/>
                </a:lnTo>
                <a:lnTo>
                  <a:pt x="768022" y="16122"/>
                </a:lnTo>
                <a:lnTo>
                  <a:pt x="722538" y="7467"/>
                </a:lnTo>
                <a:lnTo>
                  <a:pt x="676492" y="2076"/>
                </a:lnTo>
                <a:lnTo>
                  <a:pt x="630087" y="0"/>
                </a:lnTo>
                <a:close/>
              </a:path>
              <a:path w="1255395" h="1256665">
                <a:moveTo>
                  <a:pt x="846959" y="39756"/>
                </a:moveTo>
                <a:lnTo>
                  <a:pt x="604299" y="39756"/>
                </a:lnTo>
                <a:lnTo>
                  <a:pt x="649615" y="39873"/>
                </a:lnTo>
                <a:lnTo>
                  <a:pt x="694650" y="43507"/>
                </a:lnTo>
                <a:lnTo>
                  <a:pt x="739198" y="50593"/>
                </a:lnTo>
                <a:lnTo>
                  <a:pt x="783055" y="61069"/>
                </a:lnTo>
                <a:lnTo>
                  <a:pt x="826017" y="74870"/>
                </a:lnTo>
                <a:lnTo>
                  <a:pt x="867879" y="91932"/>
                </a:lnTo>
                <a:lnTo>
                  <a:pt x="908437" y="112191"/>
                </a:lnTo>
                <a:lnTo>
                  <a:pt x="947486" y="135583"/>
                </a:lnTo>
                <a:lnTo>
                  <a:pt x="984822" y="162044"/>
                </a:lnTo>
                <a:lnTo>
                  <a:pt x="1020241" y="191511"/>
                </a:lnTo>
                <a:lnTo>
                  <a:pt x="1053537" y="223920"/>
                </a:lnTo>
                <a:lnTo>
                  <a:pt x="1084506" y="259206"/>
                </a:lnTo>
                <a:lnTo>
                  <a:pt x="1112944" y="297305"/>
                </a:lnTo>
                <a:lnTo>
                  <a:pt x="1138646" y="338155"/>
                </a:lnTo>
                <a:lnTo>
                  <a:pt x="1161020" y="380914"/>
                </a:lnTo>
                <a:lnTo>
                  <a:pt x="1179611" y="424619"/>
                </a:lnTo>
                <a:lnTo>
                  <a:pt x="1194470" y="469064"/>
                </a:lnTo>
                <a:lnTo>
                  <a:pt x="1205648" y="514045"/>
                </a:lnTo>
                <a:lnTo>
                  <a:pt x="1213197" y="559357"/>
                </a:lnTo>
                <a:lnTo>
                  <a:pt x="1217168" y="604796"/>
                </a:lnTo>
                <a:lnTo>
                  <a:pt x="1217612" y="650158"/>
                </a:lnTo>
                <a:lnTo>
                  <a:pt x="1214579" y="695237"/>
                </a:lnTo>
                <a:lnTo>
                  <a:pt x="1208122" y="739829"/>
                </a:lnTo>
                <a:lnTo>
                  <a:pt x="1198291" y="783730"/>
                </a:lnTo>
                <a:lnTo>
                  <a:pt x="1185137" y="826735"/>
                </a:lnTo>
                <a:lnTo>
                  <a:pt x="1168712" y="868639"/>
                </a:lnTo>
                <a:lnTo>
                  <a:pt x="1149066" y="909238"/>
                </a:lnTo>
                <a:lnTo>
                  <a:pt x="1126251" y="948327"/>
                </a:lnTo>
                <a:lnTo>
                  <a:pt x="1100318" y="985702"/>
                </a:lnTo>
                <a:lnTo>
                  <a:pt x="1071318" y="1021158"/>
                </a:lnTo>
                <a:lnTo>
                  <a:pt x="1039301" y="1054491"/>
                </a:lnTo>
                <a:lnTo>
                  <a:pt x="1004320" y="1085495"/>
                </a:lnTo>
                <a:lnTo>
                  <a:pt x="966426" y="1113967"/>
                </a:lnTo>
                <a:lnTo>
                  <a:pt x="925668" y="1139701"/>
                </a:lnTo>
                <a:lnTo>
                  <a:pt x="882909" y="1162089"/>
                </a:lnTo>
                <a:lnTo>
                  <a:pt x="839087" y="1180691"/>
                </a:lnTo>
                <a:lnTo>
                  <a:pt x="794419" y="1195558"/>
                </a:lnTo>
                <a:lnTo>
                  <a:pt x="749124" y="1206742"/>
                </a:lnTo>
                <a:lnTo>
                  <a:pt x="703419" y="1214293"/>
                </a:lnTo>
                <a:lnTo>
                  <a:pt x="657521" y="1218264"/>
                </a:lnTo>
                <a:lnTo>
                  <a:pt x="611647" y="1218704"/>
                </a:lnTo>
                <a:lnTo>
                  <a:pt x="844901" y="1218704"/>
                </a:lnTo>
                <a:lnTo>
                  <a:pt x="899601" y="1196251"/>
                </a:lnTo>
                <a:lnTo>
                  <a:pt x="942736" y="1173731"/>
                </a:lnTo>
                <a:lnTo>
                  <a:pt x="983996" y="1147960"/>
                </a:lnTo>
                <a:lnTo>
                  <a:pt x="1022539" y="1119476"/>
                </a:lnTo>
                <a:lnTo>
                  <a:pt x="1058317" y="1088467"/>
                </a:lnTo>
                <a:lnTo>
                  <a:pt x="1091278" y="1055121"/>
                </a:lnTo>
                <a:lnTo>
                  <a:pt x="1121375" y="1019626"/>
                </a:lnTo>
                <a:lnTo>
                  <a:pt x="1148556" y="982169"/>
                </a:lnTo>
                <a:lnTo>
                  <a:pt x="1172774" y="942938"/>
                </a:lnTo>
                <a:lnTo>
                  <a:pt x="1193977" y="902121"/>
                </a:lnTo>
                <a:lnTo>
                  <a:pt x="1212116" y="859905"/>
                </a:lnTo>
                <a:lnTo>
                  <a:pt x="1227143" y="816479"/>
                </a:lnTo>
                <a:lnTo>
                  <a:pt x="1239007" y="772031"/>
                </a:lnTo>
                <a:lnTo>
                  <a:pt x="1247658" y="726747"/>
                </a:lnTo>
                <a:lnTo>
                  <a:pt x="1253047" y="680817"/>
                </a:lnTo>
                <a:lnTo>
                  <a:pt x="1255125" y="634427"/>
                </a:lnTo>
                <a:lnTo>
                  <a:pt x="1253842" y="587765"/>
                </a:lnTo>
                <a:lnTo>
                  <a:pt x="1249148" y="541019"/>
                </a:lnTo>
                <a:lnTo>
                  <a:pt x="1240994" y="494378"/>
                </a:lnTo>
                <a:lnTo>
                  <a:pt x="1229329" y="448028"/>
                </a:lnTo>
                <a:lnTo>
                  <a:pt x="1214106" y="402157"/>
                </a:lnTo>
                <a:lnTo>
                  <a:pt x="1195273" y="356954"/>
                </a:lnTo>
                <a:lnTo>
                  <a:pt x="1172781" y="312606"/>
                </a:lnTo>
                <a:lnTo>
                  <a:pt x="1146971" y="271317"/>
                </a:lnTo>
                <a:lnTo>
                  <a:pt x="1118350" y="232746"/>
                </a:lnTo>
                <a:lnTo>
                  <a:pt x="1087124" y="196943"/>
                </a:lnTo>
                <a:lnTo>
                  <a:pt x="1053496" y="163957"/>
                </a:lnTo>
                <a:lnTo>
                  <a:pt x="1017671" y="133838"/>
                </a:lnTo>
                <a:lnTo>
                  <a:pt x="979853" y="106637"/>
                </a:lnTo>
                <a:lnTo>
                  <a:pt x="940246" y="82401"/>
                </a:lnTo>
                <a:lnTo>
                  <a:pt x="898966" y="61145"/>
                </a:lnTo>
                <a:lnTo>
                  <a:pt x="856485" y="43030"/>
                </a:lnTo>
                <a:lnTo>
                  <a:pt x="846959" y="39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150776" y="7687305"/>
            <a:ext cx="663575" cy="758190"/>
          </a:xfrm>
          <a:custGeom>
            <a:avLst/>
            <a:gdLst/>
            <a:ahLst/>
            <a:cxnLst/>
            <a:rect l="l" t="t" r="r" b="b"/>
            <a:pathLst>
              <a:path w="663575" h="758190">
                <a:moveTo>
                  <a:pt x="215281" y="451923"/>
                </a:moveTo>
                <a:lnTo>
                  <a:pt x="206436" y="457347"/>
                </a:lnTo>
                <a:lnTo>
                  <a:pt x="180884" y="471595"/>
                </a:lnTo>
                <a:lnTo>
                  <a:pt x="140097" y="491635"/>
                </a:lnTo>
                <a:lnTo>
                  <a:pt x="85547" y="514434"/>
                </a:lnTo>
                <a:lnTo>
                  <a:pt x="48328" y="534175"/>
                </a:lnTo>
                <a:lnTo>
                  <a:pt x="9986" y="596670"/>
                </a:lnTo>
                <a:lnTo>
                  <a:pt x="3168" y="640721"/>
                </a:lnTo>
                <a:lnTo>
                  <a:pt x="788" y="694172"/>
                </a:lnTo>
                <a:lnTo>
                  <a:pt x="0" y="757673"/>
                </a:lnTo>
                <a:lnTo>
                  <a:pt x="663435" y="757673"/>
                </a:lnTo>
                <a:lnTo>
                  <a:pt x="662499" y="694172"/>
                </a:lnTo>
                <a:lnTo>
                  <a:pt x="661643" y="675895"/>
                </a:lnTo>
                <a:lnTo>
                  <a:pt x="286378" y="675895"/>
                </a:lnTo>
                <a:lnTo>
                  <a:pt x="277792" y="649194"/>
                </a:lnTo>
                <a:lnTo>
                  <a:pt x="215281" y="451923"/>
                </a:lnTo>
                <a:close/>
              </a:path>
              <a:path w="663575" h="758190">
                <a:moveTo>
                  <a:pt x="331822" y="502916"/>
                </a:moveTo>
                <a:lnTo>
                  <a:pt x="331194" y="502916"/>
                </a:lnTo>
                <a:lnTo>
                  <a:pt x="314440" y="505089"/>
                </a:lnTo>
                <a:lnTo>
                  <a:pt x="294153" y="516371"/>
                </a:lnTo>
                <a:lnTo>
                  <a:pt x="288198" y="544381"/>
                </a:lnTo>
                <a:lnTo>
                  <a:pt x="314440" y="596735"/>
                </a:lnTo>
                <a:lnTo>
                  <a:pt x="286378" y="675895"/>
                </a:lnTo>
                <a:lnTo>
                  <a:pt x="376637" y="675895"/>
                </a:lnTo>
                <a:lnTo>
                  <a:pt x="348680" y="596735"/>
                </a:lnTo>
                <a:lnTo>
                  <a:pt x="374906" y="544351"/>
                </a:lnTo>
                <a:lnTo>
                  <a:pt x="368915" y="516293"/>
                </a:lnTo>
                <a:lnTo>
                  <a:pt x="348592" y="505000"/>
                </a:lnTo>
                <a:lnTo>
                  <a:pt x="331822" y="502916"/>
                </a:lnTo>
                <a:close/>
              </a:path>
              <a:path w="663575" h="758190">
                <a:moveTo>
                  <a:pt x="447839" y="451923"/>
                </a:moveTo>
                <a:lnTo>
                  <a:pt x="385328" y="649194"/>
                </a:lnTo>
                <a:lnTo>
                  <a:pt x="376637" y="675895"/>
                </a:lnTo>
                <a:lnTo>
                  <a:pt x="661643" y="675895"/>
                </a:lnTo>
                <a:lnTo>
                  <a:pt x="653082" y="596670"/>
                </a:lnTo>
                <a:lnTo>
                  <a:pt x="614660" y="534175"/>
                </a:lnTo>
                <a:lnTo>
                  <a:pt x="577469" y="514434"/>
                </a:lnTo>
                <a:lnTo>
                  <a:pt x="522979" y="491635"/>
                </a:lnTo>
                <a:lnTo>
                  <a:pt x="482223" y="471595"/>
                </a:lnTo>
                <a:lnTo>
                  <a:pt x="456682" y="457347"/>
                </a:lnTo>
                <a:lnTo>
                  <a:pt x="447839" y="451923"/>
                </a:lnTo>
                <a:close/>
              </a:path>
              <a:path w="663575" h="758190">
                <a:moveTo>
                  <a:pt x="437562" y="394228"/>
                </a:moveTo>
                <a:lnTo>
                  <a:pt x="222192" y="394228"/>
                </a:lnTo>
                <a:lnTo>
                  <a:pt x="222715" y="394438"/>
                </a:lnTo>
                <a:lnTo>
                  <a:pt x="265203" y="413512"/>
                </a:lnTo>
                <a:lnTo>
                  <a:pt x="310167" y="422779"/>
                </a:lnTo>
                <a:lnTo>
                  <a:pt x="355892" y="422238"/>
                </a:lnTo>
                <a:lnTo>
                  <a:pt x="400666" y="411889"/>
                </a:lnTo>
                <a:lnTo>
                  <a:pt x="437562" y="394228"/>
                </a:lnTo>
                <a:close/>
              </a:path>
              <a:path w="663575" h="758190">
                <a:moveTo>
                  <a:pt x="330356" y="0"/>
                </a:moveTo>
                <a:lnTo>
                  <a:pt x="289798" y="3885"/>
                </a:lnTo>
                <a:lnTo>
                  <a:pt x="250437" y="15536"/>
                </a:lnTo>
                <a:lnTo>
                  <a:pt x="213471" y="34941"/>
                </a:lnTo>
                <a:lnTo>
                  <a:pt x="180099" y="62092"/>
                </a:lnTo>
                <a:lnTo>
                  <a:pt x="150565" y="98891"/>
                </a:lnTo>
                <a:lnTo>
                  <a:pt x="130444" y="139920"/>
                </a:lnTo>
                <a:lnTo>
                  <a:pt x="119737" y="183574"/>
                </a:lnTo>
                <a:lnTo>
                  <a:pt x="118447" y="228247"/>
                </a:lnTo>
                <a:lnTo>
                  <a:pt x="126575" y="272337"/>
                </a:lnTo>
                <a:lnTo>
                  <a:pt x="144123" y="314237"/>
                </a:lnTo>
                <a:lnTo>
                  <a:pt x="171094" y="352345"/>
                </a:lnTo>
                <a:lnTo>
                  <a:pt x="173188" y="354020"/>
                </a:lnTo>
                <a:lnTo>
                  <a:pt x="166102" y="367469"/>
                </a:lnTo>
                <a:lnTo>
                  <a:pt x="156631" y="381114"/>
                </a:lnTo>
                <a:lnTo>
                  <a:pt x="144548" y="393541"/>
                </a:lnTo>
                <a:lnTo>
                  <a:pt x="129629" y="403338"/>
                </a:lnTo>
                <a:lnTo>
                  <a:pt x="122404" y="406898"/>
                </a:lnTo>
                <a:lnTo>
                  <a:pt x="123975" y="417683"/>
                </a:lnTo>
                <a:lnTo>
                  <a:pt x="131933" y="418940"/>
                </a:lnTo>
                <a:lnTo>
                  <a:pt x="151660" y="420026"/>
                </a:lnTo>
                <a:lnTo>
                  <a:pt x="174078" y="417029"/>
                </a:lnTo>
                <a:lnTo>
                  <a:pt x="197988" y="408809"/>
                </a:lnTo>
                <a:lnTo>
                  <a:pt x="222192" y="394228"/>
                </a:lnTo>
                <a:lnTo>
                  <a:pt x="437562" y="394228"/>
                </a:lnTo>
                <a:lnTo>
                  <a:pt x="442776" y="391733"/>
                </a:lnTo>
                <a:lnTo>
                  <a:pt x="480508" y="361769"/>
                </a:lnTo>
                <a:lnTo>
                  <a:pt x="495421" y="343026"/>
                </a:lnTo>
                <a:lnTo>
                  <a:pt x="329518" y="343026"/>
                </a:lnTo>
                <a:lnTo>
                  <a:pt x="321037" y="342712"/>
                </a:lnTo>
                <a:lnTo>
                  <a:pt x="285333" y="317365"/>
                </a:lnTo>
                <a:lnTo>
                  <a:pt x="283760" y="304074"/>
                </a:lnTo>
                <a:lnTo>
                  <a:pt x="285118" y="294717"/>
                </a:lnTo>
                <a:lnTo>
                  <a:pt x="286535" y="285370"/>
                </a:lnTo>
                <a:lnTo>
                  <a:pt x="288031" y="276082"/>
                </a:lnTo>
                <a:lnTo>
                  <a:pt x="300933" y="202192"/>
                </a:lnTo>
                <a:lnTo>
                  <a:pt x="301247" y="200831"/>
                </a:lnTo>
                <a:lnTo>
                  <a:pt x="301247" y="188999"/>
                </a:lnTo>
                <a:lnTo>
                  <a:pt x="298524" y="185753"/>
                </a:lnTo>
                <a:lnTo>
                  <a:pt x="289415" y="184497"/>
                </a:lnTo>
                <a:lnTo>
                  <a:pt x="281666" y="183659"/>
                </a:lnTo>
                <a:lnTo>
                  <a:pt x="278106" y="182298"/>
                </a:lnTo>
                <a:lnTo>
                  <a:pt x="273394" y="180832"/>
                </a:lnTo>
                <a:lnTo>
                  <a:pt x="271510" y="177167"/>
                </a:lnTo>
                <a:lnTo>
                  <a:pt x="271928" y="173816"/>
                </a:lnTo>
                <a:lnTo>
                  <a:pt x="272347" y="170047"/>
                </a:lnTo>
                <a:lnTo>
                  <a:pt x="274651" y="167638"/>
                </a:lnTo>
                <a:lnTo>
                  <a:pt x="279572" y="166696"/>
                </a:lnTo>
                <a:lnTo>
                  <a:pt x="282295" y="166277"/>
                </a:lnTo>
                <a:lnTo>
                  <a:pt x="284912" y="165963"/>
                </a:lnTo>
                <a:lnTo>
                  <a:pt x="536435" y="165963"/>
                </a:lnTo>
                <a:lnTo>
                  <a:pt x="533018" y="150676"/>
                </a:lnTo>
                <a:lnTo>
                  <a:pt x="339047" y="150676"/>
                </a:lnTo>
                <a:lnTo>
                  <a:pt x="325428" y="147860"/>
                </a:lnTo>
                <a:lnTo>
                  <a:pt x="314362" y="140322"/>
                </a:lnTo>
                <a:lnTo>
                  <a:pt x="306947" y="129192"/>
                </a:lnTo>
                <a:lnTo>
                  <a:pt x="304283" y="115598"/>
                </a:lnTo>
                <a:lnTo>
                  <a:pt x="307184" y="102027"/>
                </a:lnTo>
                <a:lnTo>
                  <a:pt x="314689" y="91057"/>
                </a:lnTo>
                <a:lnTo>
                  <a:pt x="325708" y="83719"/>
                </a:lnTo>
                <a:lnTo>
                  <a:pt x="339151" y="81044"/>
                </a:lnTo>
                <a:lnTo>
                  <a:pt x="495602" y="81044"/>
                </a:lnTo>
                <a:lnTo>
                  <a:pt x="480508" y="62092"/>
                </a:lnTo>
                <a:lnTo>
                  <a:pt x="447196" y="34941"/>
                </a:lnTo>
                <a:lnTo>
                  <a:pt x="410262" y="15536"/>
                </a:lnTo>
                <a:lnTo>
                  <a:pt x="370913" y="3885"/>
                </a:lnTo>
                <a:lnTo>
                  <a:pt x="330356" y="0"/>
                </a:lnTo>
                <a:close/>
              </a:path>
              <a:path w="663575" h="758190">
                <a:moveTo>
                  <a:pt x="519506" y="305540"/>
                </a:moveTo>
                <a:lnTo>
                  <a:pt x="385537" y="305540"/>
                </a:lnTo>
                <a:lnTo>
                  <a:pt x="389726" y="309100"/>
                </a:lnTo>
                <a:lnTo>
                  <a:pt x="387736" y="317163"/>
                </a:lnTo>
                <a:lnTo>
                  <a:pt x="350905" y="341378"/>
                </a:lnTo>
                <a:lnTo>
                  <a:pt x="329518" y="343026"/>
                </a:lnTo>
                <a:lnTo>
                  <a:pt x="495421" y="343026"/>
                </a:lnTo>
                <a:lnTo>
                  <a:pt x="511011" y="323430"/>
                </a:lnTo>
                <a:lnTo>
                  <a:pt x="519506" y="305540"/>
                </a:lnTo>
                <a:close/>
              </a:path>
              <a:path w="663575" h="758190">
                <a:moveTo>
                  <a:pt x="536435" y="165963"/>
                </a:moveTo>
                <a:lnTo>
                  <a:pt x="361245" y="165963"/>
                </a:lnTo>
                <a:lnTo>
                  <a:pt x="366166" y="169942"/>
                </a:lnTo>
                <a:lnTo>
                  <a:pt x="366376" y="184601"/>
                </a:lnTo>
                <a:lnTo>
                  <a:pt x="365329" y="191512"/>
                </a:lnTo>
                <a:lnTo>
                  <a:pt x="364072" y="198109"/>
                </a:lnTo>
                <a:lnTo>
                  <a:pt x="360738" y="216626"/>
                </a:lnTo>
                <a:lnTo>
                  <a:pt x="357345" y="235123"/>
                </a:lnTo>
                <a:lnTo>
                  <a:pt x="350425" y="272337"/>
                </a:lnTo>
                <a:lnTo>
                  <a:pt x="348955" y="280607"/>
                </a:lnTo>
                <a:lnTo>
                  <a:pt x="347423" y="288368"/>
                </a:lnTo>
                <a:lnTo>
                  <a:pt x="346272" y="296640"/>
                </a:lnTo>
                <a:lnTo>
                  <a:pt x="345853" y="300514"/>
                </a:lnTo>
                <a:lnTo>
                  <a:pt x="346586" y="304702"/>
                </a:lnTo>
                <a:lnTo>
                  <a:pt x="347423" y="308681"/>
                </a:lnTo>
                <a:lnTo>
                  <a:pt x="348680" y="313707"/>
                </a:lnTo>
                <a:lnTo>
                  <a:pt x="352554" y="316639"/>
                </a:lnTo>
                <a:lnTo>
                  <a:pt x="357894" y="316116"/>
                </a:lnTo>
                <a:lnTo>
                  <a:pt x="362187" y="315592"/>
                </a:lnTo>
                <a:lnTo>
                  <a:pt x="366585" y="314021"/>
                </a:lnTo>
                <a:lnTo>
                  <a:pt x="374124" y="311194"/>
                </a:lnTo>
                <a:lnTo>
                  <a:pt x="377056" y="308891"/>
                </a:lnTo>
                <a:lnTo>
                  <a:pt x="380616" y="307425"/>
                </a:lnTo>
                <a:lnTo>
                  <a:pt x="385537" y="305540"/>
                </a:lnTo>
                <a:lnTo>
                  <a:pt x="519506" y="305540"/>
                </a:lnTo>
                <a:lnTo>
                  <a:pt x="531346" y="280607"/>
                </a:lnTo>
                <a:lnTo>
                  <a:pt x="541507" y="235123"/>
                </a:lnTo>
                <a:lnTo>
                  <a:pt x="541513" y="188689"/>
                </a:lnTo>
                <a:lnTo>
                  <a:pt x="536435" y="165963"/>
                </a:lnTo>
                <a:close/>
              </a:path>
              <a:path w="663575" h="758190">
                <a:moveTo>
                  <a:pt x="495602" y="81044"/>
                </a:moveTo>
                <a:lnTo>
                  <a:pt x="339151" y="81044"/>
                </a:lnTo>
                <a:lnTo>
                  <a:pt x="352615" y="83830"/>
                </a:lnTo>
                <a:lnTo>
                  <a:pt x="363536" y="91319"/>
                </a:lnTo>
                <a:lnTo>
                  <a:pt x="370824" y="102439"/>
                </a:lnTo>
                <a:lnTo>
                  <a:pt x="373391" y="116122"/>
                </a:lnTo>
                <a:lnTo>
                  <a:pt x="370602" y="129590"/>
                </a:lnTo>
                <a:lnTo>
                  <a:pt x="363169" y="140623"/>
                </a:lnTo>
                <a:lnTo>
                  <a:pt x="352261" y="148045"/>
                </a:lnTo>
                <a:lnTo>
                  <a:pt x="339047" y="150676"/>
                </a:lnTo>
                <a:lnTo>
                  <a:pt x="533018" y="150676"/>
                </a:lnTo>
                <a:lnTo>
                  <a:pt x="531346" y="143190"/>
                </a:lnTo>
                <a:lnTo>
                  <a:pt x="511011" y="100391"/>
                </a:lnTo>
                <a:lnTo>
                  <a:pt x="495602" y="810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330274" y="3609942"/>
            <a:ext cx="162089" cy="162089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69534" y="3609942"/>
            <a:ext cx="162089" cy="162089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16867" y="9365997"/>
            <a:ext cx="162089" cy="163345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3723425" y="2750784"/>
            <a:ext cx="5387340" cy="1776730"/>
          </a:xfrm>
          <a:prstGeom prst="rect">
            <a:avLst/>
          </a:prstGeom>
        </p:spPr>
        <p:txBody>
          <a:bodyPr vert="horz" wrap="square" lIns="0" tIns="266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00"/>
              </a:spcBef>
            </a:pPr>
            <a:r>
              <a:rPr sz="3300" b="1" spc="-5" dirty="0">
                <a:latin typeface="Microsoft JhengHei"/>
                <a:cs typeface="Microsoft JhengHei"/>
              </a:rPr>
              <a:t>运维体系</a:t>
            </a:r>
            <a:endParaRPr sz="3300">
              <a:latin typeface="Microsoft JhengHei"/>
              <a:cs typeface="Microsoft JhengHei"/>
            </a:endParaRPr>
          </a:p>
          <a:p>
            <a:pPr marL="12700" marR="5080">
              <a:lnSpc>
                <a:spcPts val="3040"/>
              </a:lnSpc>
              <a:spcBef>
                <a:spcPts val="1825"/>
              </a:spcBef>
            </a:pPr>
            <a:r>
              <a:rPr sz="2650" spc="-10" dirty="0">
                <a:latin typeface="宋体"/>
                <a:cs typeface="宋体"/>
              </a:rPr>
              <a:t>流程</a:t>
            </a:r>
            <a:r>
              <a:rPr sz="2650" spc="-30" dirty="0">
                <a:latin typeface="宋体"/>
                <a:cs typeface="宋体"/>
              </a:rPr>
              <a:t>和</a:t>
            </a:r>
            <a:r>
              <a:rPr sz="2650" spc="-10" dirty="0">
                <a:latin typeface="宋体"/>
                <a:cs typeface="宋体"/>
              </a:rPr>
              <a:t>规范</a:t>
            </a:r>
            <a:r>
              <a:rPr sz="2650" spc="-30" dirty="0">
                <a:latin typeface="宋体"/>
                <a:cs typeface="宋体"/>
              </a:rPr>
              <a:t>、</a:t>
            </a:r>
            <a:r>
              <a:rPr sz="2650" spc="-10" dirty="0">
                <a:latin typeface="宋体"/>
                <a:cs typeface="宋体"/>
              </a:rPr>
              <a:t>日常</a:t>
            </a:r>
            <a:r>
              <a:rPr sz="2650" spc="-30" dirty="0">
                <a:latin typeface="宋体"/>
                <a:cs typeface="宋体"/>
              </a:rPr>
              <a:t>维</a:t>
            </a:r>
            <a:r>
              <a:rPr sz="2650" spc="-10" dirty="0">
                <a:latin typeface="宋体"/>
                <a:cs typeface="宋体"/>
              </a:rPr>
              <a:t>护、</a:t>
            </a:r>
            <a:r>
              <a:rPr sz="2650" spc="-30" dirty="0">
                <a:latin typeface="宋体"/>
                <a:cs typeface="宋体"/>
              </a:rPr>
              <a:t>风</a:t>
            </a:r>
            <a:r>
              <a:rPr sz="2650" spc="-10" dirty="0">
                <a:latin typeface="宋体"/>
                <a:cs typeface="宋体"/>
              </a:rPr>
              <a:t>险评</a:t>
            </a:r>
            <a:r>
              <a:rPr sz="2650" spc="-30" dirty="0">
                <a:latin typeface="宋体"/>
                <a:cs typeface="宋体"/>
              </a:rPr>
              <a:t>估</a:t>
            </a:r>
            <a:r>
              <a:rPr sz="2650" spc="-5" dirty="0">
                <a:latin typeface="宋体"/>
                <a:cs typeface="宋体"/>
              </a:rPr>
              <a:t>、 </a:t>
            </a:r>
            <a:r>
              <a:rPr sz="2650" spc="-10" dirty="0">
                <a:latin typeface="宋体"/>
                <a:cs typeface="宋体"/>
              </a:rPr>
              <a:t>行为管理、应急处置</a:t>
            </a:r>
            <a:r>
              <a:rPr sz="2650" spc="-10" dirty="0">
                <a:latin typeface="Arial"/>
                <a:cs typeface="Arial"/>
              </a:rPr>
              <a:t>……</a:t>
            </a:r>
            <a:endParaRPr sz="26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49565" y="2750784"/>
            <a:ext cx="5136515" cy="2576830"/>
          </a:xfrm>
          <a:prstGeom prst="rect">
            <a:avLst/>
          </a:prstGeom>
        </p:spPr>
        <p:txBody>
          <a:bodyPr vert="horz" wrap="square" lIns="0" tIns="266700" rIns="0" bIns="0" rtlCol="0">
            <a:spAutoFit/>
          </a:bodyPr>
          <a:lstStyle/>
          <a:p>
            <a:pPr marL="12700" indent="3431540">
              <a:lnSpc>
                <a:spcPct val="100000"/>
              </a:lnSpc>
              <a:spcBef>
                <a:spcPts val="2100"/>
              </a:spcBef>
            </a:pPr>
            <a:r>
              <a:rPr sz="3300" b="1" spc="-5" dirty="0">
                <a:latin typeface="Microsoft JhengHei"/>
                <a:cs typeface="Microsoft JhengHei"/>
              </a:rPr>
              <a:t>技术体系</a:t>
            </a:r>
            <a:endParaRPr sz="3300">
              <a:latin typeface="Microsoft JhengHei"/>
              <a:cs typeface="Microsoft JhengHei"/>
            </a:endParaRPr>
          </a:p>
          <a:p>
            <a:pPr marL="12700" marR="85725" algn="just">
              <a:lnSpc>
                <a:spcPct val="97600"/>
              </a:lnSpc>
              <a:spcBef>
                <a:spcPts val="1685"/>
              </a:spcBef>
            </a:pPr>
            <a:r>
              <a:rPr sz="2650" spc="-15" dirty="0">
                <a:latin typeface="宋体"/>
                <a:cs typeface="宋体"/>
              </a:rPr>
              <a:t>访问控制、完整性保护</a:t>
            </a:r>
            <a:r>
              <a:rPr sz="2650" spc="-25" dirty="0">
                <a:latin typeface="宋体"/>
                <a:cs typeface="宋体"/>
              </a:rPr>
              <a:t>、</a:t>
            </a:r>
            <a:r>
              <a:rPr sz="2650" spc="-15" dirty="0">
                <a:latin typeface="宋体"/>
                <a:cs typeface="宋体"/>
              </a:rPr>
              <a:t>系统</a:t>
            </a:r>
            <a:r>
              <a:rPr sz="2650" spc="-25" dirty="0">
                <a:latin typeface="宋体"/>
                <a:cs typeface="宋体"/>
              </a:rPr>
              <a:t>和</a:t>
            </a:r>
            <a:r>
              <a:rPr sz="2650" spc="-5" dirty="0">
                <a:latin typeface="宋体"/>
                <a:cs typeface="宋体"/>
              </a:rPr>
              <a:t>通 </a:t>
            </a:r>
            <a:r>
              <a:rPr sz="2650" spc="-10" dirty="0">
                <a:latin typeface="宋体"/>
                <a:cs typeface="宋体"/>
              </a:rPr>
              <a:t>信保护、物理与环境保</a:t>
            </a:r>
            <a:r>
              <a:rPr sz="2650" spc="-25" dirty="0">
                <a:latin typeface="宋体"/>
                <a:cs typeface="宋体"/>
              </a:rPr>
              <a:t>护</a:t>
            </a:r>
            <a:r>
              <a:rPr sz="2650" spc="-10" dirty="0">
                <a:latin typeface="宋体"/>
                <a:cs typeface="宋体"/>
              </a:rPr>
              <a:t>、检</a:t>
            </a:r>
            <a:r>
              <a:rPr sz="2650" spc="-25" dirty="0">
                <a:latin typeface="宋体"/>
                <a:cs typeface="宋体"/>
              </a:rPr>
              <a:t>测</a:t>
            </a:r>
            <a:r>
              <a:rPr sz="2650" spc="-10" dirty="0">
                <a:latin typeface="宋体"/>
                <a:cs typeface="宋体"/>
              </a:rPr>
              <a:t>与 响应、备份与恢复</a:t>
            </a:r>
            <a:endParaRPr sz="2650">
              <a:latin typeface="宋体"/>
              <a:cs typeface="宋体"/>
            </a:endParaRPr>
          </a:p>
          <a:p>
            <a:pPr marR="5080" algn="r">
              <a:lnSpc>
                <a:spcPts val="3135"/>
              </a:lnSpc>
            </a:pPr>
            <a:r>
              <a:rPr sz="2650" spc="-10" dirty="0">
                <a:latin typeface="Arial"/>
                <a:cs typeface="Arial"/>
              </a:rPr>
              <a:t>……</a:t>
            </a:r>
            <a:endParaRPr sz="26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851549" y="8590785"/>
            <a:ext cx="6395720" cy="1355725"/>
          </a:xfrm>
          <a:prstGeom prst="rect">
            <a:avLst/>
          </a:prstGeom>
        </p:spPr>
        <p:txBody>
          <a:bodyPr vert="horz" wrap="square" lIns="0" tIns="2476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50"/>
              </a:spcBef>
            </a:pPr>
            <a:r>
              <a:rPr sz="3300" b="1" dirty="0">
                <a:latin typeface="Microsoft JhengHei"/>
                <a:cs typeface="Microsoft JhengHei"/>
              </a:rPr>
              <a:t>管理体系</a:t>
            </a:r>
            <a:endParaRPr sz="3300" dirty="0">
              <a:latin typeface="Microsoft JhengHei"/>
              <a:cs typeface="Microsoft JhengHei"/>
            </a:endParaRPr>
          </a:p>
          <a:p>
            <a:pPr algn="ctr">
              <a:lnSpc>
                <a:spcPct val="100000"/>
              </a:lnSpc>
              <a:spcBef>
                <a:spcPts val="1480"/>
              </a:spcBef>
            </a:pPr>
            <a:r>
              <a:rPr sz="2650" spc="-10" dirty="0">
                <a:latin typeface="宋体"/>
                <a:cs typeface="宋体"/>
              </a:rPr>
              <a:t>组织机构、规章制度、</a:t>
            </a:r>
            <a:r>
              <a:rPr sz="2650" spc="-25" dirty="0">
                <a:latin typeface="宋体"/>
                <a:cs typeface="宋体"/>
              </a:rPr>
              <a:t>人</a:t>
            </a:r>
            <a:r>
              <a:rPr sz="2650" spc="-10" dirty="0">
                <a:latin typeface="宋体"/>
                <a:cs typeface="宋体"/>
              </a:rPr>
              <a:t>员安</a:t>
            </a:r>
            <a:r>
              <a:rPr sz="2650" spc="-25" dirty="0">
                <a:latin typeface="宋体"/>
                <a:cs typeface="宋体"/>
              </a:rPr>
              <a:t>全</a:t>
            </a:r>
            <a:r>
              <a:rPr sz="2650" spc="-10" dirty="0">
                <a:latin typeface="宋体"/>
                <a:cs typeface="宋体"/>
              </a:rPr>
              <a:t>、安</a:t>
            </a:r>
            <a:r>
              <a:rPr sz="2650" spc="-25" dirty="0">
                <a:latin typeface="宋体"/>
                <a:cs typeface="宋体"/>
              </a:rPr>
              <a:t>全</a:t>
            </a:r>
            <a:r>
              <a:rPr sz="2650" spc="-10" dirty="0">
                <a:latin typeface="宋体"/>
                <a:cs typeface="宋体"/>
              </a:rPr>
              <a:t>培训</a:t>
            </a:r>
            <a:endParaRPr sz="2650" dirty="0">
              <a:latin typeface="宋体"/>
              <a:cs typeface="宋体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137317" y="5366538"/>
            <a:ext cx="16484600" cy="1005205"/>
          </a:xfrm>
          <a:prstGeom prst="rect">
            <a:avLst/>
          </a:prstGeom>
          <a:solidFill>
            <a:srgbClr val="C0504D"/>
          </a:solidFill>
        </p:spPr>
        <p:txBody>
          <a:bodyPr vert="horz" wrap="square" lIns="0" tIns="93345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735"/>
              </a:spcBef>
            </a:pPr>
            <a:r>
              <a:rPr sz="5250" spc="20" dirty="0">
                <a:solidFill>
                  <a:srgbClr val="FFFFFF"/>
                </a:solidFill>
                <a:latin typeface="宋体"/>
                <a:cs typeface="宋体"/>
              </a:rPr>
              <a:t>数据安全是信息安全体系的一个方面</a:t>
            </a:r>
            <a:endParaRPr sz="52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5052" y="1007541"/>
            <a:ext cx="403542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安全规</a:t>
            </a:r>
            <a:r>
              <a:rPr spc="-5" dirty="0"/>
              <a:t>划</a:t>
            </a:r>
            <a:r>
              <a:rPr spc="-590" dirty="0"/>
              <a:t>-</a:t>
            </a:r>
            <a:r>
              <a:rPr spc="-10" dirty="0"/>
              <a:t>思路</a:t>
            </a:r>
          </a:p>
        </p:txBody>
      </p:sp>
      <p:sp>
        <p:nvSpPr>
          <p:cNvPr id="5" name="object 5"/>
          <p:cNvSpPr/>
          <p:nvPr/>
        </p:nvSpPr>
        <p:spPr>
          <a:xfrm>
            <a:off x="7998918" y="3975894"/>
            <a:ext cx="3876675" cy="3873500"/>
          </a:xfrm>
          <a:custGeom>
            <a:avLst/>
            <a:gdLst/>
            <a:ahLst/>
            <a:cxnLst/>
            <a:rect l="l" t="t" r="r" b="b"/>
            <a:pathLst>
              <a:path w="3876675" h="3873500">
                <a:moveTo>
                  <a:pt x="2177662" y="3860800"/>
                </a:moveTo>
                <a:lnTo>
                  <a:pt x="1698658" y="3860800"/>
                </a:lnTo>
                <a:lnTo>
                  <a:pt x="1745917" y="3873500"/>
                </a:lnTo>
                <a:lnTo>
                  <a:pt x="2130404" y="3873500"/>
                </a:lnTo>
                <a:lnTo>
                  <a:pt x="2177662" y="3860800"/>
                </a:lnTo>
                <a:close/>
              </a:path>
              <a:path w="3876675" h="3873500">
                <a:moveTo>
                  <a:pt x="2271120" y="3848100"/>
                </a:moveTo>
                <a:lnTo>
                  <a:pt x="1605201" y="3848100"/>
                </a:lnTo>
                <a:lnTo>
                  <a:pt x="1651748" y="3860800"/>
                </a:lnTo>
                <a:lnTo>
                  <a:pt x="2224573" y="3860800"/>
                </a:lnTo>
                <a:lnTo>
                  <a:pt x="2271120" y="3848100"/>
                </a:lnTo>
                <a:close/>
              </a:path>
              <a:path w="3876675" h="3873500">
                <a:moveTo>
                  <a:pt x="2317291" y="38100"/>
                </a:moveTo>
                <a:lnTo>
                  <a:pt x="1559029" y="38100"/>
                </a:lnTo>
                <a:lnTo>
                  <a:pt x="1247535" y="127000"/>
                </a:lnTo>
                <a:lnTo>
                  <a:pt x="1204875" y="152400"/>
                </a:lnTo>
                <a:lnTo>
                  <a:pt x="1121071" y="177800"/>
                </a:lnTo>
                <a:lnTo>
                  <a:pt x="1039384" y="228600"/>
                </a:lnTo>
                <a:lnTo>
                  <a:pt x="999368" y="241300"/>
                </a:lnTo>
                <a:lnTo>
                  <a:pt x="921064" y="292100"/>
                </a:lnTo>
                <a:lnTo>
                  <a:pt x="882802" y="317500"/>
                </a:lnTo>
                <a:lnTo>
                  <a:pt x="845152" y="342900"/>
                </a:lnTo>
                <a:lnTo>
                  <a:pt x="808129" y="368300"/>
                </a:lnTo>
                <a:lnTo>
                  <a:pt x="771746" y="393700"/>
                </a:lnTo>
                <a:lnTo>
                  <a:pt x="736017" y="419100"/>
                </a:lnTo>
                <a:lnTo>
                  <a:pt x="700955" y="444500"/>
                </a:lnTo>
                <a:lnTo>
                  <a:pt x="666576" y="482600"/>
                </a:lnTo>
                <a:lnTo>
                  <a:pt x="632891" y="508000"/>
                </a:lnTo>
                <a:lnTo>
                  <a:pt x="599917" y="533400"/>
                </a:lnTo>
                <a:lnTo>
                  <a:pt x="567665" y="571500"/>
                </a:lnTo>
                <a:lnTo>
                  <a:pt x="536151" y="609600"/>
                </a:lnTo>
                <a:lnTo>
                  <a:pt x="505388" y="635000"/>
                </a:lnTo>
                <a:lnTo>
                  <a:pt x="475390" y="673100"/>
                </a:lnTo>
                <a:lnTo>
                  <a:pt x="446171" y="698500"/>
                </a:lnTo>
                <a:lnTo>
                  <a:pt x="417745" y="736600"/>
                </a:lnTo>
                <a:lnTo>
                  <a:pt x="390125" y="774700"/>
                </a:lnTo>
                <a:lnTo>
                  <a:pt x="363325" y="812800"/>
                </a:lnTo>
                <a:lnTo>
                  <a:pt x="337360" y="850900"/>
                </a:lnTo>
                <a:lnTo>
                  <a:pt x="312244" y="889000"/>
                </a:lnTo>
                <a:lnTo>
                  <a:pt x="287989" y="927100"/>
                </a:lnTo>
                <a:lnTo>
                  <a:pt x="264610" y="965200"/>
                </a:lnTo>
                <a:lnTo>
                  <a:pt x="242122" y="1003300"/>
                </a:lnTo>
                <a:lnTo>
                  <a:pt x="220537" y="1041400"/>
                </a:lnTo>
                <a:lnTo>
                  <a:pt x="199869" y="1079500"/>
                </a:lnTo>
                <a:lnTo>
                  <a:pt x="180134" y="1130300"/>
                </a:lnTo>
                <a:lnTo>
                  <a:pt x="161343" y="1168400"/>
                </a:lnTo>
                <a:lnTo>
                  <a:pt x="143512" y="1206500"/>
                </a:lnTo>
                <a:lnTo>
                  <a:pt x="126654" y="1257300"/>
                </a:lnTo>
                <a:lnTo>
                  <a:pt x="110783" y="1295400"/>
                </a:lnTo>
                <a:lnTo>
                  <a:pt x="95913" y="1333500"/>
                </a:lnTo>
                <a:lnTo>
                  <a:pt x="82058" y="1384300"/>
                </a:lnTo>
                <a:lnTo>
                  <a:pt x="69231" y="1422400"/>
                </a:lnTo>
                <a:lnTo>
                  <a:pt x="57447" y="1473200"/>
                </a:lnTo>
                <a:lnTo>
                  <a:pt x="46719" y="1511300"/>
                </a:lnTo>
                <a:lnTo>
                  <a:pt x="37062" y="1562100"/>
                </a:lnTo>
                <a:lnTo>
                  <a:pt x="28489" y="1612900"/>
                </a:lnTo>
                <a:lnTo>
                  <a:pt x="21014" y="1651000"/>
                </a:lnTo>
                <a:lnTo>
                  <a:pt x="14650" y="1701800"/>
                </a:lnTo>
                <a:lnTo>
                  <a:pt x="9413" y="1752600"/>
                </a:lnTo>
                <a:lnTo>
                  <a:pt x="5315" y="1790700"/>
                </a:lnTo>
                <a:lnTo>
                  <a:pt x="2371" y="1841500"/>
                </a:lnTo>
                <a:lnTo>
                  <a:pt x="595" y="1892300"/>
                </a:lnTo>
                <a:lnTo>
                  <a:pt x="0" y="1943100"/>
                </a:lnTo>
                <a:lnTo>
                  <a:pt x="595" y="1993900"/>
                </a:lnTo>
                <a:lnTo>
                  <a:pt x="2371" y="2044700"/>
                </a:lnTo>
                <a:lnTo>
                  <a:pt x="5315" y="2082800"/>
                </a:lnTo>
                <a:lnTo>
                  <a:pt x="9413" y="2133600"/>
                </a:lnTo>
                <a:lnTo>
                  <a:pt x="14650" y="2184400"/>
                </a:lnTo>
                <a:lnTo>
                  <a:pt x="21014" y="2222500"/>
                </a:lnTo>
                <a:lnTo>
                  <a:pt x="28489" y="2273300"/>
                </a:lnTo>
                <a:lnTo>
                  <a:pt x="37062" y="2324100"/>
                </a:lnTo>
                <a:lnTo>
                  <a:pt x="46719" y="2362200"/>
                </a:lnTo>
                <a:lnTo>
                  <a:pt x="57447" y="2413000"/>
                </a:lnTo>
                <a:lnTo>
                  <a:pt x="69231" y="2451100"/>
                </a:lnTo>
                <a:lnTo>
                  <a:pt x="82058" y="2501900"/>
                </a:lnTo>
                <a:lnTo>
                  <a:pt x="95913" y="2540000"/>
                </a:lnTo>
                <a:lnTo>
                  <a:pt x="110783" y="2590800"/>
                </a:lnTo>
                <a:lnTo>
                  <a:pt x="126654" y="2628900"/>
                </a:lnTo>
                <a:lnTo>
                  <a:pt x="143512" y="2679700"/>
                </a:lnTo>
                <a:lnTo>
                  <a:pt x="161343" y="2717800"/>
                </a:lnTo>
                <a:lnTo>
                  <a:pt x="180134" y="2755900"/>
                </a:lnTo>
                <a:lnTo>
                  <a:pt x="199869" y="2794000"/>
                </a:lnTo>
                <a:lnTo>
                  <a:pt x="220537" y="2844800"/>
                </a:lnTo>
                <a:lnTo>
                  <a:pt x="242122" y="2882900"/>
                </a:lnTo>
                <a:lnTo>
                  <a:pt x="264610" y="2921000"/>
                </a:lnTo>
                <a:lnTo>
                  <a:pt x="287989" y="2959100"/>
                </a:lnTo>
                <a:lnTo>
                  <a:pt x="312244" y="2997200"/>
                </a:lnTo>
                <a:lnTo>
                  <a:pt x="337360" y="3035300"/>
                </a:lnTo>
                <a:lnTo>
                  <a:pt x="363325" y="3073400"/>
                </a:lnTo>
                <a:lnTo>
                  <a:pt x="390125" y="3111500"/>
                </a:lnTo>
                <a:lnTo>
                  <a:pt x="417745" y="3149600"/>
                </a:lnTo>
                <a:lnTo>
                  <a:pt x="446171" y="3175000"/>
                </a:lnTo>
                <a:lnTo>
                  <a:pt x="475390" y="3213100"/>
                </a:lnTo>
                <a:lnTo>
                  <a:pt x="505388" y="3251200"/>
                </a:lnTo>
                <a:lnTo>
                  <a:pt x="536151" y="3276600"/>
                </a:lnTo>
                <a:lnTo>
                  <a:pt x="567665" y="3314700"/>
                </a:lnTo>
                <a:lnTo>
                  <a:pt x="599917" y="3340100"/>
                </a:lnTo>
                <a:lnTo>
                  <a:pt x="632891" y="3378200"/>
                </a:lnTo>
                <a:lnTo>
                  <a:pt x="666576" y="3403600"/>
                </a:lnTo>
                <a:lnTo>
                  <a:pt x="700955" y="3429000"/>
                </a:lnTo>
                <a:lnTo>
                  <a:pt x="736017" y="3467100"/>
                </a:lnTo>
                <a:lnTo>
                  <a:pt x="771746" y="3492500"/>
                </a:lnTo>
                <a:lnTo>
                  <a:pt x="808129" y="3517900"/>
                </a:lnTo>
                <a:lnTo>
                  <a:pt x="845152" y="3543300"/>
                </a:lnTo>
                <a:lnTo>
                  <a:pt x="882802" y="3568700"/>
                </a:lnTo>
                <a:lnTo>
                  <a:pt x="921064" y="3594100"/>
                </a:lnTo>
                <a:lnTo>
                  <a:pt x="959924" y="3619500"/>
                </a:lnTo>
                <a:lnTo>
                  <a:pt x="999368" y="3632200"/>
                </a:lnTo>
                <a:lnTo>
                  <a:pt x="1079956" y="3683000"/>
                </a:lnTo>
                <a:lnTo>
                  <a:pt x="1121071" y="3695700"/>
                </a:lnTo>
                <a:lnTo>
                  <a:pt x="1162715" y="3721100"/>
                </a:lnTo>
                <a:lnTo>
                  <a:pt x="1204875" y="3733800"/>
                </a:lnTo>
                <a:lnTo>
                  <a:pt x="1247535" y="3759200"/>
                </a:lnTo>
                <a:lnTo>
                  <a:pt x="1290683" y="3771900"/>
                </a:lnTo>
                <a:lnTo>
                  <a:pt x="1559029" y="3848100"/>
                </a:lnTo>
                <a:lnTo>
                  <a:pt x="2317291" y="3848100"/>
                </a:lnTo>
                <a:lnTo>
                  <a:pt x="2585638" y="3771900"/>
                </a:lnTo>
                <a:lnTo>
                  <a:pt x="2628786" y="3759200"/>
                </a:lnTo>
                <a:lnTo>
                  <a:pt x="2671446" y="3733800"/>
                </a:lnTo>
                <a:lnTo>
                  <a:pt x="2713605" y="3721100"/>
                </a:lnTo>
                <a:lnTo>
                  <a:pt x="2755250" y="3695700"/>
                </a:lnTo>
                <a:lnTo>
                  <a:pt x="2796365" y="3683000"/>
                </a:lnTo>
                <a:lnTo>
                  <a:pt x="2876952" y="3632200"/>
                </a:lnTo>
                <a:lnTo>
                  <a:pt x="2916397" y="3619500"/>
                </a:lnTo>
                <a:lnTo>
                  <a:pt x="2955257" y="3594100"/>
                </a:lnTo>
                <a:lnTo>
                  <a:pt x="2993519" y="3568700"/>
                </a:lnTo>
                <a:lnTo>
                  <a:pt x="3031168" y="3543300"/>
                </a:lnTo>
                <a:lnTo>
                  <a:pt x="3068192" y="3517900"/>
                </a:lnTo>
                <a:lnTo>
                  <a:pt x="3104575" y="3492500"/>
                </a:lnTo>
                <a:lnTo>
                  <a:pt x="3140304" y="3467100"/>
                </a:lnTo>
                <a:lnTo>
                  <a:pt x="3175365" y="3429000"/>
                </a:lnTo>
                <a:lnTo>
                  <a:pt x="3209745" y="3403600"/>
                </a:lnTo>
                <a:lnTo>
                  <a:pt x="3243429" y="3378200"/>
                </a:lnTo>
                <a:lnTo>
                  <a:pt x="3276404" y="3340100"/>
                </a:lnTo>
                <a:lnTo>
                  <a:pt x="3308655" y="3314700"/>
                </a:lnTo>
                <a:lnTo>
                  <a:pt x="3340169" y="3276600"/>
                </a:lnTo>
                <a:lnTo>
                  <a:pt x="3370932" y="3251200"/>
                </a:lnTo>
                <a:lnTo>
                  <a:pt x="3400930" y="3213100"/>
                </a:lnTo>
                <a:lnTo>
                  <a:pt x="3430150" y="3175000"/>
                </a:lnTo>
                <a:lnTo>
                  <a:pt x="3458576" y="3149600"/>
                </a:lnTo>
                <a:lnTo>
                  <a:pt x="3486196" y="3111500"/>
                </a:lnTo>
                <a:lnTo>
                  <a:pt x="3512995" y="3073400"/>
                </a:lnTo>
                <a:lnTo>
                  <a:pt x="3530305" y="3048000"/>
                </a:lnTo>
                <a:lnTo>
                  <a:pt x="1842642" y="3048000"/>
                </a:lnTo>
                <a:lnTo>
                  <a:pt x="1795709" y="3035300"/>
                </a:lnTo>
                <a:lnTo>
                  <a:pt x="1749381" y="3035300"/>
                </a:lnTo>
                <a:lnTo>
                  <a:pt x="1570958" y="2984500"/>
                </a:lnTo>
                <a:lnTo>
                  <a:pt x="1528282" y="2971800"/>
                </a:lnTo>
                <a:lnTo>
                  <a:pt x="1486461" y="2946400"/>
                </a:lnTo>
                <a:lnTo>
                  <a:pt x="1445537" y="2933700"/>
                </a:lnTo>
                <a:lnTo>
                  <a:pt x="1405550" y="2908300"/>
                </a:lnTo>
                <a:lnTo>
                  <a:pt x="1366543" y="2895600"/>
                </a:lnTo>
                <a:lnTo>
                  <a:pt x="1328557" y="2870200"/>
                </a:lnTo>
                <a:lnTo>
                  <a:pt x="1291634" y="2844800"/>
                </a:lnTo>
                <a:lnTo>
                  <a:pt x="1255814" y="2819400"/>
                </a:lnTo>
                <a:lnTo>
                  <a:pt x="1221141" y="2781300"/>
                </a:lnTo>
                <a:lnTo>
                  <a:pt x="1187654" y="2755900"/>
                </a:lnTo>
                <a:lnTo>
                  <a:pt x="1155396" y="2730500"/>
                </a:lnTo>
                <a:lnTo>
                  <a:pt x="1124409" y="2692400"/>
                </a:lnTo>
                <a:lnTo>
                  <a:pt x="1094733" y="2654300"/>
                </a:lnTo>
                <a:lnTo>
                  <a:pt x="1066410" y="2628900"/>
                </a:lnTo>
                <a:lnTo>
                  <a:pt x="1039482" y="2590800"/>
                </a:lnTo>
                <a:lnTo>
                  <a:pt x="1013991" y="2552700"/>
                </a:lnTo>
                <a:lnTo>
                  <a:pt x="989977" y="2514600"/>
                </a:lnTo>
                <a:lnTo>
                  <a:pt x="967483" y="2476500"/>
                </a:lnTo>
                <a:lnTo>
                  <a:pt x="946549" y="2438400"/>
                </a:lnTo>
                <a:lnTo>
                  <a:pt x="927218" y="2387600"/>
                </a:lnTo>
                <a:lnTo>
                  <a:pt x="909531" y="2349500"/>
                </a:lnTo>
                <a:lnTo>
                  <a:pt x="893530" y="2311400"/>
                </a:lnTo>
                <a:lnTo>
                  <a:pt x="879255" y="2260600"/>
                </a:lnTo>
                <a:lnTo>
                  <a:pt x="866749" y="2222500"/>
                </a:lnTo>
                <a:lnTo>
                  <a:pt x="856054" y="2171700"/>
                </a:lnTo>
                <a:lnTo>
                  <a:pt x="847209" y="2133600"/>
                </a:lnTo>
                <a:lnTo>
                  <a:pt x="840258" y="2082800"/>
                </a:lnTo>
                <a:lnTo>
                  <a:pt x="835241" y="2032000"/>
                </a:lnTo>
                <a:lnTo>
                  <a:pt x="832201" y="1993900"/>
                </a:lnTo>
                <a:lnTo>
                  <a:pt x="831178" y="1943100"/>
                </a:lnTo>
                <a:lnTo>
                  <a:pt x="832201" y="1892300"/>
                </a:lnTo>
                <a:lnTo>
                  <a:pt x="835241" y="1841500"/>
                </a:lnTo>
                <a:lnTo>
                  <a:pt x="840258" y="1803400"/>
                </a:lnTo>
                <a:lnTo>
                  <a:pt x="847209" y="1752600"/>
                </a:lnTo>
                <a:lnTo>
                  <a:pt x="856054" y="1701800"/>
                </a:lnTo>
                <a:lnTo>
                  <a:pt x="866749" y="1663700"/>
                </a:lnTo>
                <a:lnTo>
                  <a:pt x="879255" y="1612900"/>
                </a:lnTo>
                <a:lnTo>
                  <a:pt x="893530" y="1574800"/>
                </a:lnTo>
                <a:lnTo>
                  <a:pt x="909531" y="1536700"/>
                </a:lnTo>
                <a:lnTo>
                  <a:pt x="927218" y="1485900"/>
                </a:lnTo>
                <a:lnTo>
                  <a:pt x="946549" y="1447800"/>
                </a:lnTo>
                <a:lnTo>
                  <a:pt x="967483" y="1409700"/>
                </a:lnTo>
                <a:lnTo>
                  <a:pt x="989977" y="1371600"/>
                </a:lnTo>
                <a:lnTo>
                  <a:pt x="1013991" y="1333500"/>
                </a:lnTo>
                <a:lnTo>
                  <a:pt x="1039482" y="1295400"/>
                </a:lnTo>
                <a:lnTo>
                  <a:pt x="1066410" y="1257300"/>
                </a:lnTo>
                <a:lnTo>
                  <a:pt x="1094733" y="1219200"/>
                </a:lnTo>
                <a:lnTo>
                  <a:pt x="1124409" y="1193800"/>
                </a:lnTo>
                <a:lnTo>
                  <a:pt x="1155396" y="1155700"/>
                </a:lnTo>
                <a:lnTo>
                  <a:pt x="1187654" y="1130300"/>
                </a:lnTo>
                <a:lnTo>
                  <a:pt x="1221141" y="1092200"/>
                </a:lnTo>
                <a:lnTo>
                  <a:pt x="1255814" y="1066800"/>
                </a:lnTo>
                <a:lnTo>
                  <a:pt x="1291634" y="1041400"/>
                </a:lnTo>
                <a:lnTo>
                  <a:pt x="1328557" y="1016000"/>
                </a:lnTo>
                <a:lnTo>
                  <a:pt x="1366543" y="990600"/>
                </a:lnTo>
                <a:lnTo>
                  <a:pt x="1405550" y="965200"/>
                </a:lnTo>
                <a:lnTo>
                  <a:pt x="1445537" y="952500"/>
                </a:lnTo>
                <a:lnTo>
                  <a:pt x="1486461" y="927100"/>
                </a:lnTo>
                <a:lnTo>
                  <a:pt x="1614447" y="889000"/>
                </a:lnTo>
                <a:lnTo>
                  <a:pt x="1795709" y="838200"/>
                </a:lnTo>
                <a:lnTo>
                  <a:pt x="3530305" y="838200"/>
                </a:lnTo>
                <a:lnTo>
                  <a:pt x="3512995" y="812800"/>
                </a:lnTo>
                <a:lnTo>
                  <a:pt x="3486196" y="774700"/>
                </a:lnTo>
                <a:lnTo>
                  <a:pt x="3458576" y="736600"/>
                </a:lnTo>
                <a:lnTo>
                  <a:pt x="3430150" y="698500"/>
                </a:lnTo>
                <a:lnTo>
                  <a:pt x="3400930" y="673100"/>
                </a:lnTo>
                <a:lnTo>
                  <a:pt x="3370932" y="635000"/>
                </a:lnTo>
                <a:lnTo>
                  <a:pt x="3340169" y="609600"/>
                </a:lnTo>
                <a:lnTo>
                  <a:pt x="3308655" y="571500"/>
                </a:lnTo>
                <a:lnTo>
                  <a:pt x="3276404" y="533400"/>
                </a:lnTo>
                <a:lnTo>
                  <a:pt x="3243429" y="508000"/>
                </a:lnTo>
                <a:lnTo>
                  <a:pt x="3209745" y="482600"/>
                </a:lnTo>
                <a:lnTo>
                  <a:pt x="3175365" y="444500"/>
                </a:lnTo>
                <a:lnTo>
                  <a:pt x="3140304" y="419100"/>
                </a:lnTo>
                <a:lnTo>
                  <a:pt x="3104575" y="393700"/>
                </a:lnTo>
                <a:lnTo>
                  <a:pt x="3068192" y="368300"/>
                </a:lnTo>
                <a:lnTo>
                  <a:pt x="3031168" y="342900"/>
                </a:lnTo>
                <a:lnTo>
                  <a:pt x="2993519" y="317500"/>
                </a:lnTo>
                <a:lnTo>
                  <a:pt x="2955257" y="292100"/>
                </a:lnTo>
                <a:lnTo>
                  <a:pt x="2876952" y="241300"/>
                </a:lnTo>
                <a:lnTo>
                  <a:pt x="2836937" y="228600"/>
                </a:lnTo>
                <a:lnTo>
                  <a:pt x="2755250" y="177800"/>
                </a:lnTo>
                <a:lnTo>
                  <a:pt x="2671446" y="152400"/>
                </a:lnTo>
                <a:lnTo>
                  <a:pt x="2628786" y="127000"/>
                </a:lnTo>
                <a:lnTo>
                  <a:pt x="2317291" y="38100"/>
                </a:lnTo>
                <a:close/>
              </a:path>
              <a:path w="3876675" h="3873500">
                <a:moveTo>
                  <a:pt x="3530305" y="838200"/>
                </a:moveTo>
                <a:lnTo>
                  <a:pt x="2080612" y="838200"/>
                </a:lnTo>
                <a:lnTo>
                  <a:pt x="2261873" y="889000"/>
                </a:lnTo>
                <a:lnTo>
                  <a:pt x="2389860" y="927100"/>
                </a:lnTo>
                <a:lnTo>
                  <a:pt x="2430784" y="952500"/>
                </a:lnTo>
                <a:lnTo>
                  <a:pt x="2470771" y="965200"/>
                </a:lnTo>
                <a:lnTo>
                  <a:pt x="2509778" y="990600"/>
                </a:lnTo>
                <a:lnTo>
                  <a:pt x="2547764" y="1016000"/>
                </a:lnTo>
                <a:lnTo>
                  <a:pt x="2584687" y="1041400"/>
                </a:lnTo>
                <a:lnTo>
                  <a:pt x="2620506" y="1066800"/>
                </a:lnTo>
                <a:lnTo>
                  <a:pt x="2655180" y="1092200"/>
                </a:lnTo>
                <a:lnTo>
                  <a:pt x="2688667" y="1130300"/>
                </a:lnTo>
                <a:lnTo>
                  <a:pt x="2720925" y="1155700"/>
                </a:lnTo>
                <a:lnTo>
                  <a:pt x="2751912" y="1193800"/>
                </a:lnTo>
                <a:lnTo>
                  <a:pt x="2781588" y="1219200"/>
                </a:lnTo>
                <a:lnTo>
                  <a:pt x="2809911" y="1257300"/>
                </a:lnTo>
                <a:lnTo>
                  <a:pt x="2836838" y="1295400"/>
                </a:lnTo>
                <a:lnTo>
                  <a:pt x="2862330" y="1333500"/>
                </a:lnTo>
                <a:lnTo>
                  <a:pt x="2886344" y="1371600"/>
                </a:lnTo>
                <a:lnTo>
                  <a:pt x="2908838" y="1409700"/>
                </a:lnTo>
                <a:lnTo>
                  <a:pt x="2929771" y="1447800"/>
                </a:lnTo>
                <a:lnTo>
                  <a:pt x="2949102" y="1485900"/>
                </a:lnTo>
                <a:lnTo>
                  <a:pt x="2966789" y="1536700"/>
                </a:lnTo>
                <a:lnTo>
                  <a:pt x="2982791" y="1574800"/>
                </a:lnTo>
                <a:lnTo>
                  <a:pt x="2997065" y="1612900"/>
                </a:lnTo>
                <a:lnTo>
                  <a:pt x="3009571" y="1663700"/>
                </a:lnTo>
                <a:lnTo>
                  <a:pt x="3020267" y="1701800"/>
                </a:lnTo>
                <a:lnTo>
                  <a:pt x="3029112" y="1752600"/>
                </a:lnTo>
                <a:lnTo>
                  <a:pt x="3036063" y="1803400"/>
                </a:lnTo>
                <a:lnTo>
                  <a:pt x="3041079" y="1841500"/>
                </a:lnTo>
                <a:lnTo>
                  <a:pt x="3044120" y="1892300"/>
                </a:lnTo>
                <a:lnTo>
                  <a:pt x="3045142" y="1943100"/>
                </a:lnTo>
                <a:lnTo>
                  <a:pt x="3044120" y="1993900"/>
                </a:lnTo>
                <a:lnTo>
                  <a:pt x="3041079" y="2032000"/>
                </a:lnTo>
                <a:lnTo>
                  <a:pt x="3036063" y="2082800"/>
                </a:lnTo>
                <a:lnTo>
                  <a:pt x="3029112" y="2133600"/>
                </a:lnTo>
                <a:lnTo>
                  <a:pt x="3020267" y="2171700"/>
                </a:lnTo>
                <a:lnTo>
                  <a:pt x="3009571" y="2222500"/>
                </a:lnTo>
                <a:lnTo>
                  <a:pt x="2997065" y="2260600"/>
                </a:lnTo>
                <a:lnTo>
                  <a:pt x="2982791" y="2311400"/>
                </a:lnTo>
                <a:lnTo>
                  <a:pt x="2966789" y="2349500"/>
                </a:lnTo>
                <a:lnTo>
                  <a:pt x="2949102" y="2387600"/>
                </a:lnTo>
                <a:lnTo>
                  <a:pt x="2929771" y="2438400"/>
                </a:lnTo>
                <a:lnTo>
                  <a:pt x="2908838" y="2476500"/>
                </a:lnTo>
                <a:lnTo>
                  <a:pt x="2886344" y="2514600"/>
                </a:lnTo>
                <a:lnTo>
                  <a:pt x="2862330" y="2552700"/>
                </a:lnTo>
                <a:lnTo>
                  <a:pt x="2836838" y="2590800"/>
                </a:lnTo>
                <a:lnTo>
                  <a:pt x="2809911" y="2628900"/>
                </a:lnTo>
                <a:lnTo>
                  <a:pt x="2781588" y="2654300"/>
                </a:lnTo>
                <a:lnTo>
                  <a:pt x="2751912" y="2692400"/>
                </a:lnTo>
                <a:lnTo>
                  <a:pt x="2720925" y="2730500"/>
                </a:lnTo>
                <a:lnTo>
                  <a:pt x="2688667" y="2755900"/>
                </a:lnTo>
                <a:lnTo>
                  <a:pt x="2655180" y="2781300"/>
                </a:lnTo>
                <a:lnTo>
                  <a:pt x="2620506" y="2819400"/>
                </a:lnTo>
                <a:lnTo>
                  <a:pt x="2584687" y="2844800"/>
                </a:lnTo>
                <a:lnTo>
                  <a:pt x="2547764" y="2870200"/>
                </a:lnTo>
                <a:lnTo>
                  <a:pt x="2509778" y="2895600"/>
                </a:lnTo>
                <a:lnTo>
                  <a:pt x="2470771" y="2908300"/>
                </a:lnTo>
                <a:lnTo>
                  <a:pt x="2430784" y="2933700"/>
                </a:lnTo>
                <a:lnTo>
                  <a:pt x="2389860" y="2946400"/>
                </a:lnTo>
                <a:lnTo>
                  <a:pt x="2348039" y="2971800"/>
                </a:lnTo>
                <a:lnTo>
                  <a:pt x="2305363" y="2984500"/>
                </a:lnTo>
                <a:lnTo>
                  <a:pt x="2126940" y="3035300"/>
                </a:lnTo>
                <a:lnTo>
                  <a:pt x="2080612" y="3035300"/>
                </a:lnTo>
                <a:lnTo>
                  <a:pt x="2033679" y="3048000"/>
                </a:lnTo>
                <a:lnTo>
                  <a:pt x="3530305" y="3048000"/>
                </a:lnTo>
                <a:lnTo>
                  <a:pt x="3538960" y="3035300"/>
                </a:lnTo>
                <a:lnTo>
                  <a:pt x="3564077" y="2997200"/>
                </a:lnTo>
                <a:lnTo>
                  <a:pt x="3588332" y="2959100"/>
                </a:lnTo>
                <a:lnTo>
                  <a:pt x="3611710" y="2921000"/>
                </a:lnTo>
                <a:lnTo>
                  <a:pt x="3634199" y="2882900"/>
                </a:lnTo>
                <a:lnTo>
                  <a:pt x="3655784" y="2844800"/>
                </a:lnTo>
                <a:lnTo>
                  <a:pt x="3676451" y="2794000"/>
                </a:lnTo>
                <a:lnTo>
                  <a:pt x="3696187" y="2755900"/>
                </a:lnTo>
                <a:lnTo>
                  <a:pt x="3714978" y="2717800"/>
                </a:lnTo>
                <a:lnTo>
                  <a:pt x="3732809" y="2679700"/>
                </a:lnTo>
                <a:lnTo>
                  <a:pt x="3749667" y="2628900"/>
                </a:lnTo>
                <a:lnTo>
                  <a:pt x="3765538" y="2590800"/>
                </a:lnTo>
                <a:lnTo>
                  <a:pt x="3780408" y="2540000"/>
                </a:lnTo>
                <a:lnTo>
                  <a:pt x="3794263" y="2501900"/>
                </a:lnTo>
                <a:lnTo>
                  <a:pt x="3807090" y="2451100"/>
                </a:lnTo>
                <a:lnTo>
                  <a:pt x="3818874" y="2413000"/>
                </a:lnTo>
                <a:lnTo>
                  <a:pt x="3829602" y="2362200"/>
                </a:lnTo>
                <a:lnTo>
                  <a:pt x="3839259" y="2324100"/>
                </a:lnTo>
                <a:lnTo>
                  <a:pt x="3847832" y="2273300"/>
                </a:lnTo>
                <a:lnTo>
                  <a:pt x="3855307" y="2222500"/>
                </a:lnTo>
                <a:lnTo>
                  <a:pt x="3861670" y="2184400"/>
                </a:lnTo>
                <a:lnTo>
                  <a:pt x="3866908" y="2133600"/>
                </a:lnTo>
                <a:lnTo>
                  <a:pt x="3871005" y="2082800"/>
                </a:lnTo>
                <a:lnTo>
                  <a:pt x="3873949" y="2044700"/>
                </a:lnTo>
                <a:lnTo>
                  <a:pt x="3875726" y="1993900"/>
                </a:lnTo>
                <a:lnTo>
                  <a:pt x="3876321" y="1943100"/>
                </a:lnTo>
                <a:lnTo>
                  <a:pt x="3875726" y="1892300"/>
                </a:lnTo>
                <a:lnTo>
                  <a:pt x="3873949" y="1841500"/>
                </a:lnTo>
                <a:lnTo>
                  <a:pt x="3871005" y="1790700"/>
                </a:lnTo>
                <a:lnTo>
                  <a:pt x="3866908" y="1752600"/>
                </a:lnTo>
                <a:lnTo>
                  <a:pt x="3861670" y="1701800"/>
                </a:lnTo>
                <a:lnTo>
                  <a:pt x="3855307" y="1651000"/>
                </a:lnTo>
                <a:lnTo>
                  <a:pt x="3847832" y="1612900"/>
                </a:lnTo>
                <a:lnTo>
                  <a:pt x="3839259" y="1562100"/>
                </a:lnTo>
                <a:lnTo>
                  <a:pt x="3829602" y="1511300"/>
                </a:lnTo>
                <a:lnTo>
                  <a:pt x="3818874" y="1473200"/>
                </a:lnTo>
                <a:lnTo>
                  <a:pt x="3807090" y="1422400"/>
                </a:lnTo>
                <a:lnTo>
                  <a:pt x="3794263" y="1384300"/>
                </a:lnTo>
                <a:lnTo>
                  <a:pt x="3780408" y="1333500"/>
                </a:lnTo>
                <a:lnTo>
                  <a:pt x="3765538" y="1295400"/>
                </a:lnTo>
                <a:lnTo>
                  <a:pt x="3749667" y="1257300"/>
                </a:lnTo>
                <a:lnTo>
                  <a:pt x="3732809" y="1206500"/>
                </a:lnTo>
                <a:lnTo>
                  <a:pt x="3714978" y="1168400"/>
                </a:lnTo>
                <a:lnTo>
                  <a:pt x="3696187" y="1130300"/>
                </a:lnTo>
                <a:lnTo>
                  <a:pt x="3676451" y="1079500"/>
                </a:lnTo>
                <a:lnTo>
                  <a:pt x="3655784" y="1041400"/>
                </a:lnTo>
                <a:lnTo>
                  <a:pt x="3634199" y="1003300"/>
                </a:lnTo>
                <a:lnTo>
                  <a:pt x="3611710" y="965200"/>
                </a:lnTo>
                <a:lnTo>
                  <a:pt x="3588332" y="927100"/>
                </a:lnTo>
                <a:lnTo>
                  <a:pt x="3564077" y="889000"/>
                </a:lnTo>
                <a:lnTo>
                  <a:pt x="3538960" y="850900"/>
                </a:lnTo>
                <a:lnTo>
                  <a:pt x="3530305" y="838200"/>
                </a:lnTo>
                <a:close/>
              </a:path>
              <a:path w="3876675" h="3873500">
                <a:moveTo>
                  <a:pt x="2177662" y="12700"/>
                </a:moveTo>
                <a:lnTo>
                  <a:pt x="1698658" y="12700"/>
                </a:lnTo>
                <a:lnTo>
                  <a:pt x="1605201" y="38100"/>
                </a:lnTo>
                <a:lnTo>
                  <a:pt x="2271120" y="38100"/>
                </a:lnTo>
                <a:lnTo>
                  <a:pt x="2177662" y="12700"/>
                </a:lnTo>
                <a:close/>
              </a:path>
              <a:path w="3876675" h="3873500">
                <a:moveTo>
                  <a:pt x="2034896" y="0"/>
                </a:moveTo>
                <a:lnTo>
                  <a:pt x="1841425" y="0"/>
                </a:lnTo>
                <a:lnTo>
                  <a:pt x="1793510" y="12700"/>
                </a:lnTo>
                <a:lnTo>
                  <a:pt x="2082810" y="12700"/>
                </a:lnTo>
                <a:lnTo>
                  <a:pt x="203489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170580" y="5638259"/>
            <a:ext cx="1533525" cy="5022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100" b="1" spc="-135" dirty="0">
                <a:latin typeface="微软雅黑"/>
                <a:cs typeface="微软雅黑"/>
              </a:rPr>
              <a:t>规划思路</a:t>
            </a:r>
            <a:endParaRPr sz="31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77579" y="4539757"/>
            <a:ext cx="1638935" cy="3092450"/>
          </a:xfrm>
          <a:custGeom>
            <a:avLst/>
            <a:gdLst/>
            <a:ahLst/>
            <a:cxnLst/>
            <a:rect l="l" t="t" r="r" b="b"/>
            <a:pathLst>
              <a:path w="1638934" h="3092450">
                <a:moveTo>
                  <a:pt x="1638588" y="0"/>
                </a:moveTo>
                <a:lnTo>
                  <a:pt x="1362960" y="145671"/>
                </a:lnTo>
                <a:lnTo>
                  <a:pt x="767031" y="548268"/>
                </a:lnTo>
                <a:lnTo>
                  <a:pt x="197233" y="1156167"/>
                </a:lnTo>
                <a:lnTo>
                  <a:pt x="0" y="1917742"/>
                </a:lnTo>
                <a:lnTo>
                  <a:pt x="196085" y="2481997"/>
                </a:lnTo>
                <a:lnTo>
                  <a:pt x="524054" y="2843434"/>
                </a:lnTo>
                <a:lnTo>
                  <a:pt x="832135" y="3035655"/>
                </a:lnTo>
                <a:lnTo>
                  <a:pt x="968556" y="3092261"/>
                </a:lnTo>
                <a:lnTo>
                  <a:pt x="928741" y="2985980"/>
                </a:lnTo>
                <a:lnTo>
                  <a:pt x="849110" y="2689957"/>
                </a:lnTo>
                <a:lnTo>
                  <a:pt x="789386" y="2238421"/>
                </a:lnTo>
                <a:lnTo>
                  <a:pt x="809294" y="1665603"/>
                </a:lnTo>
                <a:lnTo>
                  <a:pt x="980881" y="1086195"/>
                </a:lnTo>
                <a:lnTo>
                  <a:pt x="1261283" y="549106"/>
                </a:lnTo>
                <a:lnTo>
                  <a:pt x="1523014" y="153864"/>
                </a:lnTo>
                <a:lnTo>
                  <a:pt x="1638588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75672" y="3663977"/>
            <a:ext cx="3030855" cy="1641475"/>
          </a:xfrm>
          <a:custGeom>
            <a:avLst/>
            <a:gdLst/>
            <a:ahLst/>
            <a:cxnLst/>
            <a:rect l="l" t="t" r="r" b="b"/>
            <a:pathLst>
              <a:path w="3030854" h="1641475">
                <a:moveTo>
                  <a:pt x="1309387" y="0"/>
                </a:moveTo>
                <a:lnTo>
                  <a:pt x="549525" y="211611"/>
                </a:lnTo>
                <a:lnTo>
                  <a:pt x="161526" y="664922"/>
                </a:lnTo>
                <a:lnTo>
                  <a:pt x="12970" y="1130719"/>
                </a:lnTo>
                <a:lnTo>
                  <a:pt x="0" y="1494308"/>
                </a:lnTo>
                <a:lnTo>
                  <a:pt x="18755" y="1640992"/>
                </a:lnTo>
                <a:lnTo>
                  <a:pt x="91008" y="1552909"/>
                </a:lnTo>
                <a:lnTo>
                  <a:pt x="308171" y="1335190"/>
                </a:lnTo>
                <a:lnTo>
                  <a:pt x="670853" y="1057629"/>
                </a:lnTo>
                <a:lnTo>
                  <a:pt x="1179663" y="790023"/>
                </a:lnTo>
                <a:lnTo>
                  <a:pt x="1765528" y="647900"/>
                </a:lnTo>
                <a:lnTo>
                  <a:pt x="2368789" y="620473"/>
                </a:lnTo>
                <a:lnTo>
                  <a:pt x="2951365" y="620473"/>
                </a:lnTo>
                <a:lnTo>
                  <a:pt x="2766915" y="504235"/>
                </a:lnTo>
                <a:lnTo>
                  <a:pt x="2120864" y="189164"/>
                </a:lnTo>
                <a:lnTo>
                  <a:pt x="1309387" y="0"/>
                </a:lnTo>
                <a:close/>
              </a:path>
              <a:path w="3030854" h="1641475">
                <a:moveTo>
                  <a:pt x="2951365" y="620473"/>
                </a:moveTo>
                <a:lnTo>
                  <a:pt x="2368789" y="620473"/>
                </a:lnTo>
                <a:lnTo>
                  <a:pt x="2840194" y="647900"/>
                </a:lnTo>
                <a:lnTo>
                  <a:pt x="3030496" y="670341"/>
                </a:lnTo>
                <a:lnTo>
                  <a:pt x="2951365" y="620473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285581" y="3206803"/>
            <a:ext cx="2350135" cy="2487930"/>
          </a:xfrm>
          <a:custGeom>
            <a:avLst/>
            <a:gdLst/>
            <a:ahLst/>
            <a:cxnLst/>
            <a:rect l="l" t="t" r="r" b="b"/>
            <a:pathLst>
              <a:path w="2350134" h="2487929">
                <a:moveTo>
                  <a:pt x="910868" y="0"/>
                </a:moveTo>
                <a:lnTo>
                  <a:pt x="435457" y="105818"/>
                </a:lnTo>
                <a:lnTo>
                  <a:pt x="116521" y="278859"/>
                </a:lnTo>
                <a:lnTo>
                  <a:pt x="0" y="369736"/>
                </a:lnTo>
                <a:lnTo>
                  <a:pt x="111768" y="387066"/>
                </a:lnTo>
                <a:lnTo>
                  <a:pt x="407330" y="463529"/>
                </a:lnTo>
                <a:lnTo>
                  <a:pt x="827070" y="635841"/>
                </a:lnTo>
                <a:lnTo>
                  <a:pt x="1311373" y="940714"/>
                </a:lnTo>
                <a:lnTo>
                  <a:pt x="1726040" y="1378516"/>
                </a:lnTo>
                <a:lnTo>
                  <a:pt x="2050670" y="1888499"/>
                </a:lnTo>
                <a:lnTo>
                  <a:pt x="2262293" y="2311331"/>
                </a:lnTo>
                <a:lnTo>
                  <a:pt x="2337939" y="2487682"/>
                </a:lnTo>
                <a:lnTo>
                  <a:pt x="2349946" y="2176988"/>
                </a:lnTo>
                <a:lnTo>
                  <a:pt x="2299864" y="1461090"/>
                </a:lnTo>
                <a:lnTo>
                  <a:pt x="2058538" y="664266"/>
                </a:lnTo>
                <a:lnTo>
                  <a:pt x="1496813" y="110791"/>
                </a:lnTo>
                <a:lnTo>
                  <a:pt x="910868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956734" y="4176626"/>
            <a:ext cx="1638935" cy="3092450"/>
          </a:xfrm>
          <a:custGeom>
            <a:avLst/>
            <a:gdLst/>
            <a:ahLst/>
            <a:cxnLst/>
            <a:rect l="l" t="t" r="r" b="b"/>
            <a:pathLst>
              <a:path w="1638934" h="3092450">
                <a:moveTo>
                  <a:pt x="670031" y="0"/>
                </a:moveTo>
                <a:lnTo>
                  <a:pt x="709832" y="106281"/>
                </a:lnTo>
                <a:lnTo>
                  <a:pt x="789439" y="402304"/>
                </a:lnTo>
                <a:lnTo>
                  <a:pt x="849157" y="853840"/>
                </a:lnTo>
                <a:lnTo>
                  <a:pt x="829294" y="1426658"/>
                </a:lnTo>
                <a:lnTo>
                  <a:pt x="657707" y="2006066"/>
                </a:lnTo>
                <a:lnTo>
                  <a:pt x="377305" y="2543155"/>
                </a:lnTo>
                <a:lnTo>
                  <a:pt x="115574" y="2938397"/>
                </a:lnTo>
                <a:lnTo>
                  <a:pt x="0" y="3092261"/>
                </a:lnTo>
                <a:lnTo>
                  <a:pt x="275628" y="2946590"/>
                </a:lnTo>
                <a:lnTo>
                  <a:pt x="871557" y="2543993"/>
                </a:lnTo>
                <a:lnTo>
                  <a:pt x="1441355" y="1936094"/>
                </a:lnTo>
                <a:lnTo>
                  <a:pt x="1638588" y="1174519"/>
                </a:lnTo>
                <a:lnTo>
                  <a:pt x="1442503" y="610264"/>
                </a:lnTo>
                <a:lnTo>
                  <a:pt x="1114534" y="248827"/>
                </a:lnTo>
                <a:lnTo>
                  <a:pt x="806452" y="56606"/>
                </a:lnTo>
                <a:lnTo>
                  <a:pt x="670031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266733" y="6503676"/>
            <a:ext cx="3025775" cy="1641475"/>
          </a:xfrm>
          <a:custGeom>
            <a:avLst/>
            <a:gdLst/>
            <a:ahLst/>
            <a:cxnLst/>
            <a:rect l="l" t="t" r="r" b="b"/>
            <a:pathLst>
              <a:path w="3025775" h="1641475">
                <a:moveTo>
                  <a:pt x="0" y="970651"/>
                </a:moveTo>
                <a:lnTo>
                  <a:pt x="263167" y="1136756"/>
                </a:lnTo>
                <a:lnTo>
                  <a:pt x="908205" y="1451827"/>
                </a:lnTo>
                <a:lnTo>
                  <a:pt x="1718414" y="1640992"/>
                </a:lnTo>
                <a:lnTo>
                  <a:pt x="2477097" y="1429380"/>
                </a:lnTo>
                <a:lnTo>
                  <a:pt x="2826494" y="1020518"/>
                </a:lnTo>
                <a:lnTo>
                  <a:pt x="661498" y="1020518"/>
                </a:lnTo>
                <a:lnTo>
                  <a:pt x="190108" y="993091"/>
                </a:lnTo>
                <a:lnTo>
                  <a:pt x="0" y="970651"/>
                </a:lnTo>
                <a:close/>
              </a:path>
              <a:path w="3025775" h="1641475">
                <a:moveTo>
                  <a:pt x="3007028" y="0"/>
                </a:moveTo>
                <a:lnTo>
                  <a:pt x="2934995" y="88083"/>
                </a:lnTo>
                <a:lnTo>
                  <a:pt x="2718896" y="305802"/>
                </a:lnTo>
                <a:lnTo>
                  <a:pt x="2358730" y="583362"/>
                </a:lnTo>
                <a:lnTo>
                  <a:pt x="1854498" y="850968"/>
                </a:lnTo>
                <a:lnTo>
                  <a:pt x="1265763" y="993091"/>
                </a:lnTo>
                <a:lnTo>
                  <a:pt x="661498" y="1020518"/>
                </a:lnTo>
                <a:lnTo>
                  <a:pt x="2826494" y="1020518"/>
                </a:lnTo>
                <a:lnTo>
                  <a:pt x="2864479" y="976069"/>
                </a:lnTo>
                <a:lnTo>
                  <a:pt x="3012800" y="510272"/>
                </a:lnTo>
                <a:lnTo>
                  <a:pt x="3025753" y="146684"/>
                </a:lnTo>
                <a:lnTo>
                  <a:pt x="3007028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32252" y="6107876"/>
            <a:ext cx="2348865" cy="2491740"/>
          </a:xfrm>
          <a:custGeom>
            <a:avLst/>
            <a:gdLst/>
            <a:ahLst/>
            <a:cxnLst/>
            <a:rect l="l" t="t" r="r" b="b"/>
            <a:pathLst>
              <a:path w="2348865" h="2491740">
                <a:moveTo>
                  <a:pt x="11998" y="0"/>
                </a:moveTo>
                <a:lnTo>
                  <a:pt x="0" y="311739"/>
                </a:lnTo>
                <a:lnTo>
                  <a:pt x="50060" y="1029929"/>
                </a:lnTo>
                <a:lnTo>
                  <a:pt x="291267" y="1829026"/>
                </a:lnTo>
                <a:lnTo>
                  <a:pt x="852706" y="2383487"/>
                </a:lnTo>
                <a:lnTo>
                  <a:pt x="1438359" y="2491496"/>
                </a:lnTo>
                <a:lnTo>
                  <a:pt x="1913537" y="2385987"/>
                </a:lnTo>
                <a:lnTo>
                  <a:pt x="2232320" y="2214492"/>
                </a:lnTo>
                <a:lnTo>
                  <a:pt x="2348786" y="2124542"/>
                </a:lnTo>
                <a:lnTo>
                  <a:pt x="2237071" y="2106182"/>
                </a:lnTo>
                <a:lnTo>
                  <a:pt x="1941652" y="2027451"/>
                </a:lnTo>
                <a:lnTo>
                  <a:pt x="1522113" y="1852872"/>
                </a:lnTo>
                <a:lnTo>
                  <a:pt x="1038041" y="1546968"/>
                </a:lnTo>
                <a:lnTo>
                  <a:pt x="623588" y="1109166"/>
                </a:lnTo>
                <a:lnTo>
                  <a:pt x="299123" y="599183"/>
                </a:lnTo>
                <a:lnTo>
                  <a:pt x="87606" y="176350"/>
                </a:lnTo>
                <a:lnTo>
                  <a:pt x="11998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54851" y="5945787"/>
            <a:ext cx="459105" cy="708025"/>
          </a:xfrm>
          <a:custGeom>
            <a:avLst/>
            <a:gdLst/>
            <a:ahLst/>
            <a:cxnLst/>
            <a:rect l="l" t="t" r="r" b="b"/>
            <a:pathLst>
              <a:path w="459104" h="708025">
                <a:moveTo>
                  <a:pt x="94028" y="530664"/>
                </a:moveTo>
                <a:lnTo>
                  <a:pt x="87955" y="531083"/>
                </a:lnTo>
                <a:lnTo>
                  <a:pt x="81987" y="531397"/>
                </a:lnTo>
                <a:lnTo>
                  <a:pt x="77275" y="532758"/>
                </a:lnTo>
                <a:lnTo>
                  <a:pt x="74657" y="535376"/>
                </a:lnTo>
                <a:lnTo>
                  <a:pt x="55482" y="547154"/>
                </a:lnTo>
                <a:lnTo>
                  <a:pt x="33323" y="564969"/>
                </a:lnTo>
                <a:lnTo>
                  <a:pt x="13167" y="586809"/>
                </a:lnTo>
                <a:lnTo>
                  <a:pt x="0" y="610662"/>
                </a:lnTo>
                <a:lnTo>
                  <a:pt x="8828" y="637868"/>
                </a:lnTo>
                <a:lnTo>
                  <a:pt x="30653" y="667087"/>
                </a:lnTo>
                <a:lnTo>
                  <a:pt x="58486" y="692280"/>
                </a:lnTo>
                <a:lnTo>
                  <a:pt x="85337" y="707413"/>
                </a:lnTo>
                <a:lnTo>
                  <a:pt x="93513" y="705727"/>
                </a:lnTo>
                <a:lnTo>
                  <a:pt x="102680" y="702020"/>
                </a:lnTo>
                <a:lnTo>
                  <a:pt x="113829" y="698313"/>
                </a:lnTo>
                <a:lnTo>
                  <a:pt x="127954" y="696628"/>
                </a:lnTo>
                <a:lnTo>
                  <a:pt x="272159" y="696628"/>
                </a:lnTo>
                <a:lnTo>
                  <a:pt x="319990" y="685947"/>
                </a:lnTo>
                <a:lnTo>
                  <a:pt x="355124" y="664259"/>
                </a:lnTo>
                <a:lnTo>
                  <a:pt x="386898" y="637546"/>
                </a:lnTo>
                <a:lnTo>
                  <a:pt x="266641" y="637546"/>
                </a:lnTo>
                <a:lnTo>
                  <a:pt x="219993" y="628802"/>
                </a:lnTo>
                <a:lnTo>
                  <a:pt x="181355" y="599877"/>
                </a:lnTo>
                <a:lnTo>
                  <a:pt x="253487" y="599877"/>
                </a:lnTo>
                <a:lnTo>
                  <a:pt x="289317" y="595371"/>
                </a:lnTo>
                <a:lnTo>
                  <a:pt x="319990" y="578411"/>
                </a:lnTo>
                <a:lnTo>
                  <a:pt x="324162" y="562800"/>
                </a:lnTo>
                <a:lnTo>
                  <a:pt x="321325" y="550192"/>
                </a:lnTo>
                <a:lnTo>
                  <a:pt x="315890" y="546161"/>
                </a:lnTo>
                <a:lnTo>
                  <a:pt x="159995" y="546161"/>
                </a:lnTo>
                <a:lnTo>
                  <a:pt x="147570" y="542182"/>
                </a:lnTo>
                <a:lnTo>
                  <a:pt x="134655" y="538439"/>
                </a:lnTo>
                <a:lnTo>
                  <a:pt x="121740" y="535206"/>
                </a:lnTo>
                <a:lnTo>
                  <a:pt x="109316" y="532758"/>
                </a:lnTo>
                <a:lnTo>
                  <a:pt x="101358" y="531397"/>
                </a:lnTo>
                <a:lnTo>
                  <a:pt x="94028" y="530664"/>
                </a:lnTo>
                <a:close/>
              </a:path>
              <a:path w="459104" h="708025">
                <a:moveTo>
                  <a:pt x="272159" y="696628"/>
                </a:moveTo>
                <a:lnTo>
                  <a:pt x="127954" y="696628"/>
                </a:lnTo>
                <a:lnTo>
                  <a:pt x="151952" y="697977"/>
                </a:lnTo>
                <a:lnTo>
                  <a:pt x="207951" y="699337"/>
                </a:lnTo>
                <a:lnTo>
                  <a:pt x="271961" y="696672"/>
                </a:lnTo>
                <a:lnTo>
                  <a:pt x="272159" y="696628"/>
                </a:lnTo>
                <a:close/>
              </a:path>
              <a:path w="459104" h="708025">
                <a:moveTo>
                  <a:pt x="450614" y="535415"/>
                </a:moveTo>
                <a:lnTo>
                  <a:pt x="440601" y="535757"/>
                </a:lnTo>
                <a:lnTo>
                  <a:pt x="426583" y="546161"/>
                </a:lnTo>
                <a:lnTo>
                  <a:pt x="404449" y="557770"/>
                </a:lnTo>
                <a:lnTo>
                  <a:pt x="385289" y="574406"/>
                </a:lnTo>
                <a:lnTo>
                  <a:pt x="351926" y="610662"/>
                </a:lnTo>
                <a:lnTo>
                  <a:pt x="313288" y="630150"/>
                </a:lnTo>
                <a:lnTo>
                  <a:pt x="266641" y="637546"/>
                </a:lnTo>
                <a:lnTo>
                  <a:pt x="386898" y="637546"/>
                </a:lnTo>
                <a:lnTo>
                  <a:pt x="401283" y="625452"/>
                </a:lnTo>
                <a:lnTo>
                  <a:pt x="441454" y="584641"/>
                </a:lnTo>
                <a:lnTo>
                  <a:pt x="458624" y="556946"/>
                </a:lnTo>
                <a:lnTo>
                  <a:pt x="456622" y="543142"/>
                </a:lnTo>
                <a:lnTo>
                  <a:pt x="450614" y="535415"/>
                </a:lnTo>
                <a:close/>
              </a:path>
              <a:path w="459104" h="708025">
                <a:moveTo>
                  <a:pt x="253487" y="599877"/>
                </a:moveTo>
                <a:lnTo>
                  <a:pt x="181355" y="599877"/>
                </a:lnTo>
                <a:lnTo>
                  <a:pt x="200013" y="601058"/>
                </a:lnTo>
                <a:lnTo>
                  <a:pt x="242662" y="601238"/>
                </a:lnTo>
                <a:lnTo>
                  <a:pt x="253487" y="599877"/>
                </a:lnTo>
                <a:close/>
              </a:path>
              <a:path w="459104" h="708025">
                <a:moveTo>
                  <a:pt x="312480" y="543632"/>
                </a:moveTo>
                <a:lnTo>
                  <a:pt x="298629" y="546161"/>
                </a:lnTo>
                <a:lnTo>
                  <a:pt x="315890" y="546161"/>
                </a:lnTo>
                <a:lnTo>
                  <a:pt x="312480" y="543632"/>
                </a:lnTo>
                <a:close/>
              </a:path>
              <a:path w="459104" h="708025">
                <a:moveTo>
                  <a:pt x="309938" y="470771"/>
                </a:moveTo>
                <a:lnTo>
                  <a:pt x="224076" y="470771"/>
                </a:lnTo>
                <a:lnTo>
                  <a:pt x="226264" y="484041"/>
                </a:lnTo>
                <a:lnTo>
                  <a:pt x="233487" y="493532"/>
                </a:lnTo>
                <a:lnTo>
                  <a:pt x="246738" y="499233"/>
                </a:lnTo>
                <a:lnTo>
                  <a:pt x="267007" y="501136"/>
                </a:lnTo>
                <a:lnTo>
                  <a:pt x="282771" y="499233"/>
                </a:lnTo>
                <a:lnTo>
                  <a:pt x="296522" y="493532"/>
                </a:lnTo>
                <a:lnTo>
                  <a:pt x="306248" y="484041"/>
                </a:lnTo>
                <a:lnTo>
                  <a:pt x="309938" y="470771"/>
                </a:lnTo>
                <a:close/>
              </a:path>
              <a:path w="459104" h="708025">
                <a:moveTo>
                  <a:pt x="331298" y="430353"/>
                </a:moveTo>
                <a:lnTo>
                  <a:pt x="191931" y="430353"/>
                </a:lnTo>
                <a:lnTo>
                  <a:pt x="184071" y="432082"/>
                </a:lnTo>
                <a:lnTo>
                  <a:pt x="177193" y="436649"/>
                </a:lnTo>
                <a:lnTo>
                  <a:pt x="172318" y="443119"/>
                </a:lnTo>
                <a:lnTo>
                  <a:pt x="170466" y="450562"/>
                </a:lnTo>
                <a:lnTo>
                  <a:pt x="172318" y="457960"/>
                </a:lnTo>
                <a:lnTo>
                  <a:pt x="177193" y="464436"/>
                </a:lnTo>
                <a:lnTo>
                  <a:pt x="184071" y="469026"/>
                </a:lnTo>
                <a:lnTo>
                  <a:pt x="191931" y="470771"/>
                </a:lnTo>
                <a:lnTo>
                  <a:pt x="331298" y="470771"/>
                </a:lnTo>
                <a:lnTo>
                  <a:pt x="339202" y="469026"/>
                </a:lnTo>
                <a:lnTo>
                  <a:pt x="346075" y="464436"/>
                </a:lnTo>
                <a:lnTo>
                  <a:pt x="350926" y="457960"/>
                </a:lnTo>
                <a:lnTo>
                  <a:pt x="352764" y="450562"/>
                </a:lnTo>
                <a:lnTo>
                  <a:pt x="350926" y="443119"/>
                </a:lnTo>
                <a:lnTo>
                  <a:pt x="346075" y="436649"/>
                </a:lnTo>
                <a:lnTo>
                  <a:pt x="339202" y="432082"/>
                </a:lnTo>
                <a:lnTo>
                  <a:pt x="331298" y="430353"/>
                </a:lnTo>
                <a:close/>
              </a:path>
              <a:path w="459104" h="708025">
                <a:moveTo>
                  <a:pt x="342083" y="383129"/>
                </a:moveTo>
                <a:lnTo>
                  <a:pt x="181251" y="383129"/>
                </a:lnTo>
                <a:lnTo>
                  <a:pt x="175015" y="385163"/>
                </a:lnTo>
                <a:lnTo>
                  <a:pt x="171814" y="390524"/>
                </a:lnTo>
                <a:lnTo>
                  <a:pt x="170634" y="398104"/>
                </a:lnTo>
                <a:lnTo>
                  <a:pt x="170466" y="406793"/>
                </a:lnTo>
                <a:lnTo>
                  <a:pt x="170466" y="418521"/>
                </a:lnTo>
                <a:lnTo>
                  <a:pt x="352764" y="418521"/>
                </a:lnTo>
                <a:lnTo>
                  <a:pt x="352764" y="406793"/>
                </a:lnTo>
                <a:lnTo>
                  <a:pt x="352597" y="398104"/>
                </a:lnTo>
                <a:lnTo>
                  <a:pt x="351429" y="390524"/>
                </a:lnTo>
                <a:lnTo>
                  <a:pt x="348258" y="385163"/>
                </a:lnTo>
                <a:lnTo>
                  <a:pt x="342083" y="383129"/>
                </a:lnTo>
                <a:close/>
              </a:path>
              <a:path w="459104" h="708025">
                <a:moveTo>
                  <a:pt x="263971" y="0"/>
                </a:moveTo>
                <a:lnTo>
                  <a:pt x="218224" y="5941"/>
                </a:lnTo>
                <a:lnTo>
                  <a:pt x="177469" y="22783"/>
                </a:lnTo>
                <a:lnTo>
                  <a:pt x="143189" y="49056"/>
                </a:lnTo>
                <a:lnTo>
                  <a:pt x="116866" y="83286"/>
                </a:lnTo>
                <a:lnTo>
                  <a:pt x="99985" y="124002"/>
                </a:lnTo>
                <a:lnTo>
                  <a:pt x="94028" y="169733"/>
                </a:lnTo>
                <a:lnTo>
                  <a:pt x="101771" y="211102"/>
                </a:lnTo>
                <a:lnTo>
                  <a:pt x="120234" y="248380"/>
                </a:lnTo>
                <a:lnTo>
                  <a:pt x="142270" y="285140"/>
                </a:lnTo>
                <a:lnTo>
                  <a:pt x="160733" y="324956"/>
                </a:lnTo>
                <a:lnTo>
                  <a:pt x="168476" y="371402"/>
                </a:lnTo>
                <a:lnTo>
                  <a:pt x="359570" y="371402"/>
                </a:lnTo>
                <a:lnTo>
                  <a:pt x="366202" y="324956"/>
                </a:lnTo>
                <a:lnTo>
                  <a:pt x="382016" y="285140"/>
                </a:lnTo>
                <a:lnTo>
                  <a:pt x="400891" y="248380"/>
                </a:lnTo>
                <a:lnTo>
                  <a:pt x="411734" y="222820"/>
                </a:lnTo>
                <a:lnTo>
                  <a:pt x="221563" y="222820"/>
                </a:lnTo>
                <a:lnTo>
                  <a:pt x="221563" y="180413"/>
                </a:lnTo>
                <a:lnTo>
                  <a:pt x="189627" y="148581"/>
                </a:lnTo>
                <a:lnTo>
                  <a:pt x="242819" y="137901"/>
                </a:lnTo>
                <a:lnTo>
                  <a:pt x="263971" y="95494"/>
                </a:lnTo>
                <a:lnTo>
                  <a:pt x="405868" y="95494"/>
                </a:lnTo>
                <a:lnTo>
                  <a:pt x="400914" y="83286"/>
                </a:lnTo>
                <a:lnTo>
                  <a:pt x="375538" y="49056"/>
                </a:lnTo>
                <a:lnTo>
                  <a:pt x="343076" y="22783"/>
                </a:lnTo>
                <a:lnTo>
                  <a:pt x="305298" y="5941"/>
                </a:lnTo>
                <a:lnTo>
                  <a:pt x="263971" y="0"/>
                </a:lnTo>
                <a:close/>
              </a:path>
              <a:path w="459104" h="708025">
                <a:moveTo>
                  <a:pt x="263971" y="201564"/>
                </a:moveTo>
                <a:lnTo>
                  <a:pt x="221563" y="222820"/>
                </a:lnTo>
                <a:lnTo>
                  <a:pt x="295907" y="222820"/>
                </a:lnTo>
                <a:lnTo>
                  <a:pt x="263971" y="201564"/>
                </a:lnTo>
                <a:close/>
              </a:path>
              <a:path w="459104" h="708025">
                <a:moveTo>
                  <a:pt x="405868" y="95494"/>
                </a:moveTo>
                <a:lnTo>
                  <a:pt x="263971" y="95494"/>
                </a:lnTo>
                <a:lnTo>
                  <a:pt x="274651" y="137901"/>
                </a:lnTo>
                <a:lnTo>
                  <a:pt x="327738" y="148581"/>
                </a:lnTo>
                <a:lnTo>
                  <a:pt x="295907" y="180413"/>
                </a:lnTo>
                <a:lnTo>
                  <a:pt x="295907" y="222820"/>
                </a:lnTo>
                <a:lnTo>
                  <a:pt x="411734" y="222820"/>
                </a:lnTo>
                <a:lnTo>
                  <a:pt x="416706" y="211102"/>
                </a:lnTo>
                <a:lnTo>
                  <a:pt x="423337" y="169733"/>
                </a:lnTo>
                <a:lnTo>
                  <a:pt x="417437" y="124002"/>
                </a:lnTo>
                <a:lnTo>
                  <a:pt x="405868" y="954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168547" y="3922812"/>
            <a:ext cx="643890" cy="528320"/>
          </a:xfrm>
          <a:custGeom>
            <a:avLst/>
            <a:gdLst/>
            <a:ahLst/>
            <a:cxnLst/>
            <a:rect l="l" t="t" r="r" b="b"/>
            <a:pathLst>
              <a:path w="643890" h="528320">
                <a:moveTo>
                  <a:pt x="231885" y="316966"/>
                </a:moveTo>
                <a:lnTo>
                  <a:pt x="224705" y="320199"/>
                </a:lnTo>
                <a:lnTo>
                  <a:pt x="216642" y="320199"/>
                </a:lnTo>
                <a:lnTo>
                  <a:pt x="216642" y="344178"/>
                </a:lnTo>
                <a:lnTo>
                  <a:pt x="232767" y="384072"/>
                </a:lnTo>
                <a:lnTo>
                  <a:pt x="232767" y="392029"/>
                </a:lnTo>
                <a:lnTo>
                  <a:pt x="240830" y="392029"/>
                </a:lnTo>
                <a:lnTo>
                  <a:pt x="273080" y="407945"/>
                </a:lnTo>
                <a:lnTo>
                  <a:pt x="273080" y="495796"/>
                </a:lnTo>
                <a:lnTo>
                  <a:pt x="216642" y="495796"/>
                </a:lnTo>
                <a:lnTo>
                  <a:pt x="208580" y="503754"/>
                </a:lnTo>
                <a:lnTo>
                  <a:pt x="208580" y="519774"/>
                </a:lnTo>
                <a:lnTo>
                  <a:pt x="216642" y="527732"/>
                </a:lnTo>
                <a:lnTo>
                  <a:pt x="305331" y="527732"/>
                </a:lnTo>
                <a:lnTo>
                  <a:pt x="313393" y="519774"/>
                </a:lnTo>
                <a:lnTo>
                  <a:pt x="313393" y="471818"/>
                </a:lnTo>
                <a:lnTo>
                  <a:pt x="385956" y="471818"/>
                </a:lnTo>
                <a:lnTo>
                  <a:pt x="385956" y="447944"/>
                </a:lnTo>
                <a:lnTo>
                  <a:pt x="384445" y="442039"/>
                </a:lnTo>
                <a:lnTo>
                  <a:pt x="379909" y="436910"/>
                </a:lnTo>
                <a:lnTo>
                  <a:pt x="372351" y="433293"/>
                </a:lnTo>
                <a:lnTo>
                  <a:pt x="361769" y="431924"/>
                </a:lnTo>
                <a:lnTo>
                  <a:pt x="345643" y="431924"/>
                </a:lnTo>
                <a:lnTo>
                  <a:pt x="345643" y="399987"/>
                </a:lnTo>
                <a:lnTo>
                  <a:pt x="367144" y="384072"/>
                </a:lnTo>
                <a:lnTo>
                  <a:pt x="305331" y="384072"/>
                </a:lnTo>
                <a:lnTo>
                  <a:pt x="265018" y="360093"/>
                </a:lnTo>
                <a:lnTo>
                  <a:pt x="248892" y="328157"/>
                </a:lnTo>
                <a:lnTo>
                  <a:pt x="246247" y="322437"/>
                </a:lnTo>
                <a:lnTo>
                  <a:pt x="239822" y="318210"/>
                </a:lnTo>
                <a:lnTo>
                  <a:pt x="231885" y="316966"/>
                </a:lnTo>
                <a:close/>
              </a:path>
              <a:path w="643890" h="528320">
                <a:moveTo>
                  <a:pt x="385956" y="471818"/>
                </a:moveTo>
                <a:lnTo>
                  <a:pt x="345643" y="471818"/>
                </a:lnTo>
                <a:lnTo>
                  <a:pt x="345643" y="519774"/>
                </a:lnTo>
                <a:lnTo>
                  <a:pt x="353706" y="527732"/>
                </a:lnTo>
                <a:lnTo>
                  <a:pt x="361769" y="527732"/>
                </a:lnTo>
                <a:lnTo>
                  <a:pt x="372351" y="526364"/>
                </a:lnTo>
                <a:lnTo>
                  <a:pt x="379909" y="522758"/>
                </a:lnTo>
                <a:lnTo>
                  <a:pt x="384445" y="517660"/>
                </a:lnTo>
                <a:lnTo>
                  <a:pt x="385956" y="511816"/>
                </a:lnTo>
                <a:lnTo>
                  <a:pt x="385956" y="471818"/>
                </a:lnTo>
                <a:close/>
              </a:path>
              <a:path w="643890" h="528320">
                <a:moveTo>
                  <a:pt x="369831" y="288263"/>
                </a:moveTo>
                <a:lnTo>
                  <a:pt x="359249" y="289757"/>
                </a:lnTo>
                <a:lnTo>
                  <a:pt x="351690" y="294244"/>
                </a:lnTo>
                <a:lnTo>
                  <a:pt x="347155" y="301736"/>
                </a:lnTo>
                <a:lnTo>
                  <a:pt x="345643" y="312241"/>
                </a:lnTo>
                <a:lnTo>
                  <a:pt x="345643" y="352135"/>
                </a:lnTo>
                <a:lnTo>
                  <a:pt x="305331" y="384072"/>
                </a:lnTo>
                <a:lnTo>
                  <a:pt x="367144" y="384072"/>
                </a:lnTo>
                <a:lnTo>
                  <a:pt x="377894" y="376114"/>
                </a:lnTo>
                <a:lnTo>
                  <a:pt x="385956" y="368051"/>
                </a:lnTo>
                <a:lnTo>
                  <a:pt x="385956" y="312241"/>
                </a:lnTo>
                <a:lnTo>
                  <a:pt x="384571" y="301736"/>
                </a:lnTo>
                <a:lnTo>
                  <a:pt x="380917" y="294244"/>
                </a:lnTo>
                <a:lnTo>
                  <a:pt x="375752" y="289757"/>
                </a:lnTo>
                <a:lnTo>
                  <a:pt x="369831" y="288263"/>
                </a:lnTo>
                <a:close/>
              </a:path>
              <a:path w="643890" h="528320">
                <a:moveTo>
                  <a:pt x="301666" y="297163"/>
                </a:moveTo>
                <a:lnTo>
                  <a:pt x="291326" y="299591"/>
                </a:lnTo>
                <a:lnTo>
                  <a:pt x="282870" y="306221"/>
                </a:lnTo>
                <a:lnTo>
                  <a:pt x="277164" y="316070"/>
                </a:lnTo>
                <a:lnTo>
                  <a:pt x="275070" y="328157"/>
                </a:lnTo>
                <a:lnTo>
                  <a:pt x="277164" y="340261"/>
                </a:lnTo>
                <a:lnTo>
                  <a:pt x="282870" y="350146"/>
                </a:lnTo>
                <a:lnTo>
                  <a:pt x="291326" y="356811"/>
                </a:lnTo>
                <a:lnTo>
                  <a:pt x="301666" y="359256"/>
                </a:lnTo>
                <a:lnTo>
                  <a:pt x="312066" y="356811"/>
                </a:lnTo>
                <a:lnTo>
                  <a:pt x="320553" y="350146"/>
                </a:lnTo>
                <a:lnTo>
                  <a:pt x="326271" y="340261"/>
                </a:lnTo>
                <a:lnTo>
                  <a:pt x="328366" y="328157"/>
                </a:lnTo>
                <a:lnTo>
                  <a:pt x="326271" y="316070"/>
                </a:lnTo>
                <a:lnTo>
                  <a:pt x="320553" y="306221"/>
                </a:lnTo>
                <a:lnTo>
                  <a:pt x="312066" y="299591"/>
                </a:lnTo>
                <a:lnTo>
                  <a:pt x="301666" y="297163"/>
                </a:lnTo>
                <a:close/>
              </a:path>
              <a:path w="643890" h="528320">
                <a:moveTo>
                  <a:pt x="440510" y="310042"/>
                </a:moveTo>
                <a:lnTo>
                  <a:pt x="413002" y="328687"/>
                </a:lnTo>
                <a:lnTo>
                  <a:pt x="414267" y="336246"/>
                </a:lnTo>
                <a:lnTo>
                  <a:pt x="418575" y="340781"/>
                </a:lnTo>
                <a:lnTo>
                  <a:pt x="424384" y="342293"/>
                </a:lnTo>
                <a:lnTo>
                  <a:pt x="456740" y="366480"/>
                </a:lnTo>
                <a:lnTo>
                  <a:pt x="464802" y="366480"/>
                </a:lnTo>
                <a:lnTo>
                  <a:pt x="463416" y="384621"/>
                </a:lnTo>
                <a:lnTo>
                  <a:pt x="459763" y="402762"/>
                </a:lnTo>
                <a:lnTo>
                  <a:pt x="454598" y="420903"/>
                </a:lnTo>
                <a:lnTo>
                  <a:pt x="448677" y="439044"/>
                </a:lnTo>
                <a:lnTo>
                  <a:pt x="447401" y="451264"/>
                </a:lnTo>
                <a:lnTo>
                  <a:pt x="444593" y="464239"/>
                </a:lnTo>
                <a:lnTo>
                  <a:pt x="441786" y="478727"/>
                </a:lnTo>
                <a:lnTo>
                  <a:pt x="440510" y="495482"/>
                </a:lnTo>
                <a:lnTo>
                  <a:pt x="432447" y="503544"/>
                </a:lnTo>
                <a:lnTo>
                  <a:pt x="433834" y="510725"/>
                </a:lnTo>
                <a:lnTo>
                  <a:pt x="437499" y="518662"/>
                </a:lnTo>
                <a:lnTo>
                  <a:pt x="442695" y="525087"/>
                </a:lnTo>
                <a:lnTo>
                  <a:pt x="448677" y="527732"/>
                </a:lnTo>
                <a:lnTo>
                  <a:pt x="454724" y="526346"/>
                </a:lnTo>
                <a:lnTo>
                  <a:pt x="460771" y="522693"/>
                </a:lnTo>
                <a:lnTo>
                  <a:pt x="466818" y="517528"/>
                </a:lnTo>
                <a:lnTo>
                  <a:pt x="472865" y="511607"/>
                </a:lnTo>
                <a:lnTo>
                  <a:pt x="481032" y="463231"/>
                </a:lnTo>
                <a:lnTo>
                  <a:pt x="527732" y="463231"/>
                </a:lnTo>
                <a:lnTo>
                  <a:pt x="505220" y="422919"/>
                </a:lnTo>
                <a:lnTo>
                  <a:pt x="513387" y="422919"/>
                </a:lnTo>
                <a:lnTo>
                  <a:pt x="513387" y="406793"/>
                </a:lnTo>
                <a:lnTo>
                  <a:pt x="529512" y="350355"/>
                </a:lnTo>
                <a:lnTo>
                  <a:pt x="529386" y="344308"/>
                </a:lnTo>
                <a:lnTo>
                  <a:pt x="528504" y="338261"/>
                </a:lnTo>
                <a:lnTo>
                  <a:pt x="526909" y="334230"/>
                </a:lnTo>
                <a:lnTo>
                  <a:pt x="472865" y="334230"/>
                </a:lnTo>
                <a:lnTo>
                  <a:pt x="440510" y="310042"/>
                </a:lnTo>
                <a:close/>
              </a:path>
              <a:path w="643890" h="528320">
                <a:moveTo>
                  <a:pt x="527732" y="463231"/>
                </a:moveTo>
                <a:lnTo>
                  <a:pt x="481032" y="463231"/>
                </a:lnTo>
                <a:lnTo>
                  <a:pt x="513387" y="511607"/>
                </a:lnTo>
                <a:lnTo>
                  <a:pt x="514900" y="517402"/>
                </a:lnTo>
                <a:lnTo>
                  <a:pt x="519447" y="521685"/>
                </a:lnTo>
                <a:lnTo>
                  <a:pt x="527037" y="522945"/>
                </a:lnTo>
                <a:lnTo>
                  <a:pt x="537679" y="519670"/>
                </a:lnTo>
                <a:lnTo>
                  <a:pt x="542341" y="518158"/>
                </a:lnTo>
                <a:lnTo>
                  <a:pt x="544734" y="513623"/>
                </a:lnTo>
                <a:lnTo>
                  <a:pt x="545616" y="506064"/>
                </a:lnTo>
                <a:lnTo>
                  <a:pt x="545742" y="495482"/>
                </a:lnTo>
                <a:lnTo>
                  <a:pt x="527732" y="463231"/>
                </a:lnTo>
                <a:close/>
              </a:path>
              <a:path w="643890" h="528320">
                <a:moveTo>
                  <a:pt x="456740" y="263656"/>
                </a:moveTo>
                <a:lnTo>
                  <a:pt x="448677" y="263656"/>
                </a:lnTo>
                <a:lnTo>
                  <a:pt x="444593" y="265646"/>
                </a:lnTo>
                <a:lnTo>
                  <a:pt x="440510" y="269730"/>
                </a:lnTo>
                <a:lnTo>
                  <a:pt x="435974" y="275776"/>
                </a:lnTo>
                <a:lnTo>
                  <a:pt x="434463" y="281823"/>
                </a:lnTo>
                <a:lnTo>
                  <a:pt x="435974" y="287870"/>
                </a:lnTo>
                <a:lnTo>
                  <a:pt x="440510" y="293917"/>
                </a:lnTo>
                <a:lnTo>
                  <a:pt x="472865" y="334230"/>
                </a:lnTo>
                <a:lnTo>
                  <a:pt x="526909" y="334230"/>
                </a:lnTo>
                <a:lnTo>
                  <a:pt x="526111" y="332215"/>
                </a:lnTo>
                <a:lnTo>
                  <a:pt x="521450" y="326168"/>
                </a:lnTo>
                <a:lnTo>
                  <a:pt x="460718" y="265646"/>
                </a:lnTo>
                <a:lnTo>
                  <a:pt x="456740" y="263656"/>
                </a:lnTo>
                <a:close/>
              </a:path>
              <a:path w="643890" h="528320">
                <a:moveTo>
                  <a:pt x="534643" y="257164"/>
                </a:moveTo>
                <a:lnTo>
                  <a:pt x="523413" y="259260"/>
                </a:lnTo>
                <a:lnTo>
                  <a:pt x="514225" y="264978"/>
                </a:lnTo>
                <a:lnTo>
                  <a:pt x="508021" y="273465"/>
                </a:lnTo>
                <a:lnTo>
                  <a:pt x="505743" y="283865"/>
                </a:lnTo>
                <a:lnTo>
                  <a:pt x="508021" y="294205"/>
                </a:lnTo>
                <a:lnTo>
                  <a:pt x="514225" y="302660"/>
                </a:lnTo>
                <a:lnTo>
                  <a:pt x="523413" y="308367"/>
                </a:lnTo>
                <a:lnTo>
                  <a:pt x="534643" y="310461"/>
                </a:lnTo>
                <a:lnTo>
                  <a:pt x="545857" y="308367"/>
                </a:lnTo>
                <a:lnTo>
                  <a:pt x="555009" y="302660"/>
                </a:lnTo>
                <a:lnTo>
                  <a:pt x="561177" y="294205"/>
                </a:lnTo>
                <a:lnTo>
                  <a:pt x="563438" y="283865"/>
                </a:lnTo>
                <a:lnTo>
                  <a:pt x="561177" y="273465"/>
                </a:lnTo>
                <a:lnTo>
                  <a:pt x="555009" y="264978"/>
                </a:lnTo>
                <a:lnTo>
                  <a:pt x="545857" y="259260"/>
                </a:lnTo>
                <a:lnTo>
                  <a:pt x="534643" y="257164"/>
                </a:lnTo>
                <a:close/>
              </a:path>
              <a:path w="643890" h="528320">
                <a:moveTo>
                  <a:pt x="157381" y="463231"/>
                </a:moveTo>
                <a:lnTo>
                  <a:pt x="122404" y="463231"/>
                </a:lnTo>
                <a:lnTo>
                  <a:pt x="130467" y="511607"/>
                </a:lnTo>
                <a:lnTo>
                  <a:pt x="138634" y="519670"/>
                </a:lnTo>
                <a:lnTo>
                  <a:pt x="138634" y="527732"/>
                </a:lnTo>
                <a:lnTo>
                  <a:pt x="154759" y="527732"/>
                </a:lnTo>
                <a:lnTo>
                  <a:pt x="160697" y="525087"/>
                </a:lnTo>
                <a:lnTo>
                  <a:pt x="165898" y="518662"/>
                </a:lnTo>
                <a:lnTo>
                  <a:pt x="169587" y="510725"/>
                </a:lnTo>
                <a:lnTo>
                  <a:pt x="170989" y="503544"/>
                </a:lnTo>
                <a:lnTo>
                  <a:pt x="162822" y="503544"/>
                </a:lnTo>
                <a:lnTo>
                  <a:pt x="162822" y="495482"/>
                </a:lnTo>
                <a:lnTo>
                  <a:pt x="161436" y="478727"/>
                </a:lnTo>
                <a:lnTo>
                  <a:pt x="157783" y="464239"/>
                </a:lnTo>
                <a:lnTo>
                  <a:pt x="157381" y="463231"/>
                </a:lnTo>
                <a:close/>
              </a:path>
              <a:path w="643890" h="528320">
                <a:moveTo>
                  <a:pt x="154759" y="263656"/>
                </a:moveTo>
                <a:lnTo>
                  <a:pt x="146697" y="263656"/>
                </a:lnTo>
                <a:lnTo>
                  <a:pt x="142613" y="265646"/>
                </a:lnTo>
                <a:lnTo>
                  <a:pt x="138634" y="269730"/>
                </a:lnTo>
                <a:lnTo>
                  <a:pt x="81987" y="326168"/>
                </a:lnTo>
                <a:lnTo>
                  <a:pt x="77265" y="332215"/>
                </a:lnTo>
                <a:lnTo>
                  <a:pt x="74840" y="338261"/>
                </a:lnTo>
                <a:lnTo>
                  <a:pt x="73947" y="344308"/>
                </a:lnTo>
                <a:lnTo>
                  <a:pt x="73819" y="350355"/>
                </a:lnTo>
                <a:lnTo>
                  <a:pt x="81987" y="406793"/>
                </a:lnTo>
                <a:lnTo>
                  <a:pt x="90049" y="414856"/>
                </a:lnTo>
                <a:lnTo>
                  <a:pt x="90049" y="422919"/>
                </a:lnTo>
                <a:lnTo>
                  <a:pt x="98112" y="422919"/>
                </a:lnTo>
                <a:lnTo>
                  <a:pt x="57694" y="495482"/>
                </a:lnTo>
                <a:lnTo>
                  <a:pt x="57820" y="506064"/>
                </a:lnTo>
                <a:lnTo>
                  <a:pt x="58702" y="513623"/>
                </a:lnTo>
                <a:lnTo>
                  <a:pt x="61095" y="518158"/>
                </a:lnTo>
                <a:lnTo>
                  <a:pt x="65757" y="519670"/>
                </a:lnTo>
                <a:lnTo>
                  <a:pt x="72954" y="522945"/>
                </a:lnTo>
                <a:lnTo>
                  <a:pt x="80926" y="521685"/>
                </a:lnTo>
                <a:lnTo>
                  <a:pt x="87387" y="517402"/>
                </a:lnTo>
                <a:lnTo>
                  <a:pt x="90049" y="511607"/>
                </a:lnTo>
                <a:lnTo>
                  <a:pt x="122404" y="463231"/>
                </a:lnTo>
                <a:lnTo>
                  <a:pt x="157381" y="463231"/>
                </a:lnTo>
                <a:lnTo>
                  <a:pt x="152618" y="451264"/>
                </a:lnTo>
                <a:lnTo>
                  <a:pt x="146697" y="439044"/>
                </a:lnTo>
                <a:lnTo>
                  <a:pt x="145437" y="420903"/>
                </a:lnTo>
                <a:lnTo>
                  <a:pt x="139894" y="384621"/>
                </a:lnTo>
                <a:lnTo>
                  <a:pt x="138634" y="366480"/>
                </a:lnTo>
                <a:lnTo>
                  <a:pt x="179052" y="342293"/>
                </a:lnTo>
                <a:lnTo>
                  <a:pt x="184847" y="340781"/>
                </a:lnTo>
                <a:lnTo>
                  <a:pt x="189130" y="336246"/>
                </a:lnTo>
                <a:lnTo>
                  <a:pt x="189466" y="334230"/>
                </a:lnTo>
                <a:lnTo>
                  <a:pt x="130467" y="334230"/>
                </a:lnTo>
                <a:lnTo>
                  <a:pt x="162822" y="293917"/>
                </a:lnTo>
                <a:lnTo>
                  <a:pt x="167416" y="287870"/>
                </a:lnTo>
                <a:lnTo>
                  <a:pt x="168947" y="281823"/>
                </a:lnTo>
                <a:lnTo>
                  <a:pt x="167416" y="275776"/>
                </a:lnTo>
                <a:lnTo>
                  <a:pt x="162822" y="269730"/>
                </a:lnTo>
                <a:lnTo>
                  <a:pt x="158843" y="265646"/>
                </a:lnTo>
                <a:lnTo>
                  <a:pt x="154759" y="263656"/>
                </a:lnTo>
                <a:close/>
              </a:path>
              <a:path w="643890" h="528320">
                <a:moveTo>
                  <a:pt x="162822" y="310042"/>
                </a:moveTo>
                <a:lnTo>
                  <a:pt x="130467" y="334230"/>
                </a:lnTo>
                <a:lnTo>
                  <a:pt x="189466" y="334230"/>
                </a:lnTo>
                <a:lnTo>
                  <a:pt x="190390" y="328687"/>
                </a:lnTo>
                <a:lnTo>
                  <a:pt x="187114" y="318105"/>
                </a:lnTo>
                <a:lnTo>
                  <a:pt x="184467" y="313444"/>
                </a:lnTo>
                <a:lnTo>
                  <a:pt x="178031" y="311050"/>
                </a:lnTo>
                <a:lnTo>
                  <a:pt x="170063" y="310168"/>
                </a:lnTo>
                <a:lnTo>
                  <a:pt x="162822" y="310042"/>
                </a:lnTo>
                <a:close/>
              </a:path>
              <a:path w="643890" h="528320">
                <a:moveTo>
                  <a:pt x="68793" y="257164"/>
                </a:moveTo>
                <a:lnTo>
                  <a:pt x="57563" y="259260"/>
                </a:lnTo>
                <a:lnTo>
                  <a:pt x="48375" y="264978"/>
                </a:lnTo>
                <a:lnTo>
                  <a:pt x="42171" y="273465"/>
                </a:lnTo>
                <a:lnTo>
                  <a:pt x="39894" y="283865"/>
                </a:lnTo>
                <a:lnTo>
                  <a:pt x="42171" y="294205"/>
                </a:lnTo>
                <a:lnTo>
                  <a:pt x="48375" y="302660"/>
                </a:lnTo>
                <a:lnTo>
                  <a:pt x="57563" y="308367"/>
                </a:lnTo>
                <a:lnTo>
                  <a:pt x="68793" y="310461"/>
                </a:lnTo>
                <a:lnTo>
                  <a:pt x="80007" y="308367"/>
                </a:lnTo>
                <a:lnTo>
                  <a:pt x="89159" y="302660"/>
                </a:lnTo>
                <a:lnTo>
                  <a:pt x="95327" y="294205"/>
                </a:lnTo>
                <a:lnTo>
                  <a:pt x="97588" y="283865"/>
                </a:lnTo>
                <a:lnTo>
                  <a:pt x="95327" y="273465"/>
                </a:lnTo>
                <a:lnTo>
                  <a:pt x="89159" y="264978"/>
                </a:lnTo>
                <a:lnTo>
                  <a:pt x="80007" y="259260"/>
                </a:lnTo>
                <a:lnTo>
                  <a:pt x="68793" y="257164"/>
                </a:lnTo>
                <a:close/>
              </a:path>
              <a:path w="643890" h="528320">
                <a:moveTo>
                  <a:pt x="248474" y="110886"/>
                </a:moveTo>
                <a:lnTo>
                  <a:pt x="0" y="230568"/>
                </a:lnTo>
                <a:lnTo>
                  <a:pt x="186381" y="230568"/>
                </a:lnTo>
                <a:lnTo>
                  <a:pt x="257374" y="199575"/>
                </a:lnTo>
                <a:lnTo>
                  <a:pt x="290747" y="199575"/>
                </a:lnTo>
                <a:lnTo>
                  <a:pt x="363863" y="141880"/>
                </a:lnTo>
                <a:lnTo>
                  <a:pt x="248474" y="110886"/>
                </a:lnTo>
                <a:close/>
              </a:path>
              <a:path w="643890" h="528320">
                <a:moveTo>
                  <a:pt x="523544" y="0"/>
                </a:moveTo>
                <a:lnTo>
                  <a:pt x="465849" y="39894"/>
                </a:lnTo>
                <a:lnTo>
                  <a:pt x="532444" y="44396"/>
                </a:lnTo>
                <a:lnTo>
                  <a:pt x="306168" y="217270"/>
                </a:lnTo>
                <a:lnTo>
                  <a:pt x="443651" y="217270"/>
                </a:lnTo>
                <a:lnTo>
                  <a:pt x="581238" y="110886"/>
                </a:lnTo>
                <a:lnTo>
                  <a:pt x="628351" y="110886"/>
                </a:lnTo>
                <a:lnTo>
                  <a:pt x="643331" y="13298"/>
                </a:lnTo>
                <a:lnTo>
                  <a:pt x="523544" y="0"/>
                </a:lnTo>
                <a:close/>
              </a:path>
              <a:path w="643890" h="528320">
                <a:moveTo>
                  <a:pt x="290747" y="199575"/>
                </a:moveTo>
                <a:lnTo>
                  <a:pt x="257374" y="199575"/>
                </a:lnTo>
                <a:lnTo>
                  <a:pt x="279467" y="208475"/>
                </a:lnTo>
                <a:lnTo>
                  <a:pt x="290747" y="199575"/>
                </a:lnTo>
                <a:close/>
              </a:path>
              <a:path w="643890" h="528320">
                <a:moveTo>
                  <a:pt x="628351" y="110886"/>
                </a:moveTo>
                <a:lnTo>
                  <a:pt x="581238" y="110886"/>
                </a:lnTo>
                <a:lnTo>
                  <a:pt x="572338" y="172979"/>
                </a:lnTo>
                <a:lnTo>
                  <a:pt x="625635" y="128582"/>
                </a:lnTo>
                <a:lnTo>
                  <a:pt x="628351" y="1108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909166" y="5283608"/>
            <a:ext cx="530860" cy="601980"/>
          </a:xfrm>
          <a:custGeom>
            <a:avLst/>
            <a:gdLst/>
            <a:ahLst/>
            <a:cxnLst/>
            <a:rect l="l" t="t" r="r" b="b"/>
            <a:pathLst>
              <a:path w="530859" h="601979">
                <a:moveTo>
                  <a:pt x="207826" y="485430"/>
                </a:moveTo>
                <a:lnTo>
                  <a:pt x="147953" y="485430"/>
                </a:lnTo>
                <a:lnTo>
                  <a:pt x="156225" y="493806"/>
                </a:lnTo>
                <a:lnTo>
                  <a:pt x="164392" y="493806"/>
                </a:lnTo>
                <a:lnTo>
                  <a:pt x="197271" y="593594"/>
                </a:lnTo>
                <a:lnTo>
                  <a:pt x="203459" y="598376"/>
                </a:lnTo>
                <a:lnTo>
                  <a:pt x="209627" y="600832"/>
                </a:lnTo>
                <a:lnTo>
                  <a:pt x="215795" y="601737"/>
                </a:lnTo>
                <a:lnTo>
                  <a:pt x="221982" y="601866"/>
                </a:lnTo>
                <a:lnTo>
                  <a:pt x="230150" y="601866"/>
                </a:lnTo>
                <a:lnTo>
                  <a:pt x="236208" y="599135"/>
                </a:lnTo>
                <a:lnTo>
                  <a:pt x="241471" y="592508"/>
                </a:lnTo>
                <a:lnTo>
                  <a:pt x="245183" y="584329"/>
                </a:lnTo>
                <a:lnTo>
                  <a:pt x="246589" y="576945"/>
                </a:lnTo>
                <a:lnTo>
                  <a:pt x="207826" y="485430"/>
                </a:lnTo>
                <a:close/>
              </a:path>
              <a:path w="530859" h="601979">
                <a:moveTo>
                  <a:pt x="172664" y="323340"/>
                </a:moveTo>
                <a:lnTo>
                  <a:pt x="164392" y="323340"/>
                </a:lnTo>
                <a:lnTo>
                  <a:pt x="150047" y="329518"/>
                </a:lnTo>
                <a:lnTo>
                  <a:pt x="143869" y="335801"/>
                </a:lnTo>
                <a:lnTo>
                  <a:pt x="139786" y="344073"/>
                </a:lnTo>
                <a:lnTo>
                  <a:pt x="106907" y="443860"/>
                </a:lnTo>
                <a:lnTo>
                  <a:pt x="90468" y="502078"/>
                </a:lnTo>
                <a:lnTo>
                  <a:pt x="24711" y="502078"/>
                </a:lnTo>
                <a:lnTo>
                  <a:pt x="13914" y="503646"/>
                </a:lnTo>
                <a:lnTo>
                  <a:pt x="6190" y="508335"/>
                </a:lnTo>
                <a:lnTo>
                  <a:pt x="1549" y="516126"/>
                </a:lnTo>
                <a:lnTo>
                  <a:pt x="0" y="526999"/>
                </a:lnTo>
                <a:lnTo>
                  <a:pt x="1549" y="537933"/>
                </a:lnTo>
                <a:lnTo>
                  <a:pt x="6190" y="545755"/>
                </a:lnTo>
                <a:lnTo>
                  <a:pt x="13914" y="550456"/>
                </a:lnTo>
                <a:lnTo>
                  <a:pt x="24711" y="552025"/>
                </a:lnTo>
                <a:lnTo>
                  <a:pt x="115075" y="552025"/>
                </a:lnTo>
                <a:lnTo>
                  <a:pt x="123347" y="543648"/>
                </a:lnTo>
                <a:lnTo>
                  <a:pt x="123347" y="535376"/>
                </a:lnTo>
                <a:lnTo>
                  <a:pt x="147953" y="485430"/>
                </a:lnTo>
                <a:lnTo>
                  <a:pt x="207826" y="485430"/>
                </a:lnTo>
                <a:lnTo>
                  <a:pt x="197271" y="460509"/>
                </a:lnTo>
                <a:lnTo>
                  <a:pt x="213710" y="418940"/>
                </a:lnTo>
                <a:lnTo>
                  <a:pt x="327716" y="418940"/>
                </a:lnTo>
                <a:lnTo>
                  <a:pt x="327380" y="416338"/>
                </a:lnTo>
                <a:lnTo>
                  <a:pt x="323668" y="408547"/>
                </a:lnTo>
                <a:lnTo>
                  <a:pt x="318404" y="403858"/>
                </a:lnTo>
                <a:lnTo>
                  <a:pt x="312346" y="402291"/>
                </a:lnTo>
                <a:lnTo>
                  <a:pt x="238422" y="394019"/>
                </a:lnTo>
                <a:lnTo>
                  <a:pt x="238422" y="385642"/>
                </a:lnTo>
                <a:lnTo>
                  <a:pt x="263028" y="385642"/>
                </a:lnTo>
                <a:lnTo>
                  <a:pt x="276155" y="352450"/>
                </a:lnTo>
                <a:lnTo>
                  <a:pt x="221982" y="352450"/>
                </a:lnTo>
                <a:lnTo>
                  <a:pt x="221982" y="344073"/>
                </a:lnTo>
                <a:lnTo>
                  <a:pt x="213710" y="335801"/>
                </a:lnTo>
                <a:lnTo>
                  <a:pt x="205543" y="335801"/>
                </a:lnTo>
                <a:lnTo>
                  <a:pt x="180832" y="327529"/>
                </a:lnTo>
                <a:lnTo>
                  <a:pt x="172664" y="323340"/>
                </a:lnTo>
                <a:close/>
              </a:path>
              <a:path w="530859" h="601979">
                <a:moveTo>
                  <a:pt x="245123" y="446792"/>
                </a:moveTo>
                <a:lnTo>
                  <a:pt x="236746" y="463546"/>
                </a:lnTo>
                <a:lnTo>
                  <a:pt x="233343" y="471006"/>
                </a:lnTo>
                <a:lnTo>
                  <a:pt x="234652" y="479252"/>
                </a:lnTo>
                <a:lnTo>
                  <a:pt x="239102" y="485927"/>
                </a:lnTo>
                <a:lnTo>
                  <a:pt x="245123" y="488676"/>
                </a:lnTo>
                <a:lnTo>
                  <a:pt x="251405" y="492035"/>
                </a:lnTo>
                <a:lnTo>
                  <a:pt x="257688" y="490731"/>
                </a:lnTo>
                <a:lnTo>
                  <a:pt x="263971" y="486305"/>
                </a:lnTo>
                <a:lnTo>
                  <a:pt x="270253" y="480299"/>
                </a:lnTo>
                <a:lnTo>
                  <a:pt x="278630" y="455169"/>
                </a:lnTo>
                <a:lnTo>
                  <a:pt x="272216" y="450326"/>
                </a:lnTo>
                <a:lnTo>
                  <a:pt x="265018" y="447839"/>
                </a:lnTo>
                <a:lnTo>
                  <a:pt x="256248" y="446923"/>
                </a:lnTo>
                <a:lnTo>
                  <a:pt x="245123" y="446792"/>
                </a:lnTo>
                <a:close/>
              </a:path>
              <a:path w="530859" h="601979">
                <a:moveTo>
                  <a:pt x="327716" y="418940"/>
                </a:moveTo>
                <a:lnTo>
                  <a:pt x="213710" y="418940"/>
                </a:lnTo>
                <a:lnTo>
                  <a:pt x="213710" y="427212"/>
                </a:lnTo>
                <a:lnTo>
                  <a:pt x="221982" y="427212"/>
                </a:lnTo>
                <a:lnTo>
                  <a:pt x="312346" y="443860"/>
                </a:lnTo>
                <a:lnTo>
                  <a:pt x="320618" y="443860"/>
                </a:lnTo>
                <a:lnTo>
                  <a:pt x="328785" y="435588"/>
                </a:lnTo>
                <a:lnTo>
                  <a:pt x="328785" y="427212"/>
                </a:lnTo>
                <a:lnTo>
                  <a:pt x="327716" y="418940"/>
                </a:lnTo>
                <a:close/>
              </a:path>
              <a:path w="530859" h="601979">
                <a:moveTo>
                  <a:pt x="288368" y="328262"/>
                </a:moveTo>
                <a:lnTo>
                  <a:pt x="264913" y="396637"/>
                </a:lnTo>
                <a:lnTo>
                  <a:pt x="304074" y="396637"/>
                </a:lnTo>
                <a:lnTo>
                  <a:pt x="319676" y="345434"/>
                </a:lnTo>
                <a:lnTo>
                  <a:pt x="288368" y="328262"/>
                </a:lnTo>
                <a:close/>
              </a:path>
              <a:path w="530859" h="601979">
                <a:moveTo>
                  <a:pt x="339151" y="346481"/>
                </a:moveTo>
                <a:lnTo>
                  <a:pt x="331089" y="346481"/>
                </a:lnTo>
                <a:lnTo>
                  <a:pt x="315173" y="387527"/>
                </a:lnTo>
                <a:lnTo>
                  <a:pt x="331089" y="387527"/>
                </a:lnTo>
                <a:lnTo>
                  <a:pt x="336993" y="385994"/>
                </a:lnTo>
                <a:lnTo>
                  <a:pt x="342123" y="381388"/>
                </a:lnTo>
                <a:lnTo>
                  <a:pt x="345740" y="373700"/>
                </a:lnTo>
                <a:lnTo>
                  <a:pt x="347109" y="362920"/>
                </a:lnTo>
                <a:lnTo>
                  <a:pt x="347109" y="354753"/>
                </a:lnTo>
                <a:lnTo>
                  <a:pt x="339151" y="346481"/>
                </a:lnTo>
                <a:close/>
              </a:path>
              <a:path w="530859" h="601979">
                <a:moveTo>
                  <a:pt x="279467" y="344073"/>
                </a:moveTo>
                <a:lnTo>
                  <a:pt x="221982" y="352450"/>
                </a:lnTo>
                <a:lnTo>
                  <a:pt x="276155" y="352450"/>
                </a:lnTo>
                <a:lnTo>
                  <a:pt x="279467" y="344073"/>
                </a:lnTo>
                <a:close/>
              </a:path>
              <a:path w="530859" h="601979">
                <a:moveTo>
                  <a:pt x="304493" y="314650"/>
                </a:moveTo>
                <a:lnTo>
                  <a:pt x="296116" y="314650"/>
                </a:lnTo>
                <a:lnTo>
                  <a:pt x="296116" y="322189"/>
                </a:lnTo>
                <a:lnTo>
                  <a:pt x="287739" y="322189"/>
                </a:lnTo>
                <a:lnTo>
                  <a:pt x="296116" y="329832"/>
                </a:lnTo>
                <a:lnTo>
                  <a:pt x="321246" y="337371"/>
                </a:lnTo>
                <a:lnTo>
                  <a:pt x="329623" y="337371"/>
                </a:lnTo>
                <a:lnTo>
                  <a:pt x="338000" y="329832"/>
                </a:lnTo>
                <a:lnTo>
                  <a:pt x="329623" y="329832"/>
                </a:lnTo>
                <a:lnTo>
                  <a:pt x="329623" y="322189"/>
                </a:lnTo>
                <a:lnTo>
                  <a:pt x="304493" y="314650"/>
                </a:lnTo>
                <a:close/>
              </a:path>
              <a:path w="530859" h="601979">
                <a:moveTo>
                  <a:pt x="223762" y="246170"/>
                </a:moveTo>
                <a:lnTo>
                  <a:pt x="207763" y="249038"/>
                </a:lnTo>
                <a:lnTo>
                  <a:pt x="194719" y="256863"/>
                </a:lnTo>
                <a:lnTo>
                  <a:pt x="185935" y="268478"/>
                </a:lnTo>
                <a:lnTo>
                  <a:pt x="182716" y="282713"/>
                </a:lnTo>
                <a:lnTo>
                  <a:pt x="185935" y="296888"/>
                </a:lnTo>
                <a:lnTo>
                  <a:pt x="194719" y="308472"/>
                </a:lnTo>
                <a:lnTo>
                  <a:pt x="207763" y="316286"/>
                </a:lnTo>
                <a:lnTo>
                  <a:pt x="223762" y="319152"/>
                </a:lnTo>
                <a:lnTo>
                  <a:pt x="239778" y="316286"/>
                </a:lnTo>
                <a:lnTo>
                  <a:pt x="252858" y="308472"/>
                </a:lnTo>
                <a:lnTo>
                  <a:pt x="261678" y="296888"/>
                </a:lnTo>
                <a:lnTo>
                  <a:pt x="264913" y="282713"/>
                </a:lnTo>
                <a:lnTo>
                  <a:pt x="261678" y="268478"/>
                </a:lnTo>
                <a:lnTo>
                  <a:pt x="252858" y="256863"/>
                </a:lnTo>
                <a:lnTo>
                  <a:pt x="239778" y="249038"/>
                </a:lnTo>
                <a:lnTo>
                  <a:pt x="223762" y="246170"/>
                </a:lnTo>
                <a:close/>
              </a:path>
              <a:path w="530859" h="601979">
                <a:moveTo>
                  <a:pt x="305959" y="296326"/>
                </a:moveTo>
                <a:lnTo>
                  <a:pt x="305959" y="305540"/>
                </a:lnTo>
                <a:lnTo>
                  <a:pt x="338000" y="319152"/>
                </a:lnTo>
                <a:lnTo>
                  <a:pt x="338000" y="314650"/>
                </a:lnTo>
                <a:lnTo>
                  <a:pt x="324178" y="306796"/>
                </a:lnTo>
                <a:lnTo>
                  <a:pt x="422050" y="306796"/>
                </a:lnTo>
                <a:lnTo>
                  <a:pt x="433888" y="300619"/>
                </a:lnTo>
                <a:lnTo>
                  <a:pt x="313393" y="300619"/>
                </a:lnTo>
                <a:lnTo>
                  <a:pt x="305959" y="296326"/>
                </a:lnTo>
                <a:close/>
              </a:path>
              <a:path w="530859" h="601979">
                <a:moveTo>
                  <a:pt x="422050" y="306796"/>
                </a:moveTo>
                <a:lnTo>
                  <a:pt x="324178" y="306796"/>
                </a:lnTo>
                <a:lnTo>
                  <a:pt x="349936" y="310461"/>
                </a:lnTo>
                <a:lnTo>
                  <a:pt x="357585" y="311999"/>
                </a:lnTo>
                <a:lnTo>
                  <a:pt x="365028" y="313341"/>
                </a:lnTo>
                <a:lnTo>
                  <a:pt x="372097" y="314290"/>
                </a:lnTo>
                <a:lnTo>
                  <a:pt x="378627" y="314650"/>
                </a:lnTo>
                <a:lnTo>
                  <a:pt x="421150" y="307266"/>
                </a:lnTo>
                <a:lnTo>
                  <a:pt x="422050" y="306796"/>
                </a:lnTo>
                <a:close/>
              </a:path>
              <a:path w="530859" h="601979">
                <a:moveTo>
                  <a:pt x="386794" y="0"/>
                </a:moveTo>
                <a:lnTo>
                  <a:pt x="344271" y="7368"/>
                </a:lnTo>
                <a:lnTo>
                  <a:pt x="304820" y="27931"/>
                </a:lnTo>
                <a:lnTo>
                  <a:pt x="271514" y="59369"/>
                </a:lnTo>
                <a:lnTo>
                  <a:pt x="247427" y="99368"/>
                </a:lnTo>
                <a:lnTo>
                  <a:pt x="235737" y="146366"/>
                </a:lnTo>
                <a:lnTo>
                  <a:pt x="236916" y="192481"/>
                </a:lnTo>
                <a:lnTo>
                  <a:pt x="249974" y="235100"/>
                </a:lnTo>
                <a:lnTo>
                  <a:pt x="273918" y="271614"/>
                </a:lnTo>
                <a:lnTo>
                  <a:pt x="313393" y="300619"/>
                </a:lnTo>
                <a:lnTo>
                  <a:pt x="433888" y="300619"/>
                </a:lnTo>
                <a:lnTo>
                  <a:pt x="460601" y="286679"/>
                </a:lnTo>
                <a:lnTo>
                  <a:pt x="466132" y="281457"/>
                </a:lnTo>
                <a:lnTo>
                  <a:pt x="378627" y="281457"/>
                </a:lnTo>
                <a:lnTo>
                  <a:pt x="366441" y="281328"/>
                </a:lnTo>
                <a:lnTo>
                  <a:pt x="299799" y="246285"/>
                </a:lnTo>
                <a:lnTo>
                  <a:pt x="275083" y="206957"/>
                </a:lnTo>
                <a:lnTo>
                  <a:pt x="267270" y="161425"/>
                </a:lnTo>
                <a:lnTo>
                  <a:pt x="280200" y="115912"/>
                </a:lnTo>
                <a:lnTo>
                  <a:pt x="298034" y="82032"/>
                </a:lnTo>
                <a:lnTo>
                  <a:pt x="324309" y="55888"/>
                </a:lnTo>
                <a:lnTo>
                  <a:pt x="355178" y="39049"/>
                </a:lnTo>
                <a:lnTo>
                  <a:pt x="386794" y="33087"/>
                </a:lnTo>
                <a:lnTo>
                  <a:pt x="475460" y="33087"/>
                </a:lnTo>
                <a:lnTo>
                  <a:pt x="468372" y="27144"/>
                </a:lnTo>
                <a:lnTo>
                  <a:pt x="444174" y="16543"/>
                </a:lnTo>
                <a:lnTo>
                  <a:pt x="431734" y="10469"/>
                </a:lnTo>
                <a:lnTo>
                  <a:pt x="418547" y="5169"/>
                </a:lnTo>
                <a:lnTo>
                  <a:pt x="403829" y="1421"/>
                </a:lnTo>
                <a:lnTo>
                  <a:pt x="386794" y="0"/>
                </a:lnTo>
                <a:close/>
              </a:path>
              <a:path w="530859" h="601979">
                <a:moveTo>
                  <a:pt x="475460" y="33087"/>
                </a:moveTo>
                <a:lnTo>
                  <a:pt x="386794" y="33087"/>
                </a:lnTo>
                <a:lnTo>
                  <a:pt x="398978" y="33217"/>
                </a:lnTo>
                <a:lnTo>
                  <a:pt x="410367" y="34121"/>
                </a:lnTo>
                <a:lnTo>
                  <a:pt x="420204" y="36577"/>
                </a:lnTo>
                <a:lnTo>
                  <a:pt x="427735" y="41359"/>
                </a:lnTo>
                <a:lnTo>
                  <a:pt x="449552" y="54042"/>
                </a:lnTo>
                <a:lnTo>
                  <a:pt x="480818" y="85651"/>
                </a:lnTo>
                <a:lnTo>
                  <a:pt x="497852" y="132329"/>
                </a:lnTo>
                <a:lnTo>
                  <a:pt x="498479" y="156251"/>
                </a:lnTo>
                <a:lnTo>
                  <a:pt x="494471" y="178687"/>
                </a:lnTo>
                <a:lnTo>
                  <a:pt x="468491" y="232600"/>
                </a:lnTo>
                <a:lnTo>
                  <a:pt x="413686" y="275511"/>
                </a:lnTo>
                <a:lnTo>
                  <a:pt x="378627" y="281457"/>
                </a:lnTo>
                <a:lnTo>
                  <a:pt x="466132" y="281457"/>
                </a:lnTo>
                <a:lnTo>
                  <a:pt x="493906" y="255236"/>
                </a:lnTo>
                <a:lnTo>
                  <a:pt x="517994" y="215281"/>
                </a:lnTo>
                <a:lnTo>
                  <a:pt x="527182" y="184330"/>
                </a:lnTo>
                <a:lnTo>
                  <a:pt x="530245" y="154183"/>
                </a:lnTo>
                <a:lnTo>
                  <a:pt x="527182" y="125608"/>
                </a:lnTo>
                <a:lnTo>
                  <a:pt x="517994" y="99368"/>
                </a:lnTo>
                <a:lnTo>
                  <a:pt x="507579" y="70097"/>
                </a:lnTo>
                <a:lnTo>
                  <a:pt x="490273" y="45509"/>
                </a:lnTo>
                <a:lnTo>
                  <a:pt x="475460" y="33087"/>
                </a:lnTo>
                <a:close/>
              </a:path>
              <a:path w="530859" h="601979">
                <a:moveTo>
                  <a:pt x="298734" y="109106"/>
                </a:moveTo>
                <a:lnTo>
                  <a:pt x="294546" y="109106"/>
                </a:lnTo>
                <a:lnTo>
                  <a:pt x="288263" y="111200"/>
                </a:lnTo>
                <a:lnTo>
                  <a:pt x="286169" y="113294"/>
                </a:lnTo>
                <a:lnTo>
                  <a:pt x="276745" y="137142"/>
                </a:lnTo>
                <a:lnTo>
                  <a:pt x="273604" y="158633"/>
                </a:lnTo>
                <a:lnTo>
                  <a:pt x="276745" y="178554"/>
                </a:lnTo>
                <a:lnTo>
                  <a:pt x="286169" y="197690"/>
                </a:lnTo>
                <a:lnTo>
                  <a:pt x="294022" y="220080"/>
                </a:lnTo>
                <a:lnTo>
                  <a:pt x="305016" y="237728"/>
                </a:lnTo>
                <a:lnTo>
                  <a:pt x="319152" y="252215"/>
                </a:lnTo>
                <a:lnTo>
                  <a:pt x="336429" y="265122"/>
                </a:lnTo>
                <a:lnTo>
                  <a:pt x="347685" y="266448"/>
                </a:lnTo>
                <a:lnTo>
                  <a:pt x="367056" y="272279"/>
                </a:lnTo>
                <a:lnTo>
                  <a:pt x="378313" y="273604"/>
                </a:lnTo>
                <a:lnTo>
                  <a:pt x="384595" y="272279"/>
                </a:lnTo>
                <a:lnTo>
                  <a:pt x="397160" y="266448"/>
                </a:lnTo>
                <a:lnTo>
                  <a:pt x="403443" y="265122"/>
                </a:lnTo>
                <a:lnTo>
                  <a:pt x="409463" y="263681"/>
                </a:lnTo>
                <a:lnTo>
                  <a:pt x="413914" y="259874"/>
                </a:lnTo>
                <a:lnTo>
                  <a:pt x="415222" y="254476"/>
                </a:lnTo>
                <a:lnTo>
                  <a:pt x="411819" y="248264"/>
                </a:lnTo>
                <a:lnTo>
                  <a:pt x="409725" y="246144"/>
                </a:lnTo>
                <a:lnTo>
                  <a:pt x="374124" y="246144"/>
                </a:lnTo>
                <a:lnTo>
                  <a:pt x="358680" y="244554"/>
                </a:lnTo>
                <a:lnTo>
                  <a:pt x="320723" y="221917"/>
                </a:lnTo>
                <a:lnTo>
                  <a:pt x="298210" y="178687"/>
                </a:lnTo>
                <a:lnTo>
                  <a:pt x="296640" y="159694"/>
                </a:lnTo>
                <a:lnTo>
                  <a:pt x="298210" y="140720"/>
                </a:lnTo>
                <a:lnTo>
                  <a:pt x="302922" y="121776"/>
                </a:lnTo>
                <a:lnTo>
                  <a:pt x="311299" y="121776"/>
                </a:lnTo>
                <a:lnTo>
                  <a:pt x="302922" y="113294"/>
                </a:lnTo>
                <a:lnTo>
                  <a:pt x="298734" y="109106"/>
                </a:lnTo>
                <a:close/>
              </a:path>
              <a:path w="530859" h="601979">
                <a:moveTo>
                  <a:pt x="403443" y="239783"/>
                </a:moveTo>
                <a:lnTo>
                  <a:pt x="389569" y="244554"/>
                </a:lnTo>
                <a:lnTo>
                  <a:pt x="374124" y="246144"/>
                </a:lnTo>
                <a:lnTo>
                  <a:pt x="409725" y="246144"/>
                </a:lnTo>
                <a:lnTo>
                  <a:pt x="403443" y="2397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211805" y="7340509"/>
            <a:ext cx="465455" cy="591185"/>
          </a:xfrm>
          <a:custGeom>
            <a:avLst/>
            <a:gdLst/>
            <a:ahLst/>
            <a:cxnLst/>
            <a:rect l="l" t="t" r="r" b="b"/>
            <a:pathLst>
              <a:path w="465454" h="591184">
                <a:moveTo>
                  <a:pt x="70259" y="336115"/>
                </a:moveTo>
                <a:lnTo>
                  <a:pt x="59968" y="342710"/>
                </a:lnTo>
                <a:lnTo>
                  <a:pt x="54684" y="349295"/>
                </a:lnTo>
                <a:lnTo>
                  <a:pt x="52737" y="355861"/>
                </a:lnTo>
                <a:lnTo>
                  <a:pt x="52459" y="362397"/>
                </a:lnTo>
                <a:lnTo>
                  <a:pt x="70259" y="415065"/>
                </a:lnTo>
                <a:lnTo>
                  <a:pt x="70259" y="423861"/>
                </a:lnTo>
                <a:lnTo>
                  <a:pt x="79055" y="423861"/>
                </a:lnTo>
                <a:lnTo>
                  <a:pt x="87955" y="432656"/>
                </a:lnTo>
                <a:lnTo>
                  <a:pt x="123451" y="450143"/>
                </a:lnTo>
                <a:lnTo>
                  <a:pt x="123451" y="546684"/>
                </a:lnTo>
                <a:lnTo>
                  <a:pt x="52459" y="546684"/>
                </a:lnTo>
                <a:lnTo>
                  <a:pt x="43558" y="555480"/>
                </a:lnTo>
                <a:lnTo>
                  <a:pt x="43558" y="564276"/>
                </a:lnTo>
                <a:lnTo>
                  <a:pt x="45088" y="575759"/>
                </a:lnTo>
                <a:lnTo>
                  <a:pt x="49121" y="583974"/>
                </a:lnTo>
                <a:lnTo>
                  <a:pt x="54823" y="588910"/>
                </a:lnTo>
                <a:lnTo>
                  <a:pt x="61359" y="590557"/>
                </a:lnTo>
                <a:lnTo>
                  <a:pt x="150152" y="590557"/>
                </a:lnTo>
                <a:lnTo>
                  <a:pt x="156672" y="588910"/>
                </a:lnTo>
                <a:lnTo>
                  <a:pt x="162337" y="583974"/>
                </a:lnTo>
                <a:lnTo>
                  <a:pt x="166334" y="575759"/>
                </a:lnTo>
                <a:lnTo>
                  <a:pt x="167848" y="564276"/>
                </a:lnTo>
                <a:lnTo>
                  <a:pt x="167848" y="520403"/>
                </a:lnTo>
                <a:lnTo>
                  <a:pt x="247741" y="520403"/>
                </a:lnTo>
                <a:lnTo>
                  <a:pt x="247741" y="485325"/>
                </a:lnTo>
                <a:lnTo>
                  <a:pt x="238945" y="476529"/>
                </a:lnTo>
                <a:lnTo>
                  <a:pt x="203344" y="476529"/>
                </a:lnTo>
                <a:lnTo>
                  <a:pt x="203344" y="441452"/>
                </a:lnTo>
                <a:lnTo>
                  <a:pt x="236642" y="415065"/>
                </a:lnTo>
                <a:lnTo>
                  <a:pt x="167848" y="415065"/>
                </a:lnTo>
                <a:lnTo>
                  <a:pt x="105755" y="397579"/>
                </a:lnTo>
                <a:lnTo>
                  <a:pt x="96855" y="353706"/>
                </a:lnTo>
                <a:lnTo>
                  <a:pt x="90182" y="347247"/>
                </a:lnTo>
                <a:lnTo>
                  <a:pt x="83518" y="341612"/>
                </a:lnTo>
                <a:lnTo>
                  <a:pt x="76874" y="337627"/>
                </a:lnTo>
                <a:lnTo>
                  <a:pt x="70259" y="336115"/>
                </a:lnTo>
                <a:close/>
              </a:path>
              <a:path w="465454" h="591184">
                <a:moveTo>
                  <a:pt x="247741" y="520403"/>
                </a:moveTo>
                <a:lnTo>
                  <a:pt x="212244" y="520403"/>
                </a:lnTo>
                <a:lnTo>
                  <a:pt x="212244" y="564276"/>
                </a:lnTo>
                <a:lnTo>
                  <a:pt x="213774" y="575759"/>
                </a:lnTo>
                <a:lnTo>
                  <a:pt x="217807" y="583974"/>
                </a:lnTo>
                <a:lnTo>
                  <a:pt x="223509" y="588910"/>
                </a:lnTo>
                <a:lnTo>
                  <a:pt x="230045" y="590557"/>
                </a:lnTo>
                <a:lnTo>
                  <a:pt x="236565" y="588910"/>
                </a:lnTo>
                <a:lnTo>
                  <a:pt x="242230" y="583974"/>
                </a:lnTo>
                <a:lnTo>
                  <a:pt x="246227" y="575759"/>
                </a:lnTo>
                <a:lnTo>
                  <a:pt x="247741" y="564276"/>
                </a:lnTo>
                <a:lnTo>
                  <a:pt x="247741" y="520403"/>
                </a:lnTo>
                <a:close/>
              </a:path>
              <a:path w="465454" h="591184">
                <a:moveTo>
                  <a:pt x="230045" y="309833"/>
                </a:moveTo>
                <a:lnTo>
                  <a:pt x="221145" y="309833"/>
                </a:lnTo>
                <a:lnTo>
                  <a:pt x="212244" y="318524"/>
                </a:lnTo>
                <a:lnTo>
                  <a:pt x="212244" y="379988"/>
                </a:lnTo>
                <a:lnTo>
                  <a:pt x="167848" y="415065"/>
                </a:lnTo>
                <a:lnTo>
                  <a:pt x="236642" y="415065"/>
                </a:lnTo>
                <a:lnTo>
                  <a:pt x="247741" y="406270"/>
                </a:lnTo>
                <a:lnTo>
                  <a:pt x="256641" y="397579"/>
                </a:lnTo>
                <a:lnTo>
                  <a:pt x="256641" y="327319"/>
                </a:lnTo>
                <a:lnTo>
                  <a:pt x="254974" y="320877"/>
                </a:lnTo>
                <a:lnTo>
                  <a:pt x="249979" y="315278"/>
                </a:lnTo>
                <a:lnTo>
                  <a:pt x="241666" y="311328"/>
                </a:lnTo>
                <a:lnTo>
                  <a:pt x="230045" y="309833"/>
                </a:lnTo>
                <a:close/>
              </a:path>
              <a:path w="465454" h="591184">
                <a:moveTo>
                  <a:pt x="154969" y="319466"/>
                </a:moveTo>
                <a:lnTo>
                  <a:pt x="139904" y="322131"/>
                </a:lnTo>
                <a:lnTo>
                  <a:pt x="127587" y="329400"/>
                </a:lnTo>
                <a:lnTo>
                  <a:pt x="119276" y="340184"/>
                </a:lnTo>
                <a:lnTo>
                  <a:pt x="116226" y="353392"/>
                </a:lnTo>
                <a:lnTo>
                  <a:pt x="119276" y="366539"/>
                </a:lnTo>
                <a:lnTo>
                  <a:pt x="127587" y="377292"/>
                </a:lnTo>
                <a:lnTo>
                  <a:pt x="139904" y="384549"/>
                </a:lnTo>
                <a:lnTo>
                  <a:pt x="154969" y="387213"/>
                </a:lnTo>
                <a:lnTo>
                  <a:pt x="170034" y="384549"/>
                </a:lnTo>
                <a:lnTo>
                  <a:pt x="182350" y="377292"/>
                </a:lnTo>
                <a:lnTo>
                  <a:pt x="190661" y="366539"/>
                </a:lnTo>
                <a:lnTo>
                  <a:pt x="193711" y="353392"/>
                </a:lnTo>
                <a:lnTo>
                  <a:pt x="190661" y="340184"/>
                </a:lnTo>
                <a:lnTo>
                  <a:pt x="182350" y="329400"/>
                </a:lnTo>
                <a:lnTo>
                  <a:pt x="170034" y="322131"/>
                </a:lnTo>
                <a:lnTo>
                  <a:pt x="154969" y="319466"/>
                </a:lnTo>
                <a:close/>
              </a:path>
              <a:path w="465454" h="591184">
                <a:moveTo>
                  <a:pt x="308608" y="333528"/>
                </a:moveTo>
                <a:lnTo>
                  <a:pt x="299846" y="334898"/>
                </a:lnTo>
                <a:lnTo>
                  <a:pt x="292754" y="339546"/>
                </a:lnTo>
                <a:lnTo>
                  <a:pt x="289834" y="345853"/>
                </a:lnTo>
                <a:lnTo>
                  <a:pt x="286174" y="353609"/>
                </a:lnTo>
                <a:lnTo>
                  <a:pt x="287569" y="362201"/>
                </a:lnTo>
                <a:lnTo>
                  <a:pt x="292322" y="369162"/>
                </a:lnTo>
                <a:lnTo>
                  <a:pt x="298734" y="372030"/>
                </a:lnTo>
                <a:lnTo>
                  <a:pt x="343340" y="398312"/>
                </a:lnTo>
                <a:lnTo>
                  <a:pt x="352240" y="398312"/>
                </a:lnTo>
                <a:lnTo>
                  <a:pt x="346956" y="419183"/>
                </a:lnTo>
                <a:lnTo>
                  <a:pt x="343340" y="440889"/>
                </a:lnTo>
                <a:lnTo>
                  <a:pt x="339724" y="460966"/>
                </a:lnTo>
                <a:lnTo>
                  <a:pt x="334440" y="476948"/>
                </a:lnTo>
                <a:lnTo>
                  <a:pt x="329095" y="495225"/>
                </a:lnTo>
                <a:lnTo>
                  <a:pt x="321821" y="528558"/>
                </a:lnTo>
                <a:lnTo>
                  <a:pt x="316534" y="546894"/>
                </a:lnTo>
                <a:lnTo>
                  <a:pt x="316534" y="564380"/>
                </a:lnTo>
                <a:lnTo>
                  <a:pt x="312919" y="570915"/>
                </a:lnTo>
                <a:lnTo>
                  <a:pt x="314309" y="577469"/>
                </a:lnTo>
                <a:lnTo>
                  <a:pt x="319041" y="584026"/>
                </a:lnTo>
                <a:lnTo>
                  <a:pt x="325435" y="590557"/>
                </a:lnTo>
                <a:lnTo>
                  <a:pt x="343340" y="590557"/>
                </a:lnTo>
                <a:lnTo>
                  <a:pt x="352240" y="581867"/>
                </a:lnTo>
                <a:lnTo>
                  <a:pt x="352240" y="573071"/>
                </a:lnTo>
                <a:lnTo>
                  <a:pt x="370041" y="511921"/>
                </a:lnTo>
                <a:lnTo>
                  <a:pt x="419176" y="511921"/>
                </a:lnTo>
                <a:lnTo>
                  <a:pt x="396846" y="468153"/>
                </a:lnTo>
                <a:lnTo>
                  <a:pt x="405746" y="459462"/>
                </a:lnTo>
                <a:lnTo>
                  <a:pt x="414647" y="450666"/>
                </a:lnTo>
                <a:lnTo>
                  <a:pt x="423652" y="380826"/>
                </a:lnTo>
                <a:lnTo>
                  <a:pt x="423511" y="374245"/>
                </a:lnTo>
                <a:lnTo>
                  <a:pt x="422526" y="367685"/>
                </a:lnTo>
                <a:lnTo>
                  <a:pt x="419853" y="361124"/>
                </a:lnTo>
                <a:lnTo>
                  <a:pt x="414647" y="354544"/>
                </a:lnTo>
                <a:lnTo>
                  <a:pt x="361140" y="354544"/>
                </a:lnTo>
                <a:lnTo>
                  <a:pt x="316534" y="337057"/>
                </a:lnTo>
                <a:lnTo>
                  <a:pt x="308608" y="333528"/>
                </a:lnTo>
                <a:close/>
              </a:path>
              <a:path w="465454" h="591184">
                <a:moveTo>
                  <a:pt x="419176" y="511921"/>
                </a:moveTo>
                <a:lnTo>
                  <a:pt x="370041" y="511921"/>
                </a:lnTo>
                <a:lnTo>
                  <a:pt x="405746" y="573071"/>
                </a:lnTo>
                <a:lnTo>
                  <a:pt x="408683" y="579378"/>
                </a:lnTo>
                <a:lnTo>
                  <a:pt x="415811" y="584026"/>
                </a:lnTo>
                <a:lnTo>
                  <a:pt x="424609" y="585396"/>
                </a:lnTo>
                <a:lnTo>
                  <a:pt x="432552" y="581867"/>
                </a:lnTo>
                <a:lnTo>
                  <a:pt x="438949" y="575286"/>
                </a:lnTo>
                <a:lnTo>
                  <a:pt x="443677" y="568726"/>
                </a:lnTo>
                <a:lnTo>
                  <a:pt x="445068" y="562165"/>
                </a:lnTo>
                <a:lnTo>
                  <a:pt x="441452" y="555585"/>
                </a:lnTo>
                <a:lnTo>
                  <a:pt x="419176" y="511921"/>
                </a:lnTo>
                <a:close/>
              </a:path>
              <a:path w="465454" h="591184">
                <a:moveTo>
                  <a:pt x="341141" y="278106"/>
                </a:moveTo>
                <a:lnTo>
                  <a:pt x="327738" y="278106"/>
                </a:lnTo>
                <a:lnTo>
                  <a:pt x="321037" y="280305"/>
                </a:lnTo>
                <a:lnTo>
                  <a:pt x="316534" y="284703"/>
                </a:lnTo>
                <a:lnTo>
                  <a:pt x="311528" y="291223"/>
                </a:lnTo>
                <a:lnTo>
                  <a:pt x="309859" y="297752"/>
                </a:lnTo>
                <a:lnTo>
                  <a:pt x="311528" y="304301"/>
                </a:lnTo>
                <a:lnTo>
                  <a:pt x="316534" y="310880"/>
                </a:lnTo>
                <a:lnTo>
                  <a:pt x="361140" y="354544"/>
                </a:lnTo>
                <a:lnTo>
                  <a:pt x="414647" y="354544"/>
                </a:lnTo>
                <a:lnTo>
                  <a:pt x="352240" y="284703"/>
                </a:lnTo>
                <a:lnTo>
                  <a:pt x="347738" y="280305"/>
                </a:lnTo>
                <a:lnTo>
                  <a:pt x="341141" y="278106"/>
                </a:lnTo>
                <a:close/>
              </a:path>
              <a:path w="465454" h="591184">
                <a:moveTo>
                  <a:pt x="430981" y="266274"/>
                </a:moveTo>
                <a:lnTo>
                  <a:pt x="417773" y="268938"/>
                </a:lnTo>
                <a:lnTo>
                  <a:pt x="406990" y="276195"/>
                </a:lnTo>
                <a:lnTo>
                  <a:pt x="399721" y="286948"/>
                </a:lnTo>
                <a:lnTo>
                  <a:pt x="397055" y="300095"/>
                </a:lnTo>
                <a:lnTo>
                  <a:pt x="399721" y="313303"/>
                </a:lnTo>
                <a:lnTo>
                  <a:pt x="406990" y="324086"/>
                </a:lnTo>
                <a:lnTo>
                  <a:pt x="417773" y="331356"/>
                </a:lnTo>
                <a:lnTo>
                  <a:pt x="430981" y="334021"/>
                </a:lnTo>
                <a:lnTo>
                  <a:pt x="444189" y="331356"/>
                </a:lnTo>
                <a:lnTo>
                  <a:pt x="454973" y="324086"/>
                </a:lnTo>
                <a:lnTo>
                  <a:pt x="462242" y="313303"/>
                </a:lnTo>
                <a:lnTo>
                  <a:pt x="464907" y="300095"/>
                </a:lnTo>
                <a:lnTo>
                  <a:pt x="462242" y="286948"/>
                </a:lnTo>
                <a:lnTo>
                  <a:pt x="454973" y="276195"/>
                </a:lnTo>
                <a:lnTo>
                  <a:pt x="444189" y="268938"/>
                </a:lnTo>
                <a:lnTo>
                  <a:pt x="430981" y="266274"/>
                </a:lnTo>
                <a:close/>
              </a:path>
              <a:path w="465454" h="591184">
                <a:moveTo>
                  <a:pt x="204182" y="255280"/>
                </a:moveTo>
                <a:lnTo>
                  <a:pt x="97693" y="255280"/>
                </a:lnTo>
                <a:lnTo>
                  <a:pt x="97693" y="281666"/>
                </a:lnTo>
                <a:lnTo>
                  <a:pt x="133189" y="290462"/>
                </a:lnTo>
                <a:lnTo>
                  <a:pt x="142089" y="272871"/>
                </a:lnTo>
                <a:lnTo>
                  <a:pt x="204182" y="272871"/>
                </a:lnTo>
                <a:lnTo>
                  <a:pt x="204182" y="255280"/>
                </a:lnTo>
                <a:close/>
              </a:path>
              <a:path w="465454" h="591184">
                <a:moveTo>
                  <a:pt x="204182" y="272871"/>
                </a:moveTo>
                <a:lnTo>
                  <a:pt x="159785" y="272871"/>
                </a:lnTo>
                <a:lnTo>
                  <a:pt x="168685" y="290462"/>
                </a:lnTo>
                <a:lnTo>
                  <a:pt x="204182" y="281666"/>
                </a:lnTo>
                <a:lnTo>
                  <a:pt x="204182" y="272871"/>
                </a:lnTo>
                <a:close/>
              </a:path>
              <a:path w="465454" h="591184">
                <a:moveTo>
                  <a:pt x="62197" y="26386"/>
                </a:moveTo>
                <a:lnTo>
                  <a:pt x="35496" y="52773"/>
                </a:lnTo>
                <a:lnTo>
                  <a:pt x="44396" y="79159"/>
                </a:lnTo>
                <a:lnTo>
                  <a:pt x="44396" y="88060"/>
                </a:lnTo>
                <a:lnTo>
                  <a:pt x="8900" y="88060"/>
                </a:lnTo>
                <a:lnTo>
                  <a:pt x="0" y="123242"/>
                </a:lnTo>
                <a:lnTo>
                  <a:pt x="26596" y="140833"/>
                </a:lnTo>
                <a:lnTo>
                  <a:pt x="26596" y="149628"/>
                </a:lnTo>
                <a:lnTo>
                  <a:pt x="0" y="167220"/>
                </a:lnTo>
                <a:lnTo>
                  <a:pt x="8900" y="202402"/>
                </a:lnTo>
                <a:lnTo>
                  <a:pt x="35496" y="202402"/>
                </a:lnTo>
                <a:lnTo>
                  <a:pt x="44396" y="211197"/>
                </a:lnTo>
                <a:lnTo>
                  <a:pt x="35496" y="237584"/>
                </a:lnTo>
                <a:lnTo>
                  <a:pt x="44396" y="246484"/>
                </a:lnTo>
                <a:lnTo>
                  <a:pt x="62197" y="264075"/>
                </a:lnTo>
                <a:lnTo>
                  <a:pt x="79892" y="255280"/>
                </a:lnTo>
                <a:lnTo>
                  <a:pt x="257479" y="255280"/>
                </a:lnTo>
                <a:lnTo>
                  <a:pt x="266379" y="237584"/>
                </a:lnTo>
                <a:lnTo>
                  <a:pt x="266379" y="228788"/>
                </a:lnTo>
                <a:lnTo>
                  <a:pt x="257479" y="219993"/>
                </a:lnTo>
                <a:lnTo>
                  <a:pt x="257479" y="211197"/>
                </a:lnTo>
                <a:lnTo>
                  <a:pt x="248578" y="211197"/>
                </a:lnTo>
                <a:lnTo>
                  <a:pt x="242348" y="180413"/>
                </a:lnTo>
                <a:lnTo>
                  <a:pt x="150937" y="180413"/>
                </a:lnTo>
                <a:lnTo>
                  <a:pt x="137623" y="177115"/>
                </a:lnTo>
                <a:lnTo>
                  <a:pt x="124289" y="167220"/>
                </a:lnTo>
                <a:lnTo>
                  <a:pt x="119283" y="157874"/>
                </a:lnTo>
                <a:lnTo>
                  <a:pt x="117614" y="145231"/>
                </a:lnTo>
                <a:lnTo>
                  <a:pt x="119283" y="132587"/>
                </a:lnTo>
                <a:lnTo>
                  <a:pt x="124289" y="123242"/>
                </a:lnTo>
                <a:lnTo>
                  <a:pt x="137623" y="118294"/>
                </a:lnTo>
                <a:lnTo>
                  <a:pt x="150937" y="116645"/>
                </a:lnTo>
                <a:lnTo>
                  <a:pt x="248133" y="116645"/>
                </a:lnTo>
                <a:lnTo>
                  <a:pt x="248578" y="114446"/>
                </a:lnTo>
                <a:lnTo>
                  <a:pt x="257479" y="114446"/>
                </a:lnTo>
                <a:lnTo>
                  <a:pt x="257479" y="105651"/>
                </a:lnTo>
                <a:lnTo>
                  <a:pt x="266379" y="96855"/>
                </a:lnTo>
                <a:lnTo>
                  <a:pt x="257479" y="79159"/>
                </a:lnTo>
                <a:lnTo>
                  <a:pt x="266379" y="52773"/>
                </a:lnTo>
                <a:lnTo>
                  <a:pt x="257479" y="43977"/>
                </a:lnTo>
                <a:lnTo>
                  <a:pt x="79892" y="43977"/>
                </a:lnTo>
                <a:lnTo>
                  <a:pt x="62197" y="26386"/>
                </a:lnTo>
                <a:close/>
              </a:path>
              <a:path w="465454" h="591184">
                <a:moveTo>
                  <a:pt x="257479" y="255280"/>
                </a:moveTo>
                <a:lnTo>
                  <a:pt x="221982" y="255280"/>
                </a:lnTo>
                <a:lnTo>
                  <a:pt x="239678" y="264075"/>
                </a:lnTo>
                <a:lnTo>
                  <a:pt x="257479" y="255280"/>
                </a:lnTo>
                <a:close/>
              </a:path>
              <a:path w="465454" h="591184">
                <a:moveTo>
                  <a:pt x="378731" y="230254"/>
                </a:moveTo>
                <a:lnTo>
                  <a:pt x="308995" y="230254"/>
                </a:lnTo>
                <a:lnTo>
                  <a:pt x="308995" y="247741"/>
                </a:lnTo>
                <a:lnTo>
                  <a:pt x="326377" y="256536"/>
                </a:lnTo>
                <a:lnTo>
                  <a:pt x="335068" y="239050"/>
                </a:lnTo>
                <a:lnTo>
                  <a:pt x="378731" y="239050"/>
                </a:lnTo>
                <a:lnTo>
                  <a:pt x="378731" y="230254"/>
                </a:lnTo>
                <a:close/>
              </a:path>
              <a:path w="465454" h="591184">
                <a:moveTo>
                  <a:pt x="378731" y="239050"/>
                </a:moveTo>
                <a:lnTo>
                  <a:pt x="343863" y="239050"/>
                </a:lnTo>
                <a:lnTo>
                  <a:pt x="352554" y="256536"/>
                </a:lnTo>
                <a:lnTo>
                  <a:pt x="378731" y="247741"/>
                </a:lnTo>
                <a:lnTo>
                  <a:pt x="378731" y="239050"/>
                </a:lnTo>
                <a:close/>
              </a:path>
              <a:path w="465454" h="591184">
                <a:moveTo>
                  <a:pt x="404804" y="195282"/>
                </a:moveTo>
                <a:lnTo>
                  <a:pt x="274127" y="195282"/>
                </a:lnTo>
                <a:lnTo>
                  <a:pt x="274127" y="221563"/>
                </a:lnTo>
                <a:lnTo>
                  <a:pt x="282818" y="230254"/>
                </a:lnTo>
                <a:lnTo>
                  <a:pt x="404804" y="230254"/>
                </a:lnTo>
                <a:lnTo>
                  <a:pt x="413599" y="221563"/>
                </a:lnTo>
                <a:lnTo>
                  <a:pt x="404804" y="203972"/>
                </a:lnTo>
                <a:lnTo>
                  <a:pt x="404804" y="195282"/>
                </a:lnTo>
                <a:close/>
              </a:path>
              <a:path w="465454" h="591184">
                <a:moveTo>
                  <a:pt x="282818" y="90154"/>
                </a:moveTo>
                <a:lnTo>
                  <a:pt x="274127" y="107640"/>
                </a:lnTo>
                <a:lnTo>
                  <a:pt x="274127" y="125127"/>
                </a:lnTo>
                <a:lnTo>
                  <a:pt x="256641" y="133922"/>
                </a:lnTo>
                <a:lnTo>
                  <a:pt x="256641" y="151409"/>
                </a:lnTo>
                <a:lnTo>
                  <a:pt x="265332" y="160204"/>
                </a:lnTo>
                <a:lnTo>
                  <a:pt x="265332" y="169000"/>
                </a:lnTo>
                <a:lnTo>
                  <a:pt x="256641" y="177690"/>
                </a:lnTo>
                <a:lnTo>
                  <a:pt x="256641" y="195282"/>
                </a:lnTo>
                <a:lnTo>
                  <a:pt x="422290" y="195282"/>
                </a:lnTo>
                <a:lnTo>
                  <a:pt x="427722" y="184287"/>
                </a:lnTo>
                <a:lnTo>
                  <a:pt x="339466" y="184287"/>
                </a:lnTo>
                <a:lnTo>
                  <a:pt x="332911" y="182638"/>
                </a:lnTo>
                <a:lnTo>
                  <a:pt x="326377" y="177690"/>
                </a:lnTo>
                <a:lnTo>
                  <a:pt x="321488" y="171154"/>
                </a:lnTo>
                <a:lnTo>
                  <a:pt x="319859" y="164589"/>
                </a:lnTo>
                <a:lnTo>
                  <a:pt x="321488" y="158004"/>
                </a:lnTo>
                <a:lnTo>
                  <a:pt x="326377" y="151409"/>
                </a:lnTo>
                <a:lnTo>
                  <a:pt x="332911" y="146520"/>
                </a:lnTo>
                <a:lnTo>
                  <a:pt x="339466" y="144890"/>
                </a:lnTo>
                <a:lnTo>
                  <a:pt x="427742" y="144890"/>
                </a:lnTo>
                <a:lnTo>
                  <a:pt x="422290" y="133922"/>
                </a:lnTo>
                <a:lnTo>
                  <a:pt x="404804" y="125127"/>
                </a:lnTo>
                <a:lnTo>
                  <a:pt x="413599" y="107640"/>
                </a:lnTo>
                <a:lnTo>
                  <a:pt x="404804" y="98845"/>
                </a:lnTo>
                <a:lnTo>
                  <a:pt x="300200" y="98845"/>
                </a:lnTo>
                <a:lnTo>
                  <a:pt x="282818" y="90154"/>
                </a:lnTo>
                <a:close/>
              </a:path>
              <a:path w="465454" h="591184">
                <a:moveTo>
                  <a:pt x="427742" y="144890"/>
                </a:moveTo>
                <a:lnTo>
                  <a:pt x="339466" y="144890"/>
                </a:lnTo>
                <a:lnTo>
                  <a:pt x="346020" y="146520"/>
                </a:lnTo>
                <a:lnTo>
                  <a:pt x="352554" y="151409"/>
                </a:lnTo>
                <a:lnTo>
                  <a:pt x="357443" y="158004"/>
                </a:lnTo>
                <a:lnTo>
                  <a:pt x="359072" y="164589"/>
                </a:lnTo>
                <a:lnTo>
                  <a:pt x="357443" y="171154"/>
                </a:lnTo>
                <a:lnTo>
                  <a:pt x="352554" y="177690"/>
                </a:lnTo>
                <a:lnTo>
                  <a:pt x="346020" y="182638"/>
                </a:lnTo>
                <a:lnTo>
                  <a:pt x="339466" y="184287"/>
                </a:lnTo>
                <a:lnTo>
                  <a:pt x="427722" y="184287"/>
                </a:lnTo>
                <a:lnTo>
                  <a:pt x="430981" y="177690"/>
                </a:lnTo>
                <a:lnTo>
                  <a:pt x="413599" y="169000"/>
                </a:lnTo>
                <a:lnTo>
                  <a:pt x="413599" y="160204"/>
                </a:lnTo>
                <a:lnTo>
                  <a:pt x="430981" y="151409"/>
                </a:lnTo>
                <a:lnTo>
                  <a:pt x="427742" y="144890"/>
                </a:lnTo>
                <a:close/>
              </a:path>
              <a:path w="465454" h="591184">
                <a:moveTo>
                  <a:pt x="248133" y="116645"/>
                </a:moveTo>
                <a:lnTo>
                  <a:pt x="150937" y="116645"/>
                </a:lnTo>
                <a:lnTo>
                  <a:pt x="164252" y="118294"/>
                </a:lnTo>
                <a:lnTo>
                  <a:pt x="177586" y="123242"/>
                </a:lnTo>
                <a:lnTo>
                  <a:pt x="182592" y="132587"/>
                </a:lnTo>
                <a:lnTo>
                  <a:pt x="184261" y="145231"/>
                </a:lnTo>
                <a:lnTo>
                  <a:pt x="182592" y="157874"/>
                </a:lnTo>
                <a:lnTo>
                  <a:pt x="177586" y="167220"/>
                </a:lnTo>
                <a:lnTo>
                  <a:pt x="164252" y="177115"/>
                </a:lnTo>
                <a:lnTo>
                  <a:pt x="150937" y="180413"/>
                </a:lnTo>
                <a:lnTo>
                  <a:pt x="242348" y="180413"/>
                </a:lnTo>
                <a:lnTo>
                  <a:pt x="239678" y="167220"/>
                </a:lnTo>
                <a:lnTo>
                  <a:pt x="248578" y="158424"/>
                </a:lnTo>
                <a:lnTo>
                  <a:pt x="239678" y="158424"/>
                </a:lnTo>
                <a:lnTo>
                  <a:pt x="248133" y="116645"/>
                </a:lnTo>
                <a:close/>
              </a:path>
              <a:path w="465454" h="591184">
                <a:moveTo>
                  <a:pt x="326377" y="72563"/>
                </a:moveTo>
                <a:lnTo>
                  <a:pt x="308995" y="81358"/>
                </a:lnTo>
                <a:lnTo>
                  <a:pt x="308995" y="98845"/>
                </a:lnTo>
                <a:lnTo>
                  <a:pt x="378731" y="98845"/>
                </a:lnTo>
                <a:lnTo>
                  <a:pt x="378731" y="90154"/>
                </a:lnTo>
                <a:lnTo>
                  <a:pt x="335068" y="90154"/>
                </a:lnTo>
                <a:lnTo>
                  <a:pt x="326377" y="72563"/>
                </a:lnTo>
                <a:close/>
              </a:path>
              <a:path w="465454" h="591184">
                <a:moveTo>
                  <a:pt x="396113" y="90154"/>
                </a:moveTo>
                <a:lnTo>
                  <a:pt x="378731" y="98845"/>
                </a:lnTo>
                <a:lnTo>
                  <a:pt x="404804" y="98845"/>
                </a:lnTo>
                <a:lnTo>
                  <a:pt x="396113" y="90154"/>
                </a:lnTo>
                <a:close/>
              </a:path>
              <a:path w="465454" h="591184">
                <a:moveTo>
                  <a:pt x="352554" y="72563"/>
                </a:moveTo>
                <a:lnTo>
                  <a:pt x="343863" y="90154"/>
                </a:lnTo>
                <a:lnTo>
                  <a:pt x="378731" y="90154"/>
                </a:lnTo>
                <a:lnTo>
                  <a:pt x="378731" y="81358"/>
                </a:lnTo>
                <a:lnTo>
                  <a:pt x="352554" y="72563"/>
                </a:lnTo>
                <a:close/>
              </a:path>
              <a:path w="465454" h="591184">
                <a:moveTo>
                  <a:pt x="133189" y="0"/>
                </a:moveTo>
                <a:lnTo>
                  <a:pt x="97693" y="8795"/>
                </a:lnTo>
                <a:lnTo>
                  <a:pt x="97693" y="35182"/>
                </a:lnTo>
                <a:lnTo>
                  <a:pt x="88793" y="35182"/>
                </a:lnTo>
                <a:lnTo>
                  <a:pt x="79892" y="43977"/>
                </a:lnTo>
                <a:lnTo>
                  <a:pt x="221982" y="43977"/>
                </a:lnTo>
                <a:lnTo>
                  <a:pt x="213082" y="35182"/>
                </a:lnTo>
                <a:lnTo>
                  <a:pt x="207149" y="17591"/>
                </a:lnTo>
                <a:lnTo>
                  <a:pt x="142089" y="17591"/>
                </a:lnTo>
                <a:lnTo>
                  <a:pt x="133189" y="0"/>
                </a:lnTo>
                <a:close/>
              </a:path>
              <a:path w="465454" h="591184">
                <a:moveTo>
                  <a:pt x="248578" y="26386"/>
                </a:moveTo>
                <a:lnTo>
                  <a:pt x="221982" y="43977"/>
                </a:lnTo>
                <a:lnTo>
                  <a:pt x="257479" y="43977"/>
                </a:lnTo>
                <a:lnTo>
                  <a:pt x="248578" y="26386"/>
                </a:lnTo>
                <a:close/>
              </a:path>
              <a:path w="465454" h="591184">
                <a:moveTo>
                  <a:pt x="168685" y="0"/>
                </a:moveTo>
                <a:lnTo>
                  <a:pt x="159785" y="17591"/>
                </a:lnTo>
                <a:lnTo>
                  <a:pt x="207149" y="17591"/>
                </a:lnTo>
                <a:lnTo>
                  <a:pt x="204182" y="8795"/>
                </a:lnTo>
                <a:lnTo>
                  <a:pt x="1686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033102" y="7780286"/>
            <a:ext cx="335915" cy="658495"/>
          </a:xfrm>
          <a:custGeom>
            <a:avLst/>
            <a:gdLst/>
            <a:ahLst/>
            <a:cxnLst/>
            <a:rect l="l" t="t" r="r" b="b"/>
            <a:pathLst>
              <a:path w="335915" h="658495">
                <a:moveTo>
                  <a:pt x="146513" y="361245"/>
                </a:moveTo>
                <a:lnTo>
                  <a:pt x="46412" y="391401"/>
                </a:lnTo>
                <a:lnTo>
                  <a:pt x="24672" y="426506"/>
                </a:lnTo>
                <a:lnTo>
                  <a:pt x="7643" y="469161"/>
                </a:lnTo>
                <a:lnTo>
                  <a:pt x="0" y="515604"/>
                </a:lnTo>
                <a:lnTo>
                  <a:pt x="6413" y="562077"/>
                </a:lnTo>
                <a:lnTo>
                  <a:pt x="24018" y="604233"/>
                </a:lnTo>
                <a:lnTo>
                  <a:pt x="51233" y="634332"/>
                </a:lnTo>
                <a:lnTo>
                  <a:pt x="85656" y="652379"/>
                </a:lnTo>
                <a:lnTo>
                  <a:pt x="124883" y="658379"/>
                </a:lnTo>
                <a:lnTo>
                  <a:pt x="166513" y="652336"/>
                </a:lnTo>
                <a:lnTo>
                  <a:pt x="210647" y="635661"/>
                </a:lnTo>
                <a:lnTo>
                  <a:pt x="229096" y="622284"/>
                </a:lnTo>
                <a:lnTo>
                  <a:pt x="146513" y="622284"/>
                </a:lnTo>
                <a:lnTo>
                  <a:pt x="146513" y="612232"/>
                </a:lnTo>
                <a:lnTo>
                  <a:pt x="96463" y="612232"/>
                </a:lnTo>
                <a:lnTo>
                  <a:pt x="96463" y="602180"/>
                </a:lnTo>
                <a:lnTo>
                  <a:pt x="86515" y="602180"/>
                </a:lnTo>
                <a:lnTo>
                  <a:pt x="86515" y="582076"/>
                </a:lnTo>
                <a:lnTo>
                  <a:pt x="156565" y="582076"/>
                </a:lnTo>
                <a:lnTo>
                  <a:pt x="156565" y="572024"/>
                </a:lnTo>
                <a:lnTo>
                  <a:pt x="176565" y="572024"/>
                </a:lnTo>
                <a:lnTo>
                  <a:pt x="176565" y="541973"/>
                </a:lnTo>
                <a:lnTo>
                  <a:pt x="166513" y="531920"/>
                </a:lnTo>
                <a:lnTo>
                  <a:pt x="76463" y="531920"/>
                </a:lnTo>
                <a:lnTo>
                  <a:pt x="76463" y="521868"/>
                </a:lnTo>
                <a:lnTo>
                  <a:pt x="66411" y="521868"/>
                </a:lnTo>
                <a:lnTo>
                  <a:pt x="66411" y="511816"/>
                </a:lnTo>
                <a:lnTo>
                  <a:pt x="56464" y="511816"/>
                </a:lnTo>
                <a:lnTo>
                  <a:pt x="56464" y="481765"/>
                </a:lnTo>
                <a:lnTo>
                  <a:pt x="66411" y="471713"/>
                </a:lnTo>
                <a:lnTo>
                  <a:pt x="66411" y="461661"/>
                </a:lnTo>
                <a:lnTo>
                  <a:pt x="76463" y="461661"/>
                </a:lnTo>
                <a:lnTo>
                  <a:pt x="76463" y="451609"/>
                </a:lnTo>
                <a:lnTo>
                  <a:pt x="96463" y="451609"/>
                </a:lnTo>
                <a:lnTo>
                  <a:pt x="106515" y="441557"/>
                </a:lnTo>
                <a:lnTo>
                  <a:pt x="96463" y="431505"/>
                </a:lnTo>
                <a:lnTo>
                  <a:pt x="96463" y="421453"/>
                </a:lnTo>
                <a:lnTo>
                  <a:pt x="106515" y="421453"/>
                </a:lnTo>
                <a:lnTo>
                  <a:pt x="111436" y="416427"/>
                </a:lnTo>
                <a:lnTo>
                  <a:pt x="223839" y="416427"/>
                </a:lnTo>
                <a:lnTo>
                  <a:pt x="222807" y="415209"/>
                </a:lnTo>
                <a:lnTo>
                  <a:pt x="185136" y="383059"/>
                </a:lnTo>
                <a:lnTo>
                  <a:pt x="146513" y="361245"/>
                </a:lnTo>
                <a:close/>
              </a:path>
              <a:path w="335915" h="658495">
                <a:moveTo>
                  <a:pt x="241550" y="437316"/>
                </a:moveTo>
                <a:lnTo>
                  <a:pt x="143843" y="437316"/>
                </a:lnTo>
                <a:lnTo>
                  <a:pt x="150283" y="437787"/>
                </a:lnTo>
                <a:lnTo>
                  <a:pt x="154838" y="440143"/>
                </a:lnTo>
                <a:lnTo>
                  <a:pt x="156565" y="441557"/>
                </a:lnTo>
                <a:lnTo>
                  <a:pt x="176565" y="441557"/>
                </a:lnTo>
                <a:lnTo>
                  <a:pt x="176565" y="461661"/>
                </a:lnTo>
                <a:lnTo>
                  <a:pt x="126514" y="461661"/>
                </a:lnTo>
                <a:lnTo>
                  <a:pt x="116462" y="471713"/>
                </a:lnTo>
                <a:lnTo>
                  <a:pt x="96463" y="471713"/>
                </a:lnTo>
                <a:lnTo>
                  <a:pt x="96463" y="501764"/>
                </a:lnTo>
                <a:lnTo>
                  <a:pt x="166513" y="501764"/>
                </a:lnTo>
                <a:lnTo>
                  <a:pt x="178232" y="503335"/>
                </a:lnTo>
                <a:lnTo>
                  <a:pt x="185269" y="506790"/>
                </a:lnTo>
                <a:lnTo>
                  <a:pt x="190440" y="510246"/>
                </a:lnTo>
                <a:lnTo>
                  <a:pt x="196564" y="511816"/>
                </a:lnTo>
                <a:lnTo>
                  <a:pt x="216564" y="531920"/>
                </a:lnTo>
                <a:lnTo>
                  <a:pt x="216564" y="562077"/>
                </a:lnTo>
                <a:lnTo>
                  <a:pt x="206512" y="572024"/>
                </a:lnTo>
                <a:lnTo>
                  <a:pt x="206512" y="582076"/>
                </a:lnTo>
                <a:lnTo>
                  <a:pt x="196564" y="582076"/>
                </a:lnTo>
                <a:lnTo>
                  <a:pt x="186512" y="592128"/>
                </a:lnTo>
                <a:lnTo>
                  <a:pt x="176565" y="592128"/>
                </a:lnTo>
                <a:lnTo>
                  <a:pt x="166513" y="602180"/>
                </a:lnTo>
                <a:lnTo>
                  <a:pt x="166513" y="622284"/>
                </a:lnTo>
                <a:lnTo>
                  <a:pt x="229096" y="622284"/>
                </a:lnTo>
                <a:lnTo>
                  <a:pt x="245644" y="610286"/>
                </a:lnTo>
                <a:lnTo>
                  <a:pt x="269579" y="577187"/>
                </a:lnTo>
                <a:lnTo>
                  <a:pt x="280526" y="537337"/>
                </a:lnTo>
                <a:lnTo>
                  <a:pt x="276562" y="491712"/>
                </a:lnTo>
                <a:lnTo>
                  <a:pt x="254843" y="452995"/>
                </a:lnTo>
                <a:lnTo>
                  <a:pt x="241550" y="437316"/>
                </a:lnTo>
                <a:close/>
              </a:path>
              <a:path w="335915" h="658495">
                <a:moveTo>
                  <a:pt x="146513" y="602180"/>
                </a:moveTo>
                <a:lnTo>
                  <a:pt x="136461" y="612232"/>
                </a:lnTo>
                <a:lnTo>
                  <a:pt x="146513" y="612232"/>
                </a:lnTo>
                <a:lnTo>
                  <a:pt x="146513" y="602180"/>
                </a:lnTo>
                <a:close/>
              </a:path>
              <a:path w="335915" h="658495">
                <a:moveTo>
                  <a:pt x="223839" y="416427"/>
                </a:moveTo>
                <a:lnTo>
                  <a:pt x="113949" y="416427"/>
                </a:lnTo>
                <a:lnTo>
                  <a:pt x="116462" y="418940"/>
                </a:lnTo>
                <a:lnTo>
                  <a:pt x="116462" y="421453"/>
                </a:lnTo>
                <a:lnTo>
                  <a:pt x="126514" y="441557"/>
                </a:lnTo>
                <a:lnTo>
                  <a:pt x="136461" y="441557"/>
                </a:lnTo>
                <a:lnTo>
                  <a:pt x="143843" y="437316"/>
                </a:lnTo>
                <a:lnTo>
                  <a:pt x="241550" y="437316"/>
                </a:lnTo>
                <a:lnTo>
                  <a:pt x="223839" y="416427"/>
                </a:lnTo>
                <a:close/>
              </a:path>
              <a:path w="335915" h="658495">
                <a:moveTo>
                  <a:pt x="22145" y="297831"/>
                </a:moveTo>
                <a:lnTo>
                  <a:pt x="12401" y="300509"/>
                </a:lnTo>
                <a:lnTo>
                  <a:pt x="13219" y="311718"/>
                </a:lnTo>
                <a:lnTo>
                  <a:pt x="28230" y="329716"/>
                </a:lnTo>
                <a:lnTo>
                  <a:pt x="41346" y="349609"/>
                </a:lnTo>
                <a:lnTo>
                  <a:pt x="50634" y="365713"/>
                </a:lnTo>
                <a:lnTo>
                  <a:pt x="54160" y="372344"/>
                </a:lnTo>
                <a:lnTo>
                  <a:pt x="135938" y="352135"/>
                </a:lnTo>
                <a:lnTo>
                  <a:pt x="135938" y="321875"/>
                </a:lnTo>
                <a:lnTo>
                  <a:pt x="54160" y="321875"/>
                </a:lnTo>
                <a:lnTo>
                  <a:pt x="37662" y="304635"/>
                </a:lnTo>
                <a:lnTo>
                  <a:pt x="22145" y="297831"/>
                </a:lnTo>
                <a:close/>
              </a:path>
              <a:path w="335915" h="658495">
                <a:moveTo>
                  <a:pt x="77320" y="277329"/>
                </a:moveTo>
                <a:lnTo>
                  <a:pt x="70783" y="278905"/>
                </a:lnTo>
                <a:lnTo>
                  <a:pt x="66169" y="284269"/>
                </a:lnTo>
                <a:lnTo>
                  <a:pt x="64422" y="291509"/>
                </a:lnTo>
                <a:lnTo>
                  <a:pt x="54160" y="301666"/>
                </a:lnTo>
                <a:lnTo>
                  <a:pt x="54160" y="321875"/>
                </a:lnTo>
                <a:lnTo>
                  <a:pt x="135938" y="321875"/>
                </a:lnTo>
                <a:lnTo>
                  <a:pt x="135938" y="301666"/>
                </a:lnTo>
                <a:lnTo>
                  <a:pt x="105258" y="301666"/>
                </a:lnTo>
                <a:lnTo>
                  <a:pt x="105258" y="291509"/>
                </a:lnTo>
                <a:lnTo>
                  <a:pt x="95101" y="291509"/>
                </a:lnTo>
                <a:lnTo>
                  <a:pt x="95101" y="281457"/>
                </a:lnTo>
                <a:lnTo>
                  <a:pt x="84840" y="281457"/>
                </a:lnTo>
                <a:lnTo>
                  <a:pt x="77320" y="277329"/>
                </a:lnTo>
                <a:close/>
              </a:path>
              <a:path w="335915" h="658495">
                <a:moveTo>
                  <a:pt x="130807" y="268787"/>
                </a:moveTo>
                <a:lnTo>
                  <a:pt x="105258" y="301666"/>
                </a:lnTo>
                <a:lnTo>
                  <a:pt x="135938" y="301666"/>
                </a:lnTo>
                <a:lnTo>
                  <a:pt x="135938" y="271300"/>
                </a:lnTo>
                <a:lnTo>
                  <a:pt x="130807" y="268787"/>
                </a:lnTo>
                <a:close/>
              </a:path>
              <a:path w="335915" h="658495">
                <a:moveTo>
                  <a:pt x="315304" y="0"/>
                </a:moveTo>
                <a:lnTo>
                  <a:pt x="255096" y="20208"/>
                </a:lnTo>
                <a:lnTo>
                  <a:pt x="237522" y="20365"/>
                </a:lnTo>
                <a:lnTo>
                  <a:pt x="197350" y="21465"/>
                </a:lnTo>
                <a:lnTo>
                  <a:pt x="153408" y="24449"/>
                </a:lnTo>
                <a:lnTo>
                  <a:pt x="100353" y="44445"/>
                </a:lnTo>
                <a:lnTo>
                  <a:pt x="66778" y="75652"/>
                </a:lnTo>
                <a:lnTo>
                  <a:pt x="36972" y="106858"/>
                </a:lnTo>
                <a:lnTo>
                  <a:pt x="24109" y="121043"/>
                </a:lnTo>
                <a:lnTo>
                  <a:pt x="14057" y="131095"/>
                </a:lnTo>
                <a:lnTo>
                  <a:pt x="14057" y="141252"/>
                </a:lnTo>
                <a:lnTo>
                  <a:pt x="24109" y="242086"/>
                </a:lnTo>
                <a:lnTo>
                  <a:pt x="24109" y="252138"/>
                </a:lnTo>
                <a:lnTo>
                  <a:pt x="34161" y="252138"/>
                </a:lnTo>
                <a:lnTo>
                  <a:pt x="35888" y="259537"/>
                </a:lnTo>
                <a:lnTo>
                  <a:pt x="40443" y="266012"/>
                </a:lnTo>
                <a:lnTo>
                  <a:pt x="46883" y="270603"/>
                </a:lnTo>
                <a:lnTo>
                  <a:pt x="54265" y="272347"/>
                </a:lnTo>
                <a:lnTo>
                  <a:pt x="64317" y="262190"/>
                </a:lnTo>
                <a:lnTo>
                  <a:pt x="74369" y="252138"/>
                </a:lnTo>
                <a:lnTo>
                  <a:pt x="74369" y="242086"/>
                </a:lnTo>
                <a:lnTo>
                  <a:pt x="84421" y="161356"/>
                </a:lnTo>
                <a:lnTo>
                  <a:pt x="144629" y="110991"/>
                </a:lnTo>
                <a:lnTo>
                  <a:pt x="154681" y="100834"/>
                </a:lnTo>
                <a:lnTo>
                  <a:pt x="332705" y="100834"/>
                </a:lnTo>
                <a:lnTo>
                  <a:pt x="335408" y="90782"/>
                </a:lnTo>
                <a:lnTo>
                  <a:pt x="335408" y="20208"/>
                </a:lnTo>
                <a:lnTo>
                  <a:pt x="332267" y="8525"/>
                </a:lnTo>
                <a:lnTo>
                  <a:pt x="325356" y="2526"/>
                </a:lnTo>
                <a:lnTo>
                  <a:pt x="318445" y="315"/>
                </a:lnTo>
                <a:lnTo>
                  <a:pt x="315304" y="0"/>
                </a:lnTo>
                <a:close/>
              </a:path>
              <a:path w="335915" h="658495">
                <a:moveTo>
                  <a:pt x="332705" y="100834"/>
                </a:moveTo>
                <a:lnTo>
                  <a:pt x="154681" y="100834"/>
                </a:lnTo>
                <a:lnTo>
                  <a:pt x="154681" y="110991"/>
                </a:lnTo>
                <a:lnTo>
                  <a:pt x="162063" y="118532"/>
                </a:lnTo>
                <a:lnTo>
                  <a:pt x="168502" y="126082"/>
                </a:lnTo>
                <a:lnTo>
                  <a:pt x="173057" y="133652"/>
                </a:lnTo>
                <a:lnTo>
                  <a:pt x="174785" y="141252"/>
                </a:lnTo>
                <a:lnTo>
                  <a:pt x="179025" y="154445"/>
                </a:lnTo>
                <a:lnTo>
                  <a:pt x="178554" y="163869"/>
                </a:lnTo>
                <a:lnTo>
                  <a:pt x="176198" y="169523"/>
                </a:lnTo>
                <a:lnTo>
                  <a:pt x="174785" y="171408"/>
                </a:lnTo>
                <a:lnTo>
                  <a:pt x="134577" y="221878"/>
                </a:lnTo>
                <a:lnTo>
                  <a:pt x="134734" y="229433"/>
                </a:lnTo>
                <a:lnTo>
                  <a:pt x="135833" y="237008"/>
                </a:lnTo>
                <a:lnTo>
                  <a:pt x="138817" y="244583"/>
                </a:lnTo>
                <a:lnTo>
                  <a:pt x="144629" y="252138"/>
                </a:lnTo>
                <a:lnTo>
                  <a:pt x="174785" y="252138"/>
                </a:lnTo>
                <a:lnTo>
                  <a:pt x="234992" y="171408"/>
                </a:lnTo>
                <a:lnTo>
                  <a:pt x="305252" y="110991"/>
                </a:lnTo>
                <a:lnTo>
                  <a:pt x="315304" y="110991"/>
                </a:lnTo>
                <a:lnTo>
                  <a:pt x="318445" y="110675"/>
                </a:lnTo>
                <a:lnTo>
                  <a:pt x="325356" y="108465"/>
                </a:lnTo>
                <a:lnTo>
                  <a:pt x="332267" y="102465"/>
                </a:lnTo>
                <a:lnTo>
                  <a:pt x="332705" y="1008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543344" y="3514447"/>
            <a:ext cx="478790" cy="455295"/>
          </a:xfrm>
          <a:custGeom>
            <a:avLst/>
            <a:gdLst/>
            <a:ahLst/>
            <a:cxnLst/>
            <a:rect l="l" t="t" r="r" b="b"/>
            <a:pathLst>
              <a:path w="478790" h="455295">
                <a:moveTo>
                  <a:pt x="36648" y="215909"/>
                </a:moveTo>
                <a:lnTo>
                  <a:pt x="29318" y="215909"/>
                </a:lnTo>
                <a:lnTo>
                  <a:pt x="18553" y="217319"/>
                </a:lnTo>
                <a:lnTo>
                  <a:pt x="9162" y="221537"/>
                </a:lnTo>
                <a:lnTo>
                  <a:pt x="2519" y="228543"/>
                </a:lnTo>
                <a:lnTo>
                  <a:pt x="0" y="238317"/>
                </a:lnTo>
                <a:lnTo>
                  <a:pt x="0" y="298106"/>
                </a:lnTo>
                <a:lnTo>
                  <a:pt x="2519" y="309041"/>
                </a:lnTo>
                <a:lnTo>
                  <a:pt x="9162" y="318602"/>
                </a:lnTo>
                <a:lnTo>
                  <a:pt x="18553" y="325376"/>
                </a:lnTo>
                <a:lnTo>
                  <a:pt x="29318" y="327948"/>
                </a:lnTo>
                <a:lnTo>
                  <a:pt x="29318" y="432447"/>
                </a:lnTo>
                <a:lnTo>
                  <a:pt x="30578" y="442265"/>
                </a:lnTo>
                <a:lnTo>
                  <a:pt x="33899" y="449266"/>
                </a:lnTo>
                <a:lnTo>
                  <a:pt x="38595" y="453459"/>
                </a:lnTo>
                <a:lnTo>
                  <a:pt x="43977" y="454855"/>
                </a:lnTo>
                <a:lnTo>
                  <a:pt x="53658" y="453459"/>
                </a:lnTo>
                <a:lnTo>
                  <a:pt x="60560" y="449266"/>
                </a:lnTo>
                <a:lnTo>
                  <a:pt x="64695" y="442265"/>
                </a:lnTo>
                <a:lnTo>
                  <a:pt x="66071" y="432447"/>
                </a:lnTo>
                <a:lnTo>
                  <a:pt x="102719" y="432447"/>
                </a:lnTo>
                <a:lnTo>
                  <a:pt x="102719" y="253290"/>
                </a:lnTo>
                <a:lnTo>
                  <a:pt x="151767" y="238317"/>
                </a:lnTo>
                <a:lnTo>
                  <a:pt x="66071" y="238317"/>
                </a:lnTo>
                <a:lnTo>
                  <a:pt x="36648" y="215909"/>
                </a:lnTo>
                <a:close/>
              </a:path>
              <a:path w="478790" h="455295">
                <a:moveTo>
                  <a:pt x="102719" y="432447"/>
                </a:moveTo>
                <a:lnTo>
                  <a:pt x="66071" y="432447"/>
                </a:lnTo>
                <a:lnTo>
                  <a:pt x="67445" y="442265"/>
                </a:lnTo>
                <a:lnTo>
                  <a:pt x="71568" y="449266"/>
                </a:lnTo>
                <a:lnTo>
                  <a:pt x="78440" y="453459"/>
                </a:lnTo>
                <a:lnTo>
                  <a:pt x="88060" y="454855"/>
                </a:lnTo>
                <a:lnTo>
                  <a:pt x="93442" y="453459"/>
                </a:lnTo>
                <a:lnTo>
                  <a:pt x="98138" y="449266"/>
                </a:lnTo>
                <a:lnTo>
                  <a:pt x="101459" y="442265"/>
                </a:lnTo>
                <a:lnTo>
                  <a:pt x="102719" y="432447"/>
                </a:lnTo>
                <a:close/>
              </a:path>
              <a:path w="478790" h="455295">
                <a:moveTo>
                  <a:pt x="184811" y="253081"/>
                </a:moveTo>
                <a:lnTo>
                  <a:pt x="222506" y="314466"/>
                </a:lnTo>
                <a:lnTo>
                  <a:pt x="261850" y="329603"/>
                </a:lnTo>
                <a:lnTo>
                  <a:pt x="305435" y="334963"/>
                </a:lnTo>
                <a:lnTo>
                  <a:pt x="352266" y="329001"/>
                </a:lnTo>
                <a:lnTo>
                  <a:pt x="392445" y="312660"/>
                </a:lnTo>
                <a:lnTo>
                  <a:pt x="305435" y="312660"/>
                </a:lnTo>
                <a:lnTo>
                  <a:pt x="271745" y="308578"/>
                </a:lnTo>
                <a:lnTo>
                  <a:pt x="239469" y="296810"/>
                </a:lnTo>
                <a:lnTo>
                  <a:pt x="210019" y="278072"/>
                </a:lnTo>
                <a:lnTo>
                  <a:pt x="184811" y="253081"/>
                </a:lnTo>
                <a:close/>
              </a:path>
              <a:path w="478790" h="455295">
                <a:moveTo>
                  <a:pt x="393111" y="22302"/>
                </a:moveTo>
                <a:lnTo>
                  <a:pt x="305435" y="22302"/>
                </a:lnTo>
                <a:lnTo>
                  <a:pt x="352910" y="29867"/>
                </a:lnTo>
                <a:lnTo>
                  <a:pt x="394253" y="50656"/>
                </a:lnTo>
                <a:lnTo>
                  <a:pt x="426927" y="81808"/>
                </a:lnTo>
                <a:lnTo>
                  <a:pt x="448392" y="120464"/>
                </a:lnTo>
                <a:lnTo>
                  <a:pt x="456111" y="163764"/>
                </a:lnTo>
                <a:lnTo>
                  <a:pt x="448392" y="210692"/>
                </a:lnTo>
                <a:lnTo>
                  <a:pt x="426927" y="251549"/>
                </a:lnTo>
                <a:lnTo>
                  <a:pt x="394253" y="283831"/>
                </a:lnTo>
                <a:lnTo>
                  <a:pt x="352910" y="305036"/>
                </a:lnTo>
                <a:lnTo>
                  <a:pt x="305435" y="312660"/>
                </a:lnTo>
                <a:lnTo>
                  <a:pt x="392445" y="312660"/>
                </a:lnTo>
                <a:lnTo>
                  <a:pt x="428795" y="285645"/>
                </a:lnTo>
                <a:lnTo>
                  <a:pt x="455557" y="251150"/>
                </a:lnTo>
                <a:lnTo>
                  <a:pt x="472691" y="210040"/>
                </a:lnTo>
                <a:lnTo>
                  <a:pt x="478728" y="163764"/>
                </a:lnTo>
                <a:lnTo>
                  <a:pt x="472691" y="120621"/>
                </a:lnTo>
                <a:lnTo>
                  <a:pt x="455557" y="81610"/>
                </a:lnTo>
                <a:lnTo>
                  <a:pt x="428795" y="48388"/>
                </a:lnTo>
                <a:lnTo>
                  <a:pt x="393875" y="22609"/>
                </a:lnTo>
                <a:lnTo>
                  <a:pt x="393111" y="22302"/>
                </a:lnTo>
                <a:close/>
              </a:path>
              <a:path w="478790" h="455295">
                <a:moveTo>
                  <a:pt x="350774" y="297687"/>
                </a:moveTo>
                <a:lnTo>
                  <a:pt x="259992" y="297687"/>
                </a:lnTo>
                <a:lnTo>
                  <a:pt x="271243" y="297816"/>
                </a:lnTo>
                <a:lnTo>
                  <a:pt x="281758" y="298721"/>
                </a:lnTo>
                <a:lnTo>
                  <a:pt x="290840" y="301177"/>
                </a:lnTo>
                <a:lnTo>
                  <a:pt x="297791" y="305959"/>
                </a:lnTo>
                <a:lnTo>
                  <a:pt x="313535" y="304666"/>
                </a:lnTo>
                <a:lnTo>
                  <a:pt x="327149" y="301823"/>
                </a:lnTo>
                <a:lnTo>
                  <a:pt x="339330" y="298979"/>
                </a:lnTo>
                <a:lnTo>
                  <a:pt x="350774" y="297687"/>
                </a:lnTo>
                <a:close/>
              </a:path>
              <a:path w="478790" h="455295">
                <a:moveTo>
                  <a:pt x="380407" y="277059"/>
                </a:moveTo>
                <a:lnTo>
                  <a:pt x="230359" y="277059"/>
                </a:lnTo>
                <a:lnTo>
                  <a:pt x="230359" y="285331"/>
                </a:lnTo>
                <a:lnTo>
                  <a:pt x="380407" y="285331"/>
                </a:lnTo>
                <a:lnTo>
                  <a:pt x="380407" y="277059"/>
                </a:lnTo>
                <a:close/>
              </a:path>
              <a:path w="478790" h="455295">
                <a:moveTo>
                  <a:pt x="400301" y="252243"/>
                </a:moveTo>
                <a:lnTo>
                  <a:pt x="206381" y="252243"/>
                </a:lnTo>
                <a:lnTo>
                  <a:pt x="206381" y="260515"/>
                </a:lnTo>
                <a:lnTo>
                  <a:pt x="213815" y="268787"/>
                </a:lnTo>
                <a:lnTo>
                  <a:pt x="392867" y="268787"/>
                </a:lnTo>
                <a:lnTo>
                  <a:pt x="400301" y="260515"/>
                </a:lnTo>
                <a:lnTo>
                  <a:pt x="400301" y="252243"/>
                </a:lnTo>
                <a:close/>
              </a:path>
              <a:path w="478790" h="455295">
                <a:moveTo>
                  <a:pt x="416845" y="239783"/>
                </a:moveTo>
                <a:lnTo>
                  <a:pt x="229626" y="239783"/>
                </a:lnTo>
                <a:lnTo>
                  <a:pt x="214653" y="243971"/>
                </a:lnTo>
                <a:lnTo>
                  <a:pt x="416845" y="243971"/>
                </a:lnTo>
                <a:lnTo>
                  <a:pt x="416845" y="239783"/>
                </a:lnTo>
                <a:close/>
              </a:path>
              <a:path w="478790" h="455295">
                <a:moveTo>
                  <a:pt x="305435" y="0"/>
                </a:moveTo>
                <a:lnTo>
                  <a:pt x="261178" y="5928"/>
                </a:lnTo>
                <a:lnTo>
                  <a:pt x="220272" y="22609"/>
                </a:lnTo>
                <a:lnTo>
                  <a:pt x="184811" y="48388"/>
                </a:lnTo>
                <a:lnTo>
                  <a:pt x="156888" y="81610"/>
                </a:lnTo>
                <a:lnTo>
                  <a:pt x="138599" y="120621"/>
                </a:lnTo>
                <a:lnTo>
                  <a:pt x="132037" y="163764"/>
                </a:lnTo>
                <a:lnTo>
                  <a:pt x="138634" y="202716"/>
                </a:lnTo>
                <a:lnTo>
                  <a:pt x="95389" y="215909"/>
                </a:lnTo>
                <a:lnTo>
                  <a:pt x="88060" y="215909"/>
                </a:lnTo>
                <a:lnTo>
                  <a:pt x="66071" y="238317"/>
                </a:lnTo>
                <a:lnTo>
                  <a:pt x="151767" y="238317"/>
                </a:lnTo>
                <a:lnTo>
                  <a:pt x="176120" y="230883"/>
                </a:lnTo>
                <a:lnTo>
                  <a:pt x="185740" y="228427"/>
                </a:lnTo>
                <a:lnTo>
                  <a:pt x="192611" y="222467"/>
                </a:lnTo>
                <a:lnTo>
                  <a:pt x="196743" y="215071"/>
                </a:lnTo>
                <a:lnTo>
                  <a:pt x="198109" y="208475"/>
                </a:lnTo>
                <a:lnTo>
                  <a:pt x="194444" y="201040"/>
                </a:lnTo>
                <a:lnTo>
                  <a:pt x="191050" y="195805"/>
                </a:lnTo>
                <a:lnTo>
                  <a:pt x="161146" y="195805"/>
                </a:lnTo>
                <a:lnTo>
                  <a:pt x="154654" y="163764"/>
                </a:lnTo>
                <a:lnTo>
                  <a:pt x="162374" y="120464"/>
                </a:lnTo>
                <a:lnTo>
                  <a:pt x="183846" y="81808"/>
                </a:lnTo>
                <a:lnTo>
                  <a:pt x="216535" y="50656"/>
                </a:lnTo>
                <a:lnTo>
                  <a:pt x="257909" y="29867"/>
                </a:lnTo>
                <a:lnTo>
                  <a:pt x="305435" y="22302"/>
                </a:lnTo>
                <a:lnTo>
                  <a:pt x="393111" y="22302"/>
                </a:lnTo>
                <a:lnTo>
                  <a:pt x="352266" y="5928"/>
                </a:lnTo>
                <a:lnTo>
                  <a:pt x="305435" y="0"/>
                </a:lnTo>
                <a:close/>
              </a:path>
              <a:path w="478790" h="455295">
                <a:moveTo>
                  <a:pt x="433285" y="215071"/>
                </a:moveTo>
                <a:lnTo>
                  <a:pt x="254233" y="215071"/>
                </a:lnTo>
                <a:lnTo>
                  <a:pt x="239364" y="223343"/>
                </a:lnTo>
                <a:lnTo>
                  <a:pt x="433285" y="223343"/>
                </a:lnTo>
                <a:lnTo>
                  <a:pt x="433285" y="215071"/>
                </a:lnTo>
                <a:close/>
              </a:path>
              <a:path w="478790" h="455295">
                <a:moveTo>
                  <a:pt x="441557" y="202611"/>
                </a:moveTo>
                <a:lnTo>
                  <a:pt x="275174" y="202611"/>
                </a:lnTo>
                <a:lnTo>
                  <a:pt x="259992" y="206799"/>
                </a:lnTo>
                <a:lnTo>
                  <a:pt x="434018" y="206799"/>
                </a:lnTo>
                <a:lnTo>
                  <a:pt x="441557" y="202611"/>
                </a:lnTo>
                <a:close/>
              </a:path>
              <a:path w="478790" h="455295">
                <a:moveTo>
                  <a:pt x="61882" y="132351"/>
                </a:moveTo>
                <a:lnTo>
                  <a:pt x="49043" y="135108"/>
                </a:lnTo>
                <a:lnTo>
                  <a:pt x="38559" y="142626"/>
                </a:lnTo>
                <a:lnTo>
                  <a:pt x="31491" y="153776"/>
                </a:lnTo>
                <a:lnTo>
                  <a:pt x="28899" y="167429"/>
                </a:lnTo>
                <a:lnTo>
                  <a:pt x="31491" y="181143"/>
                </a:lnTo>
                <a:lnTo>
                  <a:pt x="38559" y="192323"/>
                </a:lnTo>
                <a:lnTo>
                  <a:pt x="49043" y="199853"/>
                </a:lnTo>
                <a:lnTo>
                  <a:pt x="61882" y="202611"/>
                </a:lnTo>
                <a:lnTo>
                  <a:pt x="74722" y="199853"/>
                </a:lnTo>
                <a:lnTo>
                  <a:pt x="85206" y="192323"/>
                </a:lnTo>
                <a:lnTo>
                  <a:pt x="92274" y="181143"/>
                </a:lnTo>
                <a:lnTo>
                  <a:pt x="94866" y="167429"/>
                </a:lnTo>
                <a:lnTo>
                  <a:pt x="92274" y="153776"/>
                </a:lnTo>
                <a:lnTo>
                  <a:pt x="85206" y="142626"/>
                </a:lnTo>
                <a:lnTo>
                  <a:pt x="74722" y="135108"/>
                </a:lnTo>
                <a:lnTo>
                  <a:pt x="61882" y="132351"/>
                </a:lnTo>
                <a:close/>
              </a:path>
              <a:path w="478790" h="455295">
                <a:moveTo>
                  <a:pt x="181565" y="189837"/>
                </a:moveTo>
                <a:lnTo>
                  <a:pt x="176120" y="189837"/>
                </a:lnTo>
                <a:lnTo>
                  <a:pt x="168790" y="193501"/>
                </a:lnTo>
                <a:lnTo>
                  <a:pt x="161146" y="195805"/>
                </a:lnTo>
                <a:lnTo>
                  <a:pt x="191050" y="195805"/>
                </a:lnTo>
                <a:lnTo>
                  <a:pt x="190779" y="195386"/>
                </a:lnTo>
                <a:lnTo>
                  <a:pt x="186172" y="192559"/>
                </a:lnTo>
                <a:lnTo>
                  <a:pt x="181565" y="189837"/>
                </a:lnTo>
                <a:close/>
              </a:path>
              <a:path w="478790" h="455295">
                <a:moveTo>
                  <a:pt x="441557" y="177795"/>
                </a:moveTo>
                <a:lnTo>
                  <a:pt x="296011" y="177795"/>
                </a:lnTo>
                <a:lnTo>
                  <a:pt x="280619" y="186067"/>
                </a:lnTo>
                <a:lnTo>
                  <a:pt x="441557" y="186067"/>
                </a:lnTo>
                <a:lnTo>
                  <a:pt x="441557" y="177795"/>
                </a:lnTo>
                <a:close/>
              </a:path>
              <a:path w="478790" h="455295">
                <a:moveTo>
                  <a:pt x="305435" y="28899"/>
                </a:moveTo>
                <a:lnTo>
                  <a:pt x="305435" y="169523"/>
                </a:lnTo>
                <a:lnTo>
                  <a:pt x="441557" y="169523"/>
                </a:lnTo>
                <a:lnTo>
                  <a:pt x="441557" y="162089"/>
                </a:lnTo>
                <a:lnTo>
                  <a:pt x="434658" y="119850"/>
                </a:lnTo>
                <a:lnTo>
                  <a:pt x="415415" y="83271"/>
                </a:lnTo>
                <a:lnTo>
                  <a:pt x="386009" y="54492"/>
                </a:lnTo>
                <a:lnTo>
                  <a:pt x="348622" y="35654"/>
                </a:lnTo>
                <a:lnTo>
                  <a:pt x="305435" y="288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564215" y="2522852"/>
            <a:ext cx="5142230" cy="2672080"/>
          </a:xfrm>
          <a:prstGeom prst="rect">
            <a:avLst/>
          </a:prstGeom>
        </p:spPr>
        <p:txBody>
          <a:bodyPr vert="horz" wrap="square" lIns="0" tIns="175260" rIns="0" bIns="0" rtlCol="0">
            <a:spAutoFit/>
          </a:bodyPr>
          <a:lstStyle/>
          <a:p>
            <a:pPr marL="163830">
              <a:lnSpc>
                <a:spcPct val="100000"/>
              </a:lnSpc>
              <a:spcBef>
                <a:spcPts val="1380"/>
              </a:spcBef>
            </a:pPr>
            <a:r>
              <a:rPr sz="3300" b="1" spc="-10" dirty="0">
                <a:latin typeface="微软雅黑"/>
                <a:cs typeface="微软雅黑"/>
              </a:rPr>
              <a:t>业务需求</a:t>
            </a:r>
            <a:endParaRPr sz="3300">
              <a:latin typeface="微软雅黑"/>
              <a:cs typeface="微软雅黑"/>
            </a:endParaRPr>
          </a:p>
          <a:p>
            <a:pPr marL="102870" marR="5080">
              <a:lnSpc>
                <a:spcPct val="119500"/>
              </a:lnSpc>
              <a:spcBef>
                <a:spcPts val="400"/>
              </a:spcBef>
            </a:pPr>
            <a:r>
              <a:rPr sz="2650" spc="-10" dirty="0">
                <a:latin typeface="微软雅黑"/>
                <a:cs typeface="微软雅黑"/>
              </a:rPr>
              <a:t>与医院的业务特点结合</a:t>
            </a:r>
            <a:r>
              <a:rPr sz="2650" spc="-25" dirty="0">
                <a:latin typeface="微软雅黑"/>
                <a:cs typeface="微软雅黑"/>
              </a:rPr>
              <a:t>，</a:t>
            </a:r>
            <a:r>
              <a:rPr sz="2650" spc="-10" dirty="0">
                <a:latin typeface="微软雅黑"/>
                <a:cs typeface="微软雅黑"/>
              </a:rPr>
              <a:t>了解业 务模式和发展方向，同</a:t>
            </a:r>
            <a:r>
              <a:rPr sz="2650" spc="-25" dirty="0">
                <a:latin typeface="微软雅黑"/>
                <a:cs typeface="微软雅黑"/>
              </a:rPr>
              <a:t>步</a:t>
            </a:r>
            <a:r>
              <a:rPr sz="2650" spc="-10" dirty="0">
                <a:latin typeface="微软雅黑"/>
                <a:cs typeface="微软雅黑"/>
              </a:rPr>
              <a:t>规划、 同步</a:t>
            </a:r>
            <a:r>
              <a:rPr sz="2650" spc="-25" dirty="0">
                <a:latin typeface="微软雅黑"/>
                <a:cs typeface="微软雅黑"/>
              </a:rPr>
              <a:t>建</a:t>
            </a:r>
            <a:r>
              <a:rPr sz="2650" spc="-10" dirty="0">
                <a:latin typeface="微软雅黑"/>
                <a:cs typeface="微软雅黑"/>
              </a:rPr>
              <a:t>设，</a:t>
            </a:r>
            <a:r>
              <a:rPr sz="2650" spc="-25" dirty="0">
                <a:latin typeface="微软雅黑"/>
                <a:cs typeface="微软雅黑"/>
              </a:rPr>
              <a:t>例</a:t>
            </a:r>
            <a:r>
              <a:rPr sz="2650" spc="-10" dirty="0">
                <a:latin typeface="微软雅黑"/>
                <a:cs typeface="微软雅黑"/>
              </a:rPr>
              <a:t>如</a:t>
            </a:r>
            <a:r>
              <a:rPr sz="2650" spc="-10" dirty="0">
                <a:solidFill>
                  <a:srgbClr val="FF0000"/>
                </a:solidFill>
                <a:latin typeface="微软雅黑"/>
                <a:cs typeface="微软雅黑"/>
              </a:rPr>
              <a:t>互</a:t>
            </a:r>
            <a:r>
              <a:rPr sz="2650" spc="-25" dirty="0">
                <a:solidFill>
                  <a:srgbClr val="FF0000"/>
                </a:solidFill>
                <a:latin typeface="微软雅黑"/>
                <a:cs typeface="微软雅黑"/>
              </a:rPr>
              <a:t>联</a:t>
            </a:r>
            <a:r>
              <a:rPr sz="2650" spc="-10" dirty="0">
                <a:solidFill>
                  <a:srgbClr val="FF0000"/>
                </a:solidFill>
                <a:latin typeface="微软雅黑"/>
                <a:cs typeface="微软雅黑"/>
              </a:rPr>
              <a:t>网服</a:t>
            </a:r>
            <a:r>
              <a:rPr sz="2650" spc="-25" dirty="0">
                <a:solidFill>
                  <a:srgbClr val="FF0000"/>
                </a:solidFill>
                <a:latin typeface="微软雅黑"/>
                <a:cs typeface="微软雅黑"/>
              </a:rPr>
              <a:t>务</a:t>
            </a:r>
            <a:r>
              <a:rPr sz="2650" spc="-10" dirty="0">
                <a:solidFill>
                  <a:srgbClr val="FF0000"/>
                </a:solidFill>
                <a:latin typeface="微软雅黑"/>
                <a:cs typeface="微软雅黑"/>
              </a:rPr>
              <a:t>、AI、</a:t>
            </a:r>
            <a:endParaRPr sz="265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  <a:tabLst>
                <a:tab pos="5121910" algn="l"/>
              </a:tabLst>
            </a:pPr>
            <a:r>
              <a:rPr sz="2650" strike="sngStrike" spc="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50" strike="sngStrike" spc="-10" dirty="0">
                <a:solidFill>
                  <a:srgbClr val="FF0000"/>
                </a:solidFill>
                <a:latin typeface="微软雅黑"/>
                <a:cs typeface="微软雅黑"/>
              </a:rPr>
              <a:t>科研多中心</a:t>
            </a:r>
            <a:r>
              <a:rPr sz="2650" strike="sngStrike" spc="-10" dirty="0">
                <a:latin typeface="微软雅黑"/>
                <a:cs typeface="微软雅黑"/>
              </a:rPr>
              <a:t>…</a:t>
            </a:r>
            <a:r>
              <a:rPr sz="2650" strike="sngStrike" spc="-120" dirty="0">
                <a:latin typeface="微软雅黑"/>
                <a:cs typeface="微软雅黑"/>
              </a:rPr>
              <a:t> </a:t>
            </a:r>
            <a:r>
              <a:rPr sz="2650" strike="sngStrike" spc="-10" dirty="0">
                <a:latin typeface="微软雅黑"/>
                <a:cs typeface="微软雅黑"/>
              </a:rPr>
              <a:t>…	</a:t>
            </a:r>
            <a:endParaRPr sz="2650">
              <a:latin typeface="微软雅黑"/>
              <a:cs typeface="微软雅黑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15728" y="5399281"/>
            <a:ext cx="4050665" cy="21774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b="1" spc="-10" dirty="0">
                <a:latin typeface="微软雅黑"/>
                <a:cs typeface="微软雅黑"/>
              </a:rPr>
              <a:t>威胁识别</a:t>
            </a:r>
            <a:endParaRPr sz="3300">
              <a:latin typeface="微软雅黑"/>
              <a:cs typeface="微软雅黑"/>
            </a:endParaRPr>
          </a:p>
          <a:p>
            <a:pPr marL="12700" marR="5080">
              <a:lnSpc>
                <a:spcPct val="119500"/>
              </a:lnSpc>
              <a:spcBef>
                <a:spcPts val="1585"/>
              </a:spcBef>
            </a:pPr>
            <a:r>
              <a:rPr sz="2650" spc="-10" dirty="0">
                <a:latin typeface="微软雅黑"/>
                <a:cs typeface="微软雅黑"/>
              </a:rPr>
              <a:t>充分识别</a:t>
            </a:r>
            <a:r>
              <a:rPr sz="2650" spc="-10" dirty="0">
                <a:solidFill>
                  <a:srgbClr val="FF0000"/>
                </a:solidFill>
                <a:latin typeface="微软雅黑"/>
                <a:cs typeface="微软雅黑"/>
              </a:rPr>
              <a:t>内部</a:t>
            </a:r>
            <a:r>
              <a:rPr sz="2650" spc="-10" dirty="0">
                <a:latin typeface="微软雅黑"/>
                <a:cs typeface="微软雅黑"/>
              </a:rPr>
              <a:t>隐患和</a:t>
            </a:r>
            <a:r>
              <a:rPr sz="2650" spc="-10" dirty="0">
                <a:solidFill>
                  <a:srgbClr val="FF0000"/>
                </a:solidFill>
                <a:latin typeface="微软雅黑"/>
                <a:cs typeface="微软雅黑"/>
              </a:rPr>
              <a:t>外</a:t>
            </a:r>
            <a:r>
              <a:rPr sz="2650" spc="-20" dirty="0">
                <a:solidFill>
                  <a:srgbClr val="FF0000"/>
                </a:solidFill>
                <a:latin typeface="微软雅黑"/>
                <a:cs typeface="微软雅黑"/>
              </a:rPr>
              <a:t>部</a:t>
            </a:r>
            <a:r>
              <a:rPr sz="2650" spc="-10" dirty="0">
                <a:latin typeface="微软雅黑"/>
                <a:cs typeface="微软雅黑"/>
              </a:rPr>
              <a:t>威 胁，持续追踪最新安全态 势…</a:t>
            </a:r>
            <a:r>
              <a:rPr sz="2650" spc="-25" dirty="0">
                <a:latin typeface="微软雅黑"/>
                <a:cs typeface="微软雅黑"/>
              </a:rPr>
              <a:t> </a:t>
            </a:r>
            <a:r>
              <a:rPr sz="2650" spc="-10" dirty="0">
                <a:latin typeface="微软雅黑"/>
                <a:cs typeface="微软雅黑"/>
              </a:rPr>
              <a:t>…</a:t>
            </a:r>
            <a:endParaRPr sz="2650">
              <a:latin typeface="微软雅黑"/>
              <a:cs typeface="微软雅黑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15728" y="8112393"/>
            <a:ext cx="4717415" cy="21774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b="1" spc="-10" dirty="0">
                <a:latin typeface="微软雅黑"/>
                <a:cs typeface="微软雅黑"/>
              </a:rPr>
              <a:t>安全治理</a:t>
            </a:r>
            <a:endParaRPr sz="3300">
              <a:latin typeface="微软雅黑"/>
              <a:cs typeface="微软雅黑"/>
            </a:endParaRPr>
          </a:p>
          <a:p>
            <a:pPr marL="12700" marR="5080">
              <a:lnSpc>
                <a:spcPct val="119500"/>
              </a:lnSpc>
              <a:spcBef>
                <a:spcPts val="1590"/>
              </a:spcBef>
            </a:pPr>
            <a:r>
              <a:rPr sz="2650" spc="-10" dirty="0">
                <a:latin typeface="微软雅黑"/>
                <a:cs typeface="微软雅黑"/>
              </a:rPr>
              <a:t>明确治理目标，明确责</a:t>
            </a:r>
            <a:r>
              <a:rPr sz="2650" spc="-25" dirty="0">
                <a:latin typeface="微软雅黑"/>
                <a:cs typeface="微软雅黑"/>
              </a:rPr>
              <a:t>任</a:t>
            </a:r>
            <a:r>
              <a:rPr sz="2650" spc="-10" dirty="0">
                <a:latin typeface="微软雅黑"/>
                <a:cs typeface="微软雅黑"/>
              </a:rPr>
              <a:t>人，  明确</a:t>
            </a:r>
            <a:r>
              <a:rPr sz="2650" spc="-25" dirty="0">
                <a:latin typeface="微软雅黑"/>
                <a:cs typeface="微软雅黑"/>
              </a:rPr>
              <a:t>技</a:t>
            </a:r>
            <a:r>
              <a:rPr sz="2650" spc="-10" dirty="0">
                <a:latin typeface="微软雅黑"/>
                <a:cs typeface="微软雅黑"/>
              </a:rPr>
              <a:t>术路</a:t>
            </a:r>
            <a:r>
              <a:rPr sz="2650" spc="-25" dirty="0">
                <a:latin typeface="微软雅黑"/>
                <a:cs typeface="微软雅黑"/>
              </a:rPr>
              <a:t>线</a:t>
            </a:r>
            <a:r>
              <a:rPr sz="2650" spc="-10" dirty="0">
                <a:latin typeface="微软雅黑"/>
                <a:cs typeface="微软雅黑"/>
              </a:rPr>
              <a:t>，明</a:t>
            </a:r>
            <a:r>
              <a:rPr sz="2650" spc="-25" dirty="0">
                <a:latin typeface="微软雅黑"/>
                <a:cs typeface="微软雅黑"/>
              </a:rPr>
              <a:t>确</a:t>
            </a:r>
            <a:r>
              <a:rPr sz="2650" spc="-10" dirty="0">
                <a:latin typeface="微软雅黑"/>
                <a:cs typeface="微软雅黑"/>
              </a:rPr>
              <a:t>时间</a:t>
            </a:r>
            <a:r>
              <a:rPr sz="2650" spc="-25" dirty="0">
                <a:latin typeface="微软雅黑"/>
                <a:cs typeface="微软雅黑"/>
              </a:rPr>
              <a:t>节</a:t>
            </a:r>
            <a:r>
              <a:rPr sz="2650" spc="-10" dirty="0">
                <a:latin typeface="微软雅黑"/>
                <a:cs typeface="微软雅黑"/>
              </a:rPr>
              <a:t>点。</a:t>
            </a:r>
            <a:endParaRPr sz="265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650" spc="-10" dirty="0">
                <a:latin typeface="微软雅黑"/>
                <a:cs typeface="微软雅黑"/>
              </a:rPr>
              <a:t>…</a:t>
            </a:r>
            <a:r>
              <a:rPr sz="2650" spc="-15" dirty="0">
                <a:latin typeface="微软雅黑"/>
                <a:cs typeface="微软雅黑"/>
              </a:rPr>
              <a:t> </a:t>
            </a:r>
            <a:r>
              <a:rPr sz="2650" spc="-10" dirty="0">
                <a:latin typeface="微软雅黑"/>
                <a:cs typeface="微软雅黑"/>
              </a:rPr>
              <a:t>…</a:t>
            </a:r>
            <a:endParaRPr sz="2650">
              <a:latin typeface="微软雅黑"/>
              <a:cs typeface="微软雅黑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576915" y="7655892"/>
            <a:ext cx="5109845" cy="0"/>
          </a:xfrm>
          <a:custGeom>
            <a:avLst/>
            <a:gdLst/>
            <a:ahLst/>
            <a:cxnLst/>
            <a:rect l="l" t="t" r="r" b="b"/>
            <a:pathLst>
              <a:path w="5109845">
                <a:moveTo>
                  <a:pt x="0" y="0"/>
                </a:moveTo>
                <a:lnTo>
                  <a:pt x="5109582" y="0"/>
                </a:lnTo>
              </a:path>
            </a:pathLst>
          </a:custGeom>
          <a:ln w="31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3919232" y="2686066"/>
            <a:ext cx="4215130" cy="21774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27935">
              <a:lnSpc>
                <a:spcPct val="100000"/>
              </a:lnSpc>
              <a:spcBef>
                <a:spcPts val="95"/>
              </a:spcBef>
            </a:pPr>
            <a:r>
              <a:rPr sz="3300" b="1" spc="-10" dirty="0">
                <a:latin typeface="微软雅黑"/>
                <a:cs typeface="微软雅黑"/>
              </a:rPr>
              <a:t>合规需求</a:t>
            </a:r>
            <a:endParaRPr sz="3300">
              <a:latin typeface="微软雅黑"/>
              <a:cs typeface="微软雅黑"/>
            </a:endParaRPr>
          </a:p>
          <a:p>
            <a:pPr marL="12700" marR="169545" algn="just">
              <a:lnSpc>
                <a:spcPct val="119500"/>
              </a:lnSpc>
              <a:spcBef>
                <a:spcPts val="1590"/>
              </a:spcBef>
            </a:pPr>
            <a:r>
              <a:rPr sz="2650" spc="-10" dirty="0">
                <a:latin typeface="微软雅黑"/>
                <a:cs typeface="微软雅黑"/>
              </a:rPr>
              <a:t>遵循</a:t>
            </a:r>
            <a:r>
              <a:rPr sz="2650" spc="-10" dirty="0">
                <a:solidFill>
                  <a:srgbClr val="FF0000"/>
                </a:solidFill>
                <a:latin typeface="微软雅黑"/>
                <a:cs typeface="微软雅黑"/>
              </a:rPr>
              <a:t>国家等级保护</a:t>
            </a:r>
            <a:r>
              <a:rPr sz="2650" spc="-10" dirty="0">
                <a:latin typeface="微软雅黑"/>
                <a:cs typeface="微软雅黑"/>
              </a:rPr>
              <a:t>规定</a:t>
            </a:r>
            <a:r>
              <a:rPr sz="2650" spc="-25" dirty="0">
                <a:latin typeface="微软雅黑"/>
                <a:cs typeface="微软雅黑"/>
              </a:rPr>
              <a:t>、</a:t>
            </a:r>
            <a:r>
              <a:rPr sz="2650" spc="-10" dirty="0">
                <a:latin typeface="微软雅黑"/>
                <a:cs typeface="微软雅黑"/>
              </a:rPr>
              <a:t>参 照相关国家标准，合法</a:t>
            </a:r>
            <a:r>
              <a:rPr sz="2650" spc="-25" dirty="0">
                <a:latin typeface="微软雅黑"/>
                <a:cs typeface="微软雅黑"/>
              </a:rPr>
              <a:t>合</a:t>
            </a:r>
            <a:r>
              <a:rPr sz="2650" spc="-10" dirty="0">
                <a:latin typeface="微软雅黑"/>
                <a:cs typeface="微软雅黑"/>
              </a:rPr>
              <a:t>规 使用数据…</a:t>
            </a:r>
            <a:r>
              <a:rPr sz="2650" spc="-25" dirty="0">
                <a:latin typeface="微软雅黑"/>
                <a:cs typeface="微软雅黑"/>
              </a:rPr>
              <a:t> </a:t>
            </a:r>
            <a:r>
              <a:rPr sz="2650" spc="-10" dirty="0">
                <a:latin typeface="微软雅黑"/>
                <a:cs typeface="微软雅黑"/>
              </a:rPr>
              <a:t>…</a:t>
            </a:r>
            <a:endParaRPr sz="2650">
              <a:latin typeface="微软雅黑"/>
              <a:cs typeface="微软雅黑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919232" y="5399281"/>
            <a:ext cx="4382135" cy="21774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27935">
              <a:lnSpc>
                <a:spcPct val="100000"/>
              </a:lnSpc>
              <a:spcBef>
                <a:spcPts val="95"/>
              </a:spcBef>
            </a:pPr>
            <a:r>
              <a:rPr sz="3300" b="1" spc="-10" dirty="0">
                <a:latin typeface="微软雅黑"/>
                <a:cs typeface="微软雅黑"/>
              </a:rPr>
              <a:t>风险评估</a:t>
            </a:r>
            <a:endParaRPr sz="3300">
              <a:latin typeface="微软雅黑"/>
              <a:cs typeface="微软雅黑"/>
            </a:endParaRPr>
          </a:p>
          <a:p>
            <a:pPr marL="12700" marR="5080">
              <a:lnSpc>
                <a:spcPct val="119500"/>
              </a:lnSpc>
              <a:spcBef>
                <a:spcPts val="1585"/>
              </a:spcBef>
            </a:pPr>
            <a:r>
              <a:rPr sz="2650" spc="-10" dirty="0">
                <a:latin typeface="微软雅黑"/>
                <a:cs typeface="微软雅黑"/>
              </a:rPr>
              <a:t>了解</a:t>
            </a:r>
            <a:r>
              <a:rPr sz="2650" spc="-25" dirty="0">
                <a:latin typeface="微软雅黑"/>
                <a:cs typeface="微软雅黑"/>
              </a:rPr>
              <a:t>安</a:t>
            </a:r>
            <a:r>
              <a:rPr sz="2650" spc="-10" dirty="0">
                <a:latin typeface="微软雅黑"/>
                <a:cs typeface="微软雅黑"/>
              </a:rPr>
              <a:t>全事</a:t>
            </a:r>
            <a:r>
              <a:rPr sz="2650" spc="-25" dirty="0">
                <a:latin typeface="微软雅黑"/>
                <a:cs typeface="微软雅黑"/>
              </a:rPr>
              <a:t>件</a:t>
            </a:r>
            <a:r>
              <a:rPr sz="2650" spc="-10" dirty="0">
                <a:latin typeface="微软雅黑"/>
                <a:cs typeface="微软雅黑"/>
              </a:rPr>
              <a:t>所产</a:t>
            </a:r>
            <a:r>
              <a:rPr sz="2650" spc="-25" dirty="0">
                <a:latin typeface="微软雅黑"/>
                <a:cs typeface="微软雅黑"/>
              </a:rPr>
              <a:t>生</a:t>
            </a:r>
            <a:r>
              <a:rPr sz="2650" spc="-10" dirty="0">
                <a:latin typeface="微软雅黑"/>
                <a:cs typeface="微软雅黑"/>
              </a:rPr>
              <a:t>的</a:t>
            </a:r>
            <a:r>
              <a:rPr sz="2650" spc="-10" dirty="0">
                <a:solidFill>
                  <a:srgbClr val="FF0000"/>
                </a:solidFill>
                <a:latin typeface="微软雅黑"/>
                <a:cs typeface="微软雅黑"/>
              </a:rPr>
              <a:t>后</a:t>
            </a:r>
            <a:r>
              <a:rPr sz="2650" spc="-20" dirty="0">
                <a:solidFill>
                  <a:srgbClr val="FF0000"/>
                </a:solidFill>
                <a:latin typeface="微软雅黑"/>
                <a:cs typeface="微软雅黑"/>
              </a:rPr>
              <a:t>果</a:t>
            </a:r>
            <a:r>
              <a:rPr sz="2650" spc="-10" dirty="0">
                <a:latin typeface="微软雅黑"/>
                <a:cs typeface="微软雅黑"/>
              </a:rPr>
              <a:t>， 针对重大风险做出</a:t>
            </a:r>
            <a:r>
              <a:rPr sz="2650" spc="-10" dirty="0">
                <a:solidFill>
                  <a:srgbClr val="FF0000"/>
                </a:solidFill>
                <a:latin typeface="微软雅黑"/>
                <a:cs typeface="微软雅黑"/>
              </a:rPr>
              <a:t>有效</a:t>
            </a:r>
            <a:r>
              <a:rPr sz="2650" spc="-25" dirty="0">
                <a:solidFill>
                  <a:srgbClr val="FF0000"/>
                </a:solidFill>
                <a:latin typeface="微软雅黑"/>
                <a:cs typeface="微软雅黑"/>
              </a:rPr>
              <a:t>控</a:t>
            </a:r>
            <a:r>
              <a:rPr sz="2650" spc="-10" dirty="0">
                <a:solidFill>
                  <a:srgbClr val="FF0000"/>
                </a:solidFill>
                <a:latin typeface="微软雅黑"/>
                <a:cs typeface="微软雅黑"/>
              </a:rPr>
              <a:t>制 </a:t>
            </a:r>
            <a:r>
              <a:rPr sz="2650" spc="-10" dirty="0">
                <a:latin typeface="微软雅黑"/>
                <a:cs typeface="微软雅黑"/>
              </a:rPr>
              <a:t>计划…</a:t>
            </a:r>
            <a:r>
              <a:rPr sz="2650" spc="-25" dirty="0">
                <a:latin typeface="微软雅黑"/>
                <a:cs typeface="微软雅黑"/>
              </a:rPr>
              <a:t> </a:t>
            </a:r>
            <a:r>
              <a:rPr sz="2650" spc="-10" dirty="0">
                <a:latin typeface="微软雅黑"/>
                <a:cs typeface="微软雅黑"/>
              </a:rPr>
              <a:t>…</a:t>
            </a:r>
            <a:endParaRPr sz="2650">
              <a:latin typeface="微软雅黑"/>
              <a:cs typeface="微软雅黑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919232" y="8112393"/>
            <a:ext cx="4215130" cy="16948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27935">
              <a:lnSpc>
                <a:spcPct val="100000"/>
              </a:lnSpc>
              <a:spcBef>
                <a:spcPts val="95"/>
              </a:spcBef>
            </a:pPr>
            <a:r>
              <a:rPr sz="3300" b="1" spc="-10" dirty="0">
                <a:latin typeface="微软雅黑"/>
                <a:cs typeface="微软雅黑"/>
              </a:rPr>
              <a:t>动态改进</a:t>
            </a:r>
            <a:endParaRPr sz="3300">
              <a:latin typeface="微软雅黑"/>
              <a:cs typeface="微软雅黑"/>
            </a:endParaRPr>
          </a:p>
          <a:p>
            <a:pPr marL="12700" marR="169545">
              <a:lnSpc>
                <a:spcPct val="119500"/>
              </a:lnSpc>
              <a:spcBef>
                <a:spcPts val="1590"/>
              </a:spcBef>
            </a:pPr>
            <a:r>
              <a:rPr sz="2650" spc="-10" dirty="0">
                <a:latin typeface="微软雅黑"/>
                <a:cs typeface="微软雅黑"/>
              </a:rPr>
              <a:t>追踪溯源，</a:t>
            </a:r>
            <a:r>
              <a:rPr sz="2650" spc="-10" dirty="0">
                <a:solidFill>
                  <a:srgbClr val="FF0000"/>
                </a:solidFill>
                <a:latin typeface="微软雅黑"/>
                <a:cs typeface="微软雅黑"/>
              </a:rPr>
              <a:t>动态</a:t>
            </a:r>
            <a:r>
              <a:rPr sz="2650" spc="-10" dirty="0">
                <a:latin typeface="微软雅黑"/>
                <a:cs typeface="微软雅黑"/>
              </a:rPr>
              <a:t>管理，</a:t>
            </a:r>
            <a:r>
              <a:rPr sz="2650" spc="-25" dirty="0">
                <a:latin typeface="微软雅黑"/>
                <a:cs typeface="微软雅黑"/>
              </a:rPr>
              <a:t>持</a:t>
            </a:r>
            <a:r>
              <a:rPr sz="2650" spc="-10" dirty="0">
                <a:latin typeface="微软雅黑"/>
                <a:cs typeface="微软雅黑"/>
              </a:rPr>
              <a:t>续 改进…</a:t>
            </a:r>
            <a:r>
              <a:rPr sz="2650" spc="-25" dirty="0">
                <a:latin typeface="微软雅黑"/>
                <a:cs typeface="微软雅黑"/>
              </a:rPr>
              <a:t> </a:t>
            </a:r>
            <a:r>
              <a:rPr sz="2650" spc="-10" dirty="0">
                <a:latin typeface="微软雅黑"/>
                <a:cs typeface="微软雅黑"/>
              </a:rPr>
              <a:t>…</a:t>
            </a:r>
            <a:endParaRPr sz="2650">
              <a:latin typeface="微软雅黑"/>
              <a:cs typeface="微软雅黑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3161903" y="4943095"/>
            <a:ext cx="5109845" cy="0"/>
          </a:xfrm>
          <a:custGeom>
            <a:avLst/>
            <a:gdLst/>
            <a:ahLst/>
            <a:cxnLst/>
            <a:rect l="l" t="t" r="r" b="b"/>
            <a:pathLst>
              <a:path w="5109844">
                <a:moveTo>
                  <a:pt x="0" y="0"/>
                </a:moveTo>
                <a:lnTo>
                  <a:pt x="5109582" y="0"/>
                </a:lnTo>
              </a:path>
            </a:pathLst>
          </a:custGeom>
          <a:ln w="31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161903" y="7655892"/>
            <a:ext cx="5109845" cy="0"/>
          </a:xfrm>
          <a:custGeom>
            <a:avLst/>
            <a:gdLst/>
            <a:ahLst/>
            <a:cxnLst/>
            <a:rect l="l" t="t" r="r" b="b"/>
            <a:pathLst>
              <a:path w="5109844">
                <a:moveTo>
                  <a:pt x="0" y="0"/>
                </a:moveTo>
                <a:lnTo>
                  <a:pt x="5109582" y="0"/>
                </a:lnTo>
              </a:path>
            </a:pathLst>
          </a:custGeom>
          <a:ln w="31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5052" y="1007541"/>
            <a:ext cx="403542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安全规</a:t>
            </a:r>
            <a:r>
              <a:rPr spc="-5" dirty="0"/>
              <a:t>划</a:t>
            </a:r>
            <a:r>
              <a:rPr spc="-590" dirty="0"/>
              <a:t>-</a:t>
            </a:r>
            <a:r>
              <a:rPr spc="-10" dirty="0"/>
              <a:t>重点</a:t>
            </a:r>
          </a:p>
        </p:txBody>
      </p:sp>
      <p:sp>
        <p:nvSpPr>
          <p:cNvPr id="5" name="object 5"/>
          <p:cNvSpPr/>
          <p:nvPr/>
        </p:nvSpPr>
        <p:spPr>
          <a:xfrm>
            <a:off x="3216655" y="2397413"/>
            <a:ext cx="15118715" cy="5795010"/>
          </a:xfrm>
          <a:custGeom>
            <a:avLst/>
            <a:gdLst/>
            <a:ahLst/>
            <a:cxnLst/>
            <a:rect l="l" t="t" r="r" b="b"/>
            <a:pathLst>
              <a:path w="15118715" h="5795009">
                <a:moveTo>
                  <a:pt x="12220779" y="0"/>
                </a:moveTo>
                <a:lnTo>
                  <a:pt x="12220779" y="1448751"/>
                </a:lnTo>
                <a:lnTo>
                  <a:pt x="0" y="1448751"/>
                </a:lnTo>
                <a:lnTo>
                  <a:pt x="0" y="4346255"/>
                </a:lnTo>
                <a:lnTo>
                  <a:pt x="12220779" y="4346255"/>
                </a:lnTo>
                <a:lnTo>
                  <a:pt x="12220779" y="5795006"/>
                </a:lnTo>
                <a:lnTo>
                  <a:pt x="15118283" y="2897503"/>
                </a:lnTo>
                <a:lnTo>
                  <a:pt x="12220779" y="0"/>
                </a:lnTo>
                <a:close/>
              </a:path>
            </a:pathLst>
          </a:custGeom>
          <a:solidFill>
            <a:srgbClr val="D0D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89157" y="4137046"/>
            <a:ext cx="3136265" cy="2317115"/>
          </a:xfrm>
          <a:custGeom>
            <a:avLst/>
            <a:gdLst/>
            <a:ahLst/>
            <a:cxnLst/>
            <a:rect l="l" t="t" r="r" b="b"/>
            <a:pathLst>
              <a:path w="3136265" h="2317115">
                <a:moveTo>
                  <a:pt x="2750073" y="0"/>
                </a:moveTo>
                <a:lnTo>
                  <a:pt x="386166" y="0"/>
                </a:lnTo>
                <a:lnTo>
                  <a:pt x="337722" y="3008"/>
                </a:lnTo>
                <a:lnTo>
                  <a:pt x="291076" y="11792"/>
                </a:lnTo>
                <a:lnTo>
                  <a:pt x="246587" y="25991"/>
                </a:lnTo>
                <a:lnTo>
                  <a:pt x="204619" y="45241"/>
                </a:lnTo>
                <a:lnTo>
                  <a:pt x="165533" y="69183"/>
                </a:lnTo>
                <a:lnTo>
                  <a:pt x="129690" y="97453"/>
                </a:lnTo>
                <a:lnTo>
                  <a:pt x="97453" y="129690"/>
                </a:lnTo>
                <a:lnTo>
                  <a:pt x="69183" y="165533"/>
                </a:lnTo>
                <a:lnTo>
                  <a:pt x="45241" y="204619"/>
                </a:lnTo>
                <a:lnTo>
                  <a:pt x="25991" y="246587"/>
                </a:lnTo>
                <a:lnTo>
                  <a:pt x="11792" y="291076"/>
                </a:lnTo>
                <a:lnTo>
                  <a:pt x="3008" y="337722"/>
                </a:lnTo>
                <a:lnTo>
                  <a:pt x="0" y="386166"/>
                </a:lnTo>
                <a:lnTo>
                  <a:pt x="0" y="1930831"/>
                </a:lnTo>
                <a:lnTo>
                  <a:pt x="3008" y="1979274"/>
                </a:lnTo>
                <a:lnTo>
                  <a:pt x="11792" y="2025921"/>
                </a:lnTo>
                <a:lnTo>
                  <a:pt x="25991" y="2070409"/>
                </a:lnTo>
                <a:lnTo>
                  <a:pt x="45241" y="2112378"/>
                </a:lnTo>
                <a:lnTo>
                  <a:pt x="69183" y="2151464"/>
                </a:lnTo>
                <a:lnTo>
                  <a:pt x="97453" y="2187306"/>
                </a:lnTo>
                <a:lnTo>
                  <a:pt x="129690" y="2219544"/>
                </a:lnTo>
                <a:lnTo>
                  <a:pt x="165533" y="2247814"/>
                </a:lnTo>
                <a:lnTo>
                  <a:pt x="204619" y="2271755"/>
                </a:lnTo>
                <a:lnTo>
                  <a:pt x="246587" y="2291006"/>
                </a:lnTo>
                <a:lnTo>
                  <a:pt x="291076" y="2305204"/>
                </a:lnTo>
                <a:lnTo>
                  <a:pt x="337722" y="2313989"/>
                </a:lnTo>
                <a:lnTo>
                  <a:pt x="386166" y="2316997"/>
                </a:lnTo>
                <a:lnTo>
                  <a:pt x="2750073" y="2316997"/>
                </a:lnTo>
                <a:lnTo>
                  <a:pt x="2798516" y="2313989"/>
                </a:lnTo>
                <a:lnTo>
                  <a:pt x="2845163" y="2305204"/>
                </a:lnTo>
                <a:lnTo>
                  <a:pt x="2889651" y="2291006"/>
                </a:lnTo>
                <a:lnTo>
                  <a:pt x="2931620" y="2271755"/>
                </a:lnTo>
                <a:lnTo>
                  <a:pt x="2970706" y="2247814"/>
                </a:lnTo>
                <a:lnTo>
                  <a:pt x="3006549" y="2219544"/>
                </a:lnTo>
                <a:lnTo>
                  <a:pt x="3038786" y="2187306"/>
                </a:lnTo>
                <a:lnTo>
                  <a:pt x="3067056" y="2151464"/>
                </a:lnTo>
                <a:lnTo>
                  <a:pt x="3090997" y="2112378"/>
                </a:lnTo>
                <a:lnTo>
                  <a:pt x="3110248" y="2070409"/>
                </a:lnTo>
                <a:lnTo>
                  <a:pt x="3124446" y="2025921"/>
                </a:lnTo>
                <a:lnTo>
                  <a:pt x="3133231" y="1979274"/>
                </a:lnTo>
                <a:lnTo>
                  <a:pt x="3136239" y="1930831"/>
                </a:lnTo>
                <a:lnTo>
                  <a:pt x="3136239" y="386166"/>
                </a:lnTo>
                <a:lnTo>
                  <a:pt x="3133231" y="337722"/>
                </a:lnTo>
                <a:lnTo>
                  <a:pt x="3124446" y="291076"/>
                </a:lnTo>
                <a:lnTo>
                  <a:pt x="3110248" y="246587"/>
                </a:lnTo>
                <a:lnTo>
                  <a:pt x="3090997" y="204619"/>
                </a:lnTo>
                <a:lnTo>
                  <a:pt x="3067056" y="165533"/>
                </a:lnTo>
                <a:lnTo>
                  <a:pt x="3038786" y="129690"/>
                </a:lnTo>
                <a:lnTo>
                  <a:pt x="3006549" y="97453"/>
                </a:lnTo>
                <a:lnTo>
                  <a:pt x="2970706" y="69183"/>
                </a:lnTo>
                <a:lnTo>
                  <a:pt x="2931620" y="45241"/>
                </a:lnTo>
                <a:lnTo>
                  <a:pt x="2889651" y="25991"/>
                </a:lnTo>
                <a:lnTo>
                  <a:pt x="2845163" y="11792"/>
                </a:lnTo>
                <a:lnTo>
                  <a:pt x="2798516" y="3008"/>
                </a:lnTo>
                <a:lnTo>
                  <a:pt x="275007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89157" y="4137046"/>
            <a:ext cx="3136265" cy="2317115"/>
          </a:xfrm>
          <a:custGeom>
            <a:avLst/>
            <a:gdLst/>
            <a:ahLst/>
            <a:cxnLst/>
            <a:rect l="l" t="t" r="r" b="b"/>
            <a:pathLst>
              <a:path w="3136265" h="2317115">
                <a:moveTo>
                  <a:pt x="0" y="386166"/>
                </a:moveTo>
                <a:lnTo>
                  <a:pt x="3008" y="337722"/>
                </a:lnTo>
                <a:lnTo>
                  <a:pt x="11792" y="291076"/>
                </a:lnTo>
                <a:lnTo>
                  <a:pt x="25991" y="246587"/>
                </a:lnTo>
                <a:lnTo>
                  <a:pt x="45241" y="204619"/>
                </a:lnTo>
                <a:lnTo>
                  <a:pt x="69183" y="165533"/>
                </a:lnTo>
                <a:lnTo>
                  <a:pt x="97453" y="129690"/>
                </a:lnTo>
                <a:lnTo>
                  <a:pt x="129690" y="97453"/>
                </a:lnTo>
                <a:lnTo>
                  <a:pt x="165533" y="69183"/>
                </a:lnTo>
                <a:lnTo>
                  <a:pt x="204619" y="45241"/>
                </a:lnTo>
                <a:lnTo>
                  <a:pt x="246587" y="25991"/>
                </a:lnTo>
                <a:lnTo>
                  <a:pt x="291076" y="11792"/>
                </a:lnTo>
                <a:lnTo>
                  <a:pt x="337722" y="3008"/>
                </a:lnTo>
                <a:lnTo>
                  <a:pt x="386166" y="0"/>
                </a:lnTo>
                <a:lnTo>
                  <a:pt x="2750073" y="0"/>
                </a:lnTo>
                <a:lnTo>
                  <a:pt x="2798516" y="3008"/>
                </a:lnTo>
                <a:lnTo>
                  <a:pt x="2845163" y="11792"/>
                </a:lnTo>
                <a:lnTo>
                  <a:pt x="2889651" y="25991"/>
                </a:lnTo>
                <a:lnTo>
                  <a:pt x="2931620" y="45241"/>
                </a:lnTo>
                <a:lnTo>
                  <a:pt x="2970706" y="69183"/>
                </a:lnTo>
                <a:lnTo>
                  <a:pt x="3006549" y="97453"/>
                </a:lnTo>
                <a:lnTo>
                  <a:pt x="3038786" y="129690"/>
                </a:lnTo>
                <a:lnTo>
                  <a:pt x="3067056" y="165533"/>
                </a:lnTo>
                <a:lnTo>
                  <a:pt x="3090997" y="204619"/>
                </a:lnTo>
                <a:lnTo>
                  <a:pt x="3110248" y="246587"/>
                </a:lnTo>
                <a:lnTo>
                  <a:pt x="3124446" y="291076"/>
                </a:lnTo>
                <a:lnTo>
                  <a:pt x="3133231" y="337722"/>
                </a:lnTo>
                <a:lnTo>
                  <a:pt x="3136239" y="386166"/>
                </a:lnTo>
                <a:lnTo>
                  <a:pt x="3136239" y="1930831"/>
                </a:lnTo>
                <a:lnTo>
                  <a:pt x="3133231" y="1979274"/>
                </a:lnTo>
                <a:lnTo>
                  <a:pt x="3124446" y="2025921"/>
                </a:lnTo>
                <a:lnTo>
                  <a:pt x="3110248" y="2070409"/>
                </a:lnTo>
                <a:lnTo>
                  <a:pt x="3090997" y="2112378"/>
                </a:lnTo>
                <a:lnTo>
                  <a:pt x="3067056" y="2151464"/>
                </a:lnTo>
                <a:lnTo>
                  <a:pt x="3038786" y="2187306"/>
                </a:lnTo>
                <a:lnTo>
                  <a:pt x="3006549" y="2219544"/>
                </a:lnTo>
                <a:lnTo>
                  <a:pt x="2970706" y="2247814"/>
                </a:lnTo>
                <a:lnTo>
                  <a:pt x="2931620" y="2271755"/>
                </a:lnTo>
                <a:lnTo>
                  <a:pt x="2889651" y="2291006"/>
                </a:lnTo>
                <a:lnTo>
                  <a:pt x="2845163" y="2305204"/>
                </a:lnTo>
                <a:lnTo>
                  <a:pt x="2798516" y="2313989"/>
                </a:lnTo>
                <a:lnTo>
                  <a:pt x="2750073" y="2316997"/>
                </a:lnTo>
                <a:lnTo>
                  <a:pt x="386166" y="2316997"/>
                </a:lnTo>
                <a:lnTo>
                  <a:pt x="337722" y="2313989"/>
                </a:lnTo>
                <a:lnTo>
                  <a:pt x="291076" y="2305204"/>
                </a:lnTo>
                <a:lnTo>
                  <a:pt x="246587" y="2291006"/>
                </a:lnTo>
                <a:lnTo>
                  <a:pt x="204619" y="2271755"/>
                </a:lnTo>
                <a:lnTo>
                  <a:pt x="165533" y="2247814"/>
                </a:lnTo>
                <a:lnTo>
                  <a:pt x="129690" y="2219544"/>
                </a:lnTo>
                <a:lnTo>
                  <a:pt x="97453" y="2187306"/>
                </a:lnTo>
                <a:lnTo>
                  <a:pt x="69183" y="2151464"/>
                </a:lnTo>
                <a:lnTo>
                  <a:pt x="45241" y="2112378"/>
                </a:lnTo>
                <a:lnTo>
                  <a:pt x="25991" y="2070409"/>
                </a:lnTo>
                <a:lnTo>
                  <a:pt x="11792" y="2025921"/>
                </a:lnTo>
                <a:lnTo>
                  <a:pt x="3008" y="1979274"/>
                </a:lnTo>
                <a:lnTo>
                  <a:pt x="0" y="1930831"/>
                </a:lnTo>
                <a:lnTo>
                  <a:pt x="0" y="386166"/>
                </a:lnTo>
                <a:close/>
              </a:path>
            </a:pathLst>
          </a:custGeom>
          <a:ln w="213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101790" y="4397637"/>
            <a:ext cx="2146935" cy="19659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b="1" spc="15" dirty="0">
                <a:solidFill>
                  <a:srgbClr val="FFFF00"/>
                </a:solidFill>
                <a:latin typeface="微软雅黑"/>
                <a:cs typeface="微软雅黑"/>
              </a:rPr>
              <a:t>数据采集</a:t>
            </a:r>
            <a:endParaRPr sz="2950">
              <a:latin typeface="微软雅黑"/>
              <a:cs typeface="微软雅黑"/>
            </a:endParaRPr>
          </a:p>
          <a:p>
            <a:pPr marL="248920" indent="-236220">
              <a:lnSpc>
                <a:spcPct val="100000"/>
              </a:lnSpc>
              <a:spcBef>
                <a:spcPts val="2835"/>
              </a:spcBef>
              <a:buChar char="•"/>
              <a:tabLst>
                <a:tab pos="248920" algn="l"/>
              </a:tabLst>
            </a:pPr>
            <a:r>
              <a:rPr sz="2950" spc="15" dirty="0">
                <a:solidFill>
                  <a:srgbClr val="FFFFFF"/>
                </a:solidFill>
                <a:latin typeface="微软雅黑"/>
                <a:cs typeface="微软雅黑"/>
              </a:rPr>
              <a:t>数据可靠性</a:t>
            </a:r>
            <a:endParaRPr sz="2950">
              <a:latin typeface="微软雅黑"/>
              <a:cs typeface="微软雅黑"/>
            </a:endParaRPr>
          </a:p>
          <a:p>
            <a:pPr marL="248920" indent="-236220">
              <a:lnSpc>
                <a:spcPct val="100000"/>
              </a:lnSpc>
              <a:spcBef>
                <a:spcPts val="1800"/>
              </a:spcBef>
              <a:buChar char="•"/>
              <a:tabLst>
                <a:tab pos="248920" algn="l"/>
              </a:tabLst>
            </a:pPr>
            <a:r>
              <a:rPr sz="2950" spc="15" dirty="0">
                <a:solidFill>
                  <a:srgbClr val="FFFFFF"/>
                </a:solidFill>
                <a:latin typeface="微软雅黑"/>
                <a:cs typeface="微软雅黑"/>
              </a:rPr>
              <a:t>防窃取</a:t>
            </a:r>
            <a:endParaRPr sz="2950">
              <a:latin typeface="微软雅黑"/>
              <a:cs typeface="微软雅黑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548103" y="4137046"/>
            <a:ext cx="3137535" cy="2317115"/>
          </a:xfrm>
          <a:custGeom>
            <a:avLst/>
            <a:gdLst/>
            <a:ahLst/>
            <a:cxnLst/>
            <a:rect l="l" t="t" r="r" b="b"/>
            <a:pathLst>
              <a:path w="3137534" h="2317115">
                <a:moveTo>
                  <a:pt x="2751329" y="0"/>
                </a:moveTo>
                <a:lnTo>
                  <a:pt x="386166" y="0"/>
                </a:lnTo>
                <a:lnTo>
                  <a:pt x="337722" y="3008"/>
                </a:lnTo>
                <a:lnTo>
                  <a:pt x="291076" y="11792"/>
                </a:lnTo>
                <a:lnTo>
                  <a:pt x="246587" y="25991"/>
                </a:lnTo>
                <a:lnTo>
                  <a:pt x="204619" y="45241"/>
                </a:lnTo>
                <a:lnTo>
                  <a:pt x="165533" y="69183"/>
                </a:lnTo>
                <a:lnTo>
                  <a:pt x="129690" y="97453"/>
                </a:lnTo>
                <a:lnTo>
                  <a:pt x="97453" y="129690"/>
                </a:lnTo>
                <a:lnTo>
                  <a:pt x="69183" y="165533"/>
                </a:lnTo>
                <a:lnTo>
                  <a:pt x="45241" y="204619"/>
                </a:lnTo>
                <a:lnTo>
                  <a:pt x="25991" y="246587"/>
                </a:lnTo>
                <a:lnTo>
                  <a:pt x="11792" y="291076"/>
                </a:lnTo>
                <a:lnTo>
                  <a:pt x="3008" y="337722"/>
                </a:lnTo>
                <a:lnTo>
                  <a:pt x="0" y="386166"/>
                </a:lnTo>
                <a:lnTo>
                  <a:pt x="0" y="1930831"/>
                </a:lnTo>
                <a:lnTo>
                  <a:pt x="3008" y="1979274"/>
                </a:lnTo>
                <a:lnTo>
                  <a:pt x="11792" y="2025921"/>
                </a:lnTo>
                <a:lnTo>
                  <a:pt x="25991" y="2070409"/>
                </a:lnTo>
                <a:lnTo>
                  <a:pt x="45241" y="2112378"/>
                </a:lnTo>
                <a:lnTo>
                  <a:pt x="69183" y="2151464"/>
                </a:lnTo>
                <a:lnTo>
                  <a:pt x="97453" y="2187306"/>
                </a:lnTo>
                <a:lnTo>
                  <a:pt x="129690" y="2219544"/>
                </a:lnTo>
                <a:lnTo>
                  <a:pt x="165533" y="2247814"/>
                </a:lnTo>
                <a:lnTo>
                  <a:pt x="204619" y="2271755"/>
                </a:lnTo>
                <a:lnTo>
                  <a:pt x="246587" y="2291006"/>
                </a:lnTo>
                <a:lnTo>
                  <a:pt x="291076" y="2305204"/>
                </a:lnTo>
                <a:lnTo>
                  <a:pt x="337722" y="2313989"/>
                </a:lnTo>
                <a:lnTo>
                  <a:pt x="386166" y="2316997"/>
                </a:lnTo>
                <a:lnTo>
                  <a:pt x="2751329" y="2316997"/>
                </a:lnTo>
                <a:lnTo>
                  <a:pt x="2799773" y="2313989"/>
                </a:lnTo>
                <a:lnTo>
                  <a:pt x="2846420" y="2305204"/>
                </a:lnTo>
                <a:lnTo>
                  <a:pt x="2890908" y="2291006"/>
                </a:lnTo>
                <a:lnTo>
                  <a:pt x="2932876" y="2271755"/>
                </a:lnTo>
                <a:lnTo>
                  <a:pt x="2971962" y="2247814"/>
                </a:lnTo>
                <a:lnTo>
                  <a:pt x="3007805" y="2219544"/>
                </a:lnTo>
                <a:lnTo>
                  <a:pt x="3040042" y="2187306"/>
                </a:lnTo>
                <a:lnTo>
                  <a:pt x="3068312" y="2151464"/>
                </a:lnTo>
                <a:lnTo>
                  <a:pt x="3092254" y="2112378"/>
                </a:lnTo>
                <a:lnTo>
                  <a:pt x="3111504" y="2070409"/>
                </a:lnTo>
                <a:lnTo>
                  <a:pt x="3125703" y="2025921"/>
                </a:lnTo>
                <a:lnTo>
                  <a:pt x="3134487" y="1979274"/>
                </a:lnTo>
                <a:lnTo>
                  <a:pt x="3137496" y="1930831"/>
                </a:lnTo>
                <a:lnTo>
                  <a:pt x="3137496" y="386166"/>
                </a:lnTo>
                <a:lnTo>
                  <a:pt x="3134487" y="337722"/>
                </a:lnTo>
                <a:lnTo>
                  <a:pt x="3125703" y="291076"/>
                </a:lnTo>
                <a:lnTo>
                  <a:pt x="3111504" y="246587"/>
                </a:lnTo>
                <a:lnTo>
                  <a:pt x="3092254" y="204619"/>
                </a:lnTo>
                <a:lnTo>
                  <a:pt x="3068312" y="165533"/>
                </a:lnTo>
                <a:lnTo>
                  <a:pt x="3040042" y="129690"/>
                </a:lnTo>
                <a:lnTo>
                  <a:pt x="3007805" y="97453"/>
                </a:lnTo>
                <a:lnTo>
                  <a:pt x="2971962" y="69183"/>
                </a:lnTo>
                <a:lnTo>
                  <a:pt x="2932876" y="45241"/>
                </a:lnTo>
                <a:lnTo>
                  <a:pt x="2890908" y="25991"/>
                </a:lnTo>
                <a:lnTo>
                  <a:pt x="2846420" y="11792"/>
                </a:lnTo>
                <a:lnTo>
                  <a:pt x="2799773" y="3008"/>
                </a:lnTo>
                <a:lnTo>
                  <a:pt x="2751329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48103" y="4137046"/>
            <a:ext cx="3137535" cy="2317115"/>
          </a:xfrm>
          <a:custGeom>
            <a:avLst/>
            <a:gdLst/>
            <a:ahLst/>
            <a:cxnLst/>
            <a:rect l="l" t="t" r="r" b="b"/>
            <a:pathLst>
              <a:path w="3137534" h="2317115">
                <a:moveTo>
                  <a:pt x="0" y="386166"/>
                </a:moveTo>
                <a:lnTo>
                  <a:pt x="3008" y="337722"/>
                </a:lnTo>
                <a:lnTo>
                  <a:pt x="11792" y="291076"/>
                </a:lnTo>
                <a:lnTo>
                  <a:pt x="25991" y="246587"/>
                </a:lnTo>
                <a:lnTo>
                  <a:pt x="45241" y="204619"/>
                </a:lnTo>
                <a:lnTo>
                  <a:pt x="69183" y="165533"/>
                </a:lnTo>
                <a:lnTo>
                  <a:pt x="97453" y="129690"/>
                </a:lnTo>
                <a:lnTo>
                  <a:pt x="129690" y="97453"/>
                </a:lnTo>
                <a:lnTo>
                  <a:pt x="165533" y="69183"/>
                </a:lnTo>
                <a:lnTo>
                  <a:pt x="204619" y="45241"/>
                </a:lnTo>
                <a:lnTo>
                  <a:pt x="246587" y="25991"/>
                </a:lnTo>
                <a:lnTo>
                  <a:pt x="291076" y="11792"/>
                </a:lnTo>
                <a:lnTo>
                  <a:pt x="337722" y="3008"/>
                </a:lnTo>
                <a:lnTo>
                  <a:pt x="386166" y="0"/>
                </a:lnTo>
                <a:lnTo>
                  <a:pt x="2751329" y="0"/>
                </a:lnTo>
                <a:lnTo>
                  <a:pt x="2799773" y="3008"/>
                </a:lnTo>
                <a:lnTo>
                  <a:pt x="2846420" y="11792"/>
                </a:lnTo>
                <a:lnTo>
                  <a:pt x="2890908" y="25991"/>
                </a:lnTo>
                <a:lnTo>
                  <a:pt x="2932876" y="45241"/>
                </a:lnTo>
                <a:lnTo>
                  <a:pt x="2971962" y="69183"/>
                </a:lnTo>
                <a:lnTo>
                  <a:pt x="3007805" y="97453"/>
                </a:lnTo>
                <a:lnTo>
                  <a:pt x="3040042" y="129690"/>
                </a:lnTo>
                <a:lnTo>
                  <a:pt x="3068312" y="165533"/>
                </a:lnTo>
                <a:lnTo>
                  <a:pt x="3092254" y="204619"/>
                </a:lnTo>
                <a:lnTo>
                  <a:pt x="3111504" y="246587"/>
                </a:lnTo>
                <a:lnTo>
                  <a:pt x="3125703" y="291076"/>
                </a:lnTo>
                <a:lnTo>
                  <a:pt x="3134487" y="337722"/>
                </a:lnTo>
                <a:lnTo>
                  <a:pt x="3137496" y="386166"/>
                </a:lnTo>
                <a:lnTo>
                  <a:pt x="3137496" y="1930831"/>
                </a:lnTo>
                <a:lnTo>
                  <a:pt x="3134487" y="1979274"/>
                </a:lnTo>
                <a:lnTo>
                  <a:pt x="3125703" y="2025921"/>
                </a:lnTo>
                <a:lnTo>
                  <a:pt x="3111504" y="2070409"/>
                </a:lnTo>
                <a:lnTo>
                  <a:pt x="3092254" y="2112378"/>
                </a:lnTo>
                <a:lnTo>
                  <a:pt x="3068312" y="2151464"/>
                </a:lnTo>
                <a:lnTo>
                  <a:pt x="3040042" y="2187306"/>
                </a:lnTo>
                <a:lnTo>
                  <a:pt x="3007805" y="2219544"/>
                </a:lnTo>
                <a:lnTo>
                  <a:pt x="2971962" y="2247814"/>
                </a:lnTo>
                <a:lnTo>
                  <a:pt x="2932876" y="2271755"/>
                </a:lnTo>
                <a:lnTo>
                  <a:pt x="2890908" y="2291006"/>
                </a:lnTo>
                <a:lnTo>
                  <a:pt x="2846420" y="2305204"/>
                </a:lnTo>
                <a:lnTo>
                  <a:pt x="2799773" y="2313989"/>
                </a:lnTo>
                <a:lnTo>
                  <a:pt x="2751329" y="2316997"/>
                </a:lnTo>
                <a:lnTo>
                  <a:pt x="386166" y="2316997"/>
                </a:lnTo>
                <a:lnTo>
                  <a:pt x="337722" y="2313989"/>
                </a:lnTo>
                <a:lnTo>
                  <a:pt x="291076" y="2305204"/>
                </a:lnTo>
                <a:lnTo>
                  <a:pt x="246587" y="2291006"/>
                </a:lnTo>
                <a:lnTo>
                  <a:pt x="204619" y="2271755"/>
                </a:lnTo>
                <a:lnTo>
                  <a:pt x="165533" y="2247814"/>
                </a:lnTo>
                <a:lnTo>
                  <a:pt x="129690" y="2219544"/>
                </a:lnTo>
                <a:lnTo>
                  <a:pt x="97453" y="2187306"/>
                </a:lnTo>
                <a:lnTo>
                  <a:pt x="69183" y="2151464"/>
                </a:lnTo>
                <a:lnTo>
                  <a:pt x="45241" y="2112378"/>
                </a:lnTo>
                <a:lnTo>
                  <a:pt x="25991" y="2070409"/>
                </a:lnTo>
                <a:lnTo>
                  <a:pt x="11792" y="2025921"/>
                </a:lnTo>
                <a:lnTo>
                  <a:pt x="3008" y="1979274"/>
                </a:lnTo>
                <a:lnTo>
                  <a:pt x="0" y="1930831"/>
                </a:lnTo>
                <a:lnTo>
                  <a:pt x="0" y="386166"/>
                </a:lnTo>
                <a:close/>
              </a:path>
            </a:pathLst>
          </a:custGeom>
          <a:ln w="213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761679" y="4397637"/>
            <a:ext cx="1533525" cy="19659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b="1" spc="15" dirty="0">
                <a:solidFill>
                  <a:srgbClr val="FFFF00"/>
                </a:solidFill>
                <a:latin typeface="微软雅黑"/>
                <a:cs typeface="微软雅黑"/>
              </a:rPr>
              <a:t>数据存储</a:t>
            </a:r>
            <a:endParaRPr sz="2950">
              <a:latin typeface="微软雅黑"/>
              <a:cs typeface="微软雅黑"/>
            </a:endParaRPr>
          </a:p>
          <a:p>
            <a:pPr marL="248920" indent="-236220">
              <a:lnSpc>
                <a:spcPct val="100000"/>
              </a:lnSpc>
              <a:spcBef>
                <a:spcPts val="2835"/>
              </a:spcBef>
              <a:buChar char="•"/>
              <a:tabLst>
                <a:tab pos="248920" algn="l"/>
              </a:tabLst>
            </a:pPr>
            <a:r>
              <a:rPr sz="2950" spc="15" dirty="0">
                <a:solidFill>
                  <a:srgbClr val="FFFFFF"/>
                </a:solidFill>
                <a:latin typeface="微软雅黑"/>
                <a:cs typeface="微软雅黑"/>
              </a:rPr>
              <a:t>防篡改</a:t>
            </a:r>
            <a:endParaRPr sz="2950">
              <a:latin typeface="微软雅黑"/>
              <a:cs typeface="微软雅黑"/>
            </a:endParaRPr>
          </a:p>
          <a:p>
            <a:pPr marL="248920" indent="-236220">
              <a:lnSpc>
                <a:spcPct val="100000"/>
              </a:lnSpc>
              <a:spcBef>
                <a:spcPts val="1800"/>
              </a:spcBef>
              <a:buChar char="•"/>
              <a:tabLst>
                <a:tab pos="248920" algn="l"/>
              </a:tabLst>
            </a:pPr>
            <a:r>
              <a:rPr sz="2950" spc="15" dirty="0">
                <a:solidFill>
                  <a:srgbClr val="FFFFFF"/>
                </a:solidFill>
                <a:latin typeface="微软雅黑"/>
                <a:cs typeface="微软雅黑"/>
              </a:rPr>
              <a:t>防丢失</a:t>
            </a:r>
            <a:endParaRPr sz="2950">
              <a:latin typeface="微软雅黑"/>
              <a:cs typeface="微软雅黑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208306" y="4137046"/>
            <a:ext cx="3136265" cy="2317115"/>
          </a:xfrm>
          <a:custGeom>
            <a:avLst/>
            <a:gdLst/>
            <a:ahLst/>
            <a:cxnLst/>
            <a:rect l="l" t="t" r="r" b="b"/>
            <a:pathLst>
              <a:path w="3136265" h="2317115">
                <a:moveTo>
                  <a:pt x="2750073" y="0"/>
                </a:moveTo>
                <a:lnTo>
                  <a:pt x="386166" y="0"/>
                </a:lnTo>
                <a:lnTo>
                  <a:pt x="337722" y="3008"/>
                </a:lnTo>
                <a:lnTo>
                  <a:pt x="291076" y="11792"/>
                </a:lnTo>
                <a:lnTo>
                  <a:pt x="246587" y="25991"/>
                </a:lnTo>
                <a:lnTo>
                  <a:pt x="204619" y="45241"/>
                </a:lnTo>
                <a:lnTo>
                  <a:pt x="165533" y="69183"/>
                </a:lnTo>
                <a:lnTo>
                  <a:pt x="129690" y="97453"/>
                </a:lnTo>
                <a:lnTo>
                  <a:pt x="97453" y="129690"/>
                </a:lnTo>
                <a:lnTo>
                  <a:pt x="69183" y="165533"/>
                </a:lnTo>
                <a:lnTo>
                  <a:pt x="45241" y="204619"/>
                </a:lnTo>
                <a:lnTo>
                  <a:pt x="25991" y="246587"/>
                </a:lnTo>
                <a:lnTo>
                  <a:pt x="11792" y="291076"/>
                </a:lnTo>
                <a:lnTo>
                  <a:pt x="3008" y="337722"/>
                </a:lnTo>
                <a:lnTo>
                  <a:pt x="0" y="386166"/>
                </a:lnTo>
                <a:lnTo>
                  <a:pt x="0" y="1930831"/>
                </a:lnTo>
                <a:lnTo>
                  <a:pt x="3008" y="1979274"/>
                </a:lnTo>
                <a:lnTo>
                  <a:pt x="11792" y="2025921"/>
                </a:lnTo>
                <a:lnTo>
                  <a:pt x="25991" y="2070409"/>
                </a:lnTo>
                <a:lnTo>
                  <a:pt x="45241" y="2112378"/>
                </a:lnTo>
                <a:lnTo>
                  <a:pt x="69183" y="2151464"/>
                </a:lnTo>
                <a:lnTo>
                  <a:pt x="97453" y="2187306"/>
                </a:lnTo>
                <a:lnTo>
                  <a:pt x="129690" y="2219544"/>
                </a:lnTo>
                <a:lnTo>
                  <a:pt x="165533" y="2247814"/>
                </a:lnTo>
                <a:lnTo>
                  <a:pt x="204619" y="2271755"/>
                </a:lnTo>
                <a:lnTo>
                  <a:pt x="246587" y="2291006"/>
                </a:lnTo>
                <a:lnTo>
                  <a:pt x="291076" y="2305204"/>
                </a:lnTo>
                <a:lnTo>
                  <a:pt x="337722" y="2313989"/>
                </a:lnTo>
                <a:lnTo>
                  <a:pt x="386166" y="2316997"/>
                </a:lnTo>
                <a:lnTo>
                  <a:pt x="2750073" y="2316997"/>
                </a:lnTo>
                <a:lnTo>
                  <a:pt x="2798516" y="2313989"/>
                </a:lnTo>
                <a:lnTo>
                  <a:pt x="2845163" y="2305204"/>
                </a:lnTo>
                <a:lnTo>
                  <a:pt x="2889651" y="2291006"/>
                </a:lnTo>
                <a:lnTo>
                  <a:pt x="2931620" y="2271755"/>
                </a:lnTo>
                <a:lnTo>
                  <a:pt x="2970706" y="2247814"/>
                </a:lnTo>
                <a:lnTo>
                  <a:pt x="3006549" y="2219544"/>
                </a:lnTo>
                <a:lnTo>
                  <a:pt x="3038786" y="2187306"/>
                </a:lnTo>
                <a:lnTo>
                  <a:pt x="3067056" y="2151464"/>
                </a:lnTo>
                <a:lnTo>
                  <a:pt x="3090997" y="2112378"/>
                </a:lnTo>
                <a:lnTo>
                  <a:pt x="3110248" y="2070409"/>
                </a:lnTo>
                <a:lnTo>
                  <a:pt x="3124446" y="2025921"/>
                </a:lnTo>
                <a:lnTo>
                  <a:pt x="3133231" y="1979274"/>
                </a:lnTo>
                <a:lnTo>
                  <a:pt x="3136239" y="1930831"/>
                </a:lnTo>
                <a:lnTo>
                  <a:pt x="3136239" y="386166"/>
                </a:lnTo>
                <a:lnTo>
                  <a:pt x="3133231" y="337722"/>
                </a:lnTo>
                <a:lnTo>
                  <a:pt x="3124446" y="291076"/>
                </a:lnTo>
                <a:lnTo>
                  <a:pt x="3110248" y="246587"/>
                </a:lnTo>
                <a:lnTo>
                  <a:pt x="3090997" y="204619"/>
                </a:lnTo>
                <a:lnTo>
                  <a:pt x="3067056" y="165533"/>
                </a:lnTo>
                <a:lnTo>
                  <a:pt x="3038786" y="129690"/>
                </a:lnTo>
                <a:lnTo>
                  <a:pt x="3006549" y="97453"/>
                </a:lnTo>
                <a:lnTo>
                  <a:pt x="2970706" y="69183"/>
                </a:lnTo>
                <a:lnTo>
                  <a:pt x="2931620" y="45241"/>
                </a:lnTo>
                <a:lnTo>
                  <a:pt x="2889651" y="25991"/>
                </a:lnTo>
                <a:lnTo>
                  <a:pt x="2845163" y="11792"/>
                </a:lnTo>
                <a:lnTo>
                  <a:pt x="2798516" y="3008"/>
                </a:lnTo>
                <a:lnTo>
                  <a:pt x="275007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208306" y="4137046"/>
            <a:ext cx="3136265" cy="2317115"/>
          </a:xfrm>
          <a:custGeom>
            <a:avLst/>
            <a:gdLst/>
            <a:ahLst/>
            <a:cxnLst/>
            <a:rect l="l" t="t" r="r" b="b"/>
            <a:pathLst>
              <a:path w="3136265" h="2317115">
                <a:moveTo>
                  <a:pt x="0" y="386166"/>
                </a:moveTo>
                <a:lnTo>
                  <a:pt x="3008" y="337722"/>
                </a:lnTo>
                <a:lnTo>
                  <a:pt x="11792" y="291076"/>
                </a:lnTo>
                <a:lnTo>
                  <a:pt x="25991" y="246587"/>
                </a:lnTo>
                <a:lnTo>
                  <a:pt x="45241" y="204619"/>
                </a:lnTo>
                <a:lnTo>
                  <a:pt x="69183" y="165533"/>
                </a:lnTo>
                <a:lnTo>
                  <a:pt x="97453" y="129690"/>
                </a:lnTo>
                <a:lnTo>
                  <a:pt x="129690" y="97453"/>
                </a:lnTo>
                <a:lnTo>
                  <a:pt x="165533" y="69183"/>
                </a:lnTo>
                <a:lnTo>
                  <a:pt x="204619" y="45241"/>
                </a:lnTo>
                <a:lnTo>
                  <a:pt x="246587" y="25991"/>
                </a:lnTo>
                <a:lnTo>
                  <a:pt x="291076" y="11792"/>
                </a:lnTo>
                <a:lnTo>
                  <a:pt x="337722" y="3008"/>
                </a:lnTo>
                <a:lnTo>
                  <a:pt x="386166" y="0"/>
                </a:lnTo>
                <a:lnTo>
                  <a:pt x="2750073" y="0"/>
                </a:lnTo>
                <a:lnTo>
                  <a:pt x="2798516" y="3008"/>
                </a:lnTo>
                <a:lnTo>
                  <a:pt x="2845163" y="11792"/>
                </a:lnTo>
                <a:lnTo>
                  <a:pt x="2889651" y="25991"/>
                </a:lnTo>
                <a:lnTo>
                  <a:pt x="2931620" y="45241"/>
                </a:lnTo>
                <a:lnTo>
                  <a:pt x="2970706" y="69183"/>
                </a:lnTo>
                <a:lnTo>
                  <a:pt x="3006549" y="97453"/>
                </a:lnTo>
                <a:lnTo>
                  <a:pt x="3038786" y="129690"/>
                </a:lnTo>
                <a:lnTo>
                  <a:pt x="3067056" y="165533"/>
                </a:lnTo>
                <a:lnTo>
                  <a:pt x="3090997" y="204619"/>
                </a:lnTo>
                <a:lnTo>
                  <a:pt x="3110248" y="246587"/>
                </a:lnTo>
                <a:lnTo>
                  <a:pt x="3124446" y="291076"/>
                </a:lnTo>
                <a:lnTo>
                  <a:pt x="3133231" y="337722"/>
                </a:lnTo>
                <a:lnTo>
                  <a:pt x="3136239" y="386166"/>
                </a:lnTo>
                <a:lnTo>
                  <a:pt x="3136239" y="1930831"/>
                </a:lnTo>
                <a:lnTo>
                  <a:pt x="3133231" y="1979274"/>
                </a:lnTo>
                <a:lnTo>
                  <a:pt x="3124446" y="2025921"/>
                </a:lnTo>
                <a:lnTo>
                  <a:pt x="3110248" y="2070409"/>
                </a:lnTo>
                <a:lnTo>
                  <a:pt x="3090997" y="2112378"/>
                </a:lnTo>
                <a:lnTo>
                  <a:pt x="3067056" y="2151464"/>
                </a:lnTo>
                <a:lnTo>
                  <a:pt x="3038786" y="2187306"/>
                </a:lnTo>
                <a:lnTo>
                  <a:pt x="3006549" y="2219544"/>
                </a:lnTo>
                <a:lnTo>
                  <a:pt x="2970706" y="2247814"/>
                </a:lnTo>
                <a:lnTo>
                  <a:pt x="2931620" y="2271755"/>
                </a:lnTo>
                <a:lnTo>
                  <a:pt x="2889651" y="2291006"/>
                </a:lnTo>
                <a:lnTo>
                  <a:pt x="2845163" y="2305204"/>
                </a:lnTo>
                <a:lnTo>
                  <a:pt x="2798516" y="2313989"/>
                </a:lnTo>
                <a:lnTo>
                  <a:pt x="2750073" y="2316997"/>
                </a:lnTo>
                <a:lnTo>
                  <a:pt x="386166" y="2316997"/>
                </a:lnTo>
                <a:lnTo>
                  <a:pt x="337722" y="2313989"/>
                </a:lnTo>
                <a:lnTo>
                  <a:pt x="291076" y="2305204"/>
                </a:lnTo>
                <a:lnTo>
                  <a:pt x="246587" y="2291006"/>
                </a:lnTo>
                <a:lnTo>
                  <a:pt x="204619" y="2271755"/>
                </a:lnTo>
                <a:lnTo>
                  <a:pt x="165533" y="2247814"/>
                </a:lnTo>
                <a:lnTo>
                  <a:pt x="129690" y="2219544"/>
                </a:lnTo>
                <a:lnTo>
                  <a:pt x="97453" y="2187306"/>
                </a:lnTo>
                <a:lnTo>
                  <a:pt x="69183" y="2151464"/>
                </a:lnTo>
                <a:lnTo>
                  <a:pt x="45241" y="2112378"/>
                </a:lnTo>
                <a:lnTo>
                  <a:pt x="25991" y="2070409"/>
                </a:lnTo>
                <a:lnTo>
                  <a:pt x="11792" y="2025921"/>
                </a:lnTo>
                <a:lnTo>
                  <a:pt x="3008" y="1979274"/>
                </a:lnTo>
                <a:lnTo>
                  <a:pt x="0" y="1930831"/>
                </a:lnTo>
                <a:lnTo>
                  <a:pt x="0" y="386166"/>
                </a:lnTo>
                <a:close/>
              </a:path>
            </a:pathLst>
          </a:custGeom>
          <a:ln w="213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421358" y="4397637"/>
            <a:ext cx="1911985" cy="128714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b="1" spc="15" dirty="0">
                <a:solidFill>
                  <a:srgbClr val="FFFF00"/>
                </a:solidFill>
                <a:latin typeface="微软雅黑"/>
                <a:cs typeface="微软雅黑"/>
              </a:rPr>
              <a:t>传输与交互</a:t>
            </a:r>
            <a:endParaRPr sz="2950">
              <a:latin typeface="微软雅黑"/>
              <a:cs typeface="微软雅黑"/>
            </a:endParaRPr>
          </a:p>
          <a:p>
            <a:pPr marL="248920" indent="-236854">
              <a:lnSpc>
                <a:spcPct val="100000"/>
              </a:lnSpc>
              <a:spcBef>
                <a:spcPts val="2835"/>
              </a:spcBef>
              <a:buChar char="•"/>
              <a:tabLst>
                <a:tab pos="249554" algn="l"/>
              </a:tabLst>
            </a:pPr>
            <a:r>
              <a:rPr sz="2950" spc="15" dirty="0">
                <a:solidFill>
                  <a:srgbClr val="FFFFFF"/>
                </a:solidFill>
                <a:latin typeface="微软雅黑"/>
                <a:cs typeface="微软雅黑"/>
              </a:rPr>
              <a:t>数据加密</a:t>
            </a:r>
            <a:endParaRPr sz="2950">
              <a:latin typeface="微软雅黑"/>
              <a:cs typeface="微软雅黑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830813" y="4232541"/>
            <a:ext cx="3137535" cy="2318385"/>
          </a:xfrm>
          <a:custGeom>
            <a:avLst/>
            <a:gdLst/>
            <a:ahLst/>
            <a:cxnLst/>
            <a:rect l="l" t="t" r="r" b="b"/>
            <a:pathLst>
              <a:path w="3137534" h="2318384">
                <a:moveTo>
                  <a:pt x="2751120" y="0"/>
                </a:moveTo>
                <a:lnTo>
                  <a:pt x="386375" y="0"/>
                </a:lnTo>
                <a:lnTo>
                  <a:pt x="337908" y="3010"/>
                </a:lnTo>
                <a:lnTo>
                  <a:pt x="291237" y="11799"/>
                </a:lnTo>
                <a:lnTo>
                  <a:pt x="246725" y="26006"/>
                </a:lnTo>
                <a:lnTo>
                  <a:pt x="204735" y="45268"/>
                </a:lnTo>
                <a:lnTo>
                  <a:pt x="165627" y="69223"/>
                </a:lnTo>
                <a:lnTo>
                  <a:pt x="129765" y="97509"/>
                </a:lnTo>
                <a:lnTo>
                  <a:pt x="97509" y="129765"/>
                </a:lnTo>
                <a:lnTo>
                  <a:pt x="69223" y="165627"/>
                </a:lnTo>
                <a:lnTo>
                  <a:pt x="45268" y="204735"/>
                </a:lnTo>
                <a:lnTo>
                  <a:pt x="26006" y="246725"/>
                </a:lnTo>
                <a:lnTo>
                  <a:pt x="11799" y="291237"/>
                </a:lnTo>
                <a:lnTo>
                  <a:pt x="3010" y="337908"/>
                </a:lnTo>
                <a:lnTo>
                  <a:pt x="0" y="386375"/>
                </a:lnTo>
                <a:lnTo>
                  <a:pt x="0" y="1931878"/>
                </a:lnTo>
                <a:lnTo>
                  <a:pt x="3010" y="1980345"/>
                </a:lnTo>
                <a:lnTo>
                  <a:pt x="11799" y="2027016"/>
                </a:lnTo>
                <a:lnTo>
                  <a:pt x="26006" y="2071528"/>
                </a:lnTo>
                <a:lnTo>
                  <a:pt x="45268" y="2113518"/>
                </a:lnTo>
                <a:lnTo>
                  <a:pt x="69223" y="2152626"/>
                </a:lnTo>
                <a:lnTo>
                  <a:pt x="97509" y="2188488"/>
                </a:lnTo>
                <a:lnTo>
                  <a:pt x="129765" y="2220744"/>
                </a:lnTo>
                <a:lnTo>
                  <a:pt x="165627" y="2249030"/>
                </a:lnTo>
                <a:lnTo>
                  <a:pt x="204735" y="2272985"/>
                </a:lnTo>
                <a:lnTo>
                  <a:pt x="246725" y="2292247"/>
                </a:lnTo>
                <a:lnTo>
                  <a:pt x="291237" y="2306454"/>
                </a:lnTo>
                <a:lnTo>
                  <a:pt x="337908" y="2315243"/>
                </a:lnTo>
                <a:lnTo>
                  <a:pt x="386375" y="2318254"/>
                </a:lnTo>
                <a:lnTo>
                  <a:pt x="2751120" y="2318254"/>
                </a:lnTo>
                <a:lnTo>
                  <a:pt x="2799587" y="2315243"/>
                </a:lnTo>
                <a:lnTo>
                  <a:pt x="2846258" y="2306454"/>
                </a:lnTo>
                <a:lnTo>
                  <a:pt x="2890770" y="2292247"/>
                </a:lnTo>
                <a:lnTo>
                  <a:pt x="2932760" y="2272985"/>
                </a:lnTo>
                <a:lnTo>
                  <a:pt x="2971868" y="2249030"/>
                </a:lnTo>
                <a:lnTo>
                  <a:pt x="3007730" y="2220744"/>
                </a:lnTo>
                <a:lnTo>
                  <a:pt x="3039986" y="2188488"/>
                </a:lnTo>
                <a:lnTo>
                  <a:pt x="3068272" y="2152626"/>
                </a:lnTo>
                <a:lnTo>
                  <a:pt x="3092227" y="2113518"/>
                </a:lnTo>
                <a:lnTo>
                  <a:pt x="3111489" y="2071528"/>
                </a:lnTo>
                <a:lnTo>
                  <a:pt x="3125696" y="2027016"/>
                </a:lnTo>
                <a:lnTo>
                  <a:pt x="3134485" y="1980345"/>
                </a:lnTo>
                <a:lnTo>
                  <a:pt x="3137496" y="1931878"/>
                </a:lnTo>
                <a:lnTo>
                  <a:pt x="3137496" y="386375"/>
                </a:lnTo>
                <a:lnTo>
                  <a:pt x="3134485" y="337908"/>
                </a:lnTo>
                <a:lnTo>
                  <a:pt x="3125696" y="291237"/>
                </a:lnTo>
                <a:lnTo>
                  <a:pt x="3111489" y="246725"/>
                </a:lnTo>
                <a:lnTo>
                  <a:pt x="3092227" y="204735"/>
                </a:lnTo>
                <a:lnTo>
                  <a:pt x="3068272" y="165627"/>
                </a:lnTo>
                <a:lnTo>
                  <a:pt x="3039986" y="129765"/>
                </a:lnTo>
                <a:lnTo>
                  <a:pt x="3007730" y="97509"/>
                </a:lnTo>
                <a:lnTo>
                  <a:pt x="2971868" y="69223"/>
                </a:lnTo>
                <a:lnTo>
                  <a:pt x="2932760" y="45268"/>
                </a:lnTo>
                <a:lnTo>
                  <a:pt x="2890770" y="26006"/>
                </a:lnTo>
                <a:lnTo>
                  <a:pt x="2846258" y="11799"/>
                </a:lnTo>
                <a:lnTo>
                  <a:pt x="2799587" y="3010"/>
                </a:lnTo>
                <a:lnTo>
                  <a:pt x="275112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830813" y="4232541"/>
            <a:ext cx="3137535" cy="2318385"/>
          </a:xfrm>
          <a:custGeom>
            <a:avLst/>
            <a:gdLst/>
            <a:ahLst/>
            <a:cxnLst/>
            <a:rect l="l" t="t" r="r" b="b"/>
            <a:pathLst>
              <a:path w="3137534" h="2318384">
                <a:moveTo>
                  <a:pt x="0" y="386375"/>
                </a:moveTo>
                <a:lnTo>
                  <a:pt x="3010" y="337908"/>
                </a:lnTo>
                <a:lnTo>
                  <a:pt x="11799" y="291237"/>
                </a:lnTo>
                <a:lnTo>
                  <a:pt x="26006" y="246725"/>
                </a:lnTo>
                <a:lnTo>
                  <a:pt x="45268" y="204735"/>
                </a:lnTo>
                <a:lnTo>
                  <a:pt x="69223" y="165627"/>
                </a:lnTo>
                <a:lnTo>
                  <a:pt x="97509" y="129765"/>
                </a:lnTo>
                <a:lnTo>
                  <a:pt x="129765" y="97509"/>
                </a:lnTo>
                <a:lnTo>
                  <a:pt x="165627" y="69223"/>
                </a:lnTo>
                <a:lnTo>
                  <a:pt x="204735" y="45268"/>
                </a:lnTo>
                <a:lnTo>
                  <a:pt x="246725" y="26006"/>
                </a:lnTo>
                <a:lnTo>
                  <a:pt x="291237" y="11799"/>
                </a:lnTo>
                <a:lnTo>
                  <a:pt x="337908" y="3010"/>
                </a:lnTo>
                <a:lnTo>
                  <a:pt x="386375" y="0"/>
                </a:lnTo>
                <a:lnTo>
                  <a:pt x="2751120" y="0"/>
                </a:lnTo>
                <a:lnTo>
                  <a:pt x="2799587" y="3010"/>
                </a:lnTo>
                <a:lnTo>
                  <a:pt x="2846258" y="11799"/>
                </a:lnTo>
                <a:lnTo>
                  <a:pt x="2890770" y="26006"/>
                </a:lnTo>
                <a:lnTo>
                  <a:pt x="2932760" y="45268"/>
                </a:lnTo>
                <a:lnTo>
                  <a:pt x="2971868" y="69223"/>
                </a:lnTo>
                <a:lnTo>
                  <a:pt x="3007730" y="97509"/>
                </a:lnTo>
                <a:lnTo>
                  <a:pt x="3039986" y="129765"/>
                </a:lnTo>
                <a:lnTo>
                  <a:pt x="3068272" y="165627"/>
                </a:lnTo>
                <a:lnTo>
                  <a:pt x="3092227" y="204735"/>
                </a:lnTo>
                <a:lnTo>
                  <a:pt x="3111489" y="246725"/>
                </a:lnTo>
                <a:lnTo>
                  <a:pt x="3125696" y="291237"/>
                </a:lnTo>
                <a:lnTo>
                  <a:pt x="3134485" y="337908"/>
                </a:lnTo>
                <a:lnTo>
                  <a:pt x="3137496" y="386375"/>
                </a:lnTo>
                <a:lnTo>
                  <a:pt x="3137496" y="1931878"/>
                </a:lnTo>
                <a:lnTo>
                  <a:pt x="3134485" y="1980345"/>
                </a:lnTo>
                <a:lnTo>
                  <a:pt x="3125696" y="2027016"/>
                </a:lnTo>
                <a:lnTo>
                  <a:pt x="3111489" y="2071528"/>
                </a:lnTo>
                <a:lnTo>
                  <a:pt x="3092227" y="2113518"/>
                </a:lnTo>
                <a:lnTo>
                  <a:pt x="3068272" y="2152626"/>
                </a:lnTo>
                <a:lnTo>
                  <a:pt x="3039986" y="2188488"/>
                </a:lnTo>
                <a:lnTo>
                  <a:pt x="3007730" y="2220744"/>
                </a:lnTo>
                <a:lnTo>
                  <a:pt x="2971868" y="2249030"/>
                </a:lnTo>
                <a:lnTo>
                  <a:pt x="2932760" y="2272985"/>
                </a:lnTo>
                <a:lnTo>
                  <a:pt x="2890770" y="2292247"/>
                </a:lnTo>
                <a:lnTo>
                  <a:pt x="2846258" y="2306454"/>
                </a:lnTo>
                <a:lnTo>
                  <a:pt x="2799587" y="2315243"/>
                </a:lnTo>
                <a:lnTo>
                  <a:pt x="2751120" y="2318254"/>
                </a:lnTo>
                <a:lnTo>
                  <a:pt x="386375" y="2318254"/>
                </a:lnTo>
                <a:lnTo>
                  <a:pt x="337908" y="2315243"/>
                </a:lnTo>
                <a:lnTo>
                  <a:pt x="291237" y="2306454"/>
                </a:lnTo>
                <a:lnTo>
                  <a:pt x="246725" y="2292247"/>
                </a:lnTo>
                <a:lnTo>
                  <a:pt x="204735" y="2272985"/>
                </a:lnTo>
                <a:lnTo>
                  <a:pt x="165627" y="2249030"/>
                </a:lnTo>
                <a:lnTo>
                  <a:pt x="129765" y="2220744"/>
                </a:lnTo>
                <a:lnTo>
                  <a:pt x="97509" y="2188488"/>
                </a:lnTo>
                <a:lnTo>
                  <a:pt x="69223" y="2152626"/>
                </a:lnTo>
                <a:lnTo>
                  <a:pt x="45268" y="2113518"/>
                </a:lnTo>
                <a:lnTo>
                  <a:pt x="26006" y="2071528"/>
                </a:lnTo>
                <a:lnTo>
                  <a:pt x="11799" y="2027016"/>
                </a:lnTo>
                <a:lnTo>
                  <a:pt x="3010" y="1980345"/>
                </a:lnTo>
                <a:lnTo>
                  <a:pt x="0" y="1931878"/>
                </a:lnTo>
                <a:lnTo>
                  <a:pt x="0" y="386375"/>
                </a:lnTo>
                <a:close/>
              </a:path>
            </a:pathLst>
          </a:custGeom>
          <a:ln w="213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3044702" y="4493864"/>
            <a:ext cx="2664460" cy="128714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b="1" spc="15" dirty="0">
                <a:solidFill>
                  <a:srgbClr val="FFFF00"/>
                </a:solidFill>
                <a:latin typeface="微软雅黑"/>
                <a:cs typeface="微软雅黑"/>
              </a:rPr>
              <a:t>数据提取及分析</a:t>
            </a:r>
            <a:endParaRPr sz="2950">
              <a:latin typeface="微软雅黑"/>
              <a:cs typeface="微软雅黑"/>
            </a:endParaRPr>
          </a:p>
          <a:p>
            <a:pPr marL="248920" indent="-236220">
              <a:lnSpc>
                <a:spcPct val="100000"/>
              </a:lnSpc>
              <a:spcBef>
                <a:spcPts val="2835"/>
              </a:spcBef>
              <a:buChar char="•"/>
              <a:tabLst>
                <a:tab pos="248920" algn="l"/>
              </a:tabLst>
            </a:pPr>
            <a:r>
              <a:rPr sz="2950" spc="15" dirty="0">
                <a:solidFill>
                  <a:srgbClr val="FFFFFF"/>
                </a:solidFill>
                <a:latin typeface="微软雅黑"/>
                <a:cs typeface="微软雅黑"/>
              </a:rPr>
              <a:t>数据脱敏</a:t>
            </a:r>
            <a:endParaRPr sz="2950">
              <a:latin typeface="微软雅黑"/>
              <a:cs typeface="微软雅黑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6527454" y="4137046"/>
            <a:ext cx="3136265" cy="2317115"/>
          </a:xfrm>
          <a:custGeom>
            <a:avLst/>
            <a:gdLst/>
            <a:ahLst/>
            <a:cxnLst/>
            <a:rect l="l" t="t" r="r" b="b"/>
            <a:pathLst>
              <a:path w="3136265" h="2317115">
                <a:moveTo>
                  <a:pt x="2750073" y="0"/>
                </a:moveTo>
                <a:lnTo>
                  <a:pt x="386166" y="0"/>
                </a:lnTo>
                <a:lnTo>
                  <a:pt x="337722" y="3008"/>
                </a:lnTo>
                <a:lnTo>
                  <a:pt x="291076" y="11792"/>
                </a:lnTo>
                <a:lnTo>
                  <a:pt x="246587" y="25991"/>
                </a:lnTo>
                <a:lnTo>
                  <a:pt x="204619" y="45241"/>
                </a:lnTo>
                <a:lnTo>
                  <a:pt x="165533" y="69183"/>
                </a:lnTo>
                <a:lnTo>
                  <a:pt x="129690" y="97453"/>
                </a:lnTo>
                <a:lnTo>
                  <a:pt x="97453" y="129690"/>
                </a:lnTo>
                <a:lnTo>
                  <a:pt x="69183" y="165533"/>
                </a:lnTo>
                <a:lnTo>
                  <a:pt x="45241" y="204619"/>
                </a:lnTo>
                <a:lnTo>
                  <a:pt x="25991" y="246587"/>
                </a:lnTo>
                <a:lnTo>
                  <a:pt x="11792" y="291076"/>
                </a:lnTo>
                <a:lnTo>
                  <a:pt x="3008" y="337722"/>
                </a:lnTo>
                <a:lnTo>
                  <a:pt x="0" y="386166"/>
                </a:lnTo>
                <a:lnTo>
                  <a:pt x="0" y="1930831"/>
                </a:lnTo>
                <a:lnTo>
                  <a:pt x="3008" y="1979274"/>
                </a:lnTo>
                <a:lnTo>
                  <a:pt x="11792" y="2025921"/>
                </a:lnTo>
                <a:lnTo>
                  <a:pt x="25991" y="2070409"/>
                </a:lnTo>
                <a:lnTo>
                  <a:pt x="45241" y="2112378"/>
                </a:lnTo>
                <a:lnTo>
                  <a:pt x="69183" y="2151464"/>
                </a:lnTo>
                <a:lnTo>
                  <a:pt x="97453" y="2187306"/>
                </a:lnTo>
                <a:lnTo>
                  <a:pt x="129690" y="2219544"/>
                </a:lnTo>
                <a:lnTo>
                  <a:pt x="165533" y="2247814"/>
                </a:lnTo>
                <a:lnTo>
                  <a:pt x="204619" y="2271755"/>
                </a:lnTo>
                <a:lnTo>
                  <a:pt x="246587" y="2291006"/>
                </a:lnTo>
                <a:lnTo>
                  <a:pt x="291076" y="2305204"/>
                </a:lnTo>
                <a:lnTo>
                  <a:pt x="337722" y="2313989"/>
                </a:lnTo>
                <a:lnTo>
                  <a:pt x="386166" y="2316997"/>
                </a:lnTo>
                <a:lnTo>
                  <a:pt x="2750073" y="2316997"/>
                </a:lnTo>
                <a:lnTo>
                  <a:pt x="2798516" y="2313989"/>
                </a:lnTo>
                <a:lnTo>
                  <a:pt x="2845163" y="2305204"/>
                </a:lnTo>
                <a:lnTo>
                  <a:pt x="2889651" y="2291006"/>
                </a:lnTo>
                <a:lnTo>
                  <a:pt x="2931620" y="2271755"/>
                </a:lnTo>
                <a:lnTo>
                  <a:pt x="2970706" y="2247814"/>
                </a:lnTo>
                <a:lnTo>
                  <a:pt x="3006549" y="2219544"/>
                </a:lnTo>
                <a:lnTo>
                  <a:pt x="3038786" y="2187306"/>
                </a:lnTo>
                <a:lnTo>
                  <a:pt x="3067056" y="2151464"/>
                </a:lnTo>
                <a:lnTo>
                  <a:pt x="3090997" y="2112378"/>
                </a:lnTo>
                <a:lnTo>
                  <a:pt x="3110248" y="2070409"/>
                </a:lnTo>
                <a:lnTo>
                  <a:pt x="3124446" y="2025921"/>
                </a:lnTo>
                <a:lnTo>
                  <a:pt x="3133231" y="1979274"/>
                </a:lnTo>
                <a:lnTo>
                  <a:pt x="3136239" y="1930831"/>
                </a:lnTo>
                <a:lnTo>
                  <a:pt x="3136239" y="386166"/>
                </a:lnTo>
                <a:lnTo>
                  <a:pt x="3133231" y="337722"/>
                </a:lnTo>
                <a:lnTo>
                  <a:pt x="3124446" y="291076"/>
                </a:lnTo>
                <a:lnTo>
                  <a:pt x="3110248" y="246587"/>
                </a:lnTo>
                <a:lnTo>
                  <a:pt x="3090997" y="204619"/>
                </a:lnTo>
                <a:lnTo>
                  <a:pt x="3067056" y="165533"/>
                </a:lnTo>
                <a:lnTo>
                  <a:pt x="3038786" y="129690"/>
                </a:lnTo>
                <a:lnTo>
                  <a:pt x="3006549" y="97453"/>
                </a:lnTo>
                <a:lnTo>
                  <a:pt x="2970706" y="69183"/>
                </a:lnTo>
                <a:lnTo>
                  <a:pt x="2931620" y="45241"/>
                </a:lnTo>
                <a:lnTo>
                  <a:pt x="2889651" y="25991"/>
                </a:lnTo>
                <a:lnTo>
                  <a:pt x="2845163" y="11792"/>
                </a:lnTo>
                <a:lnTo>
                  <a:pt x="2798516" y="3008"/>
                </a:lnTo>
                <a:lnTo>
                  <a:pt x="275007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527454" y="4137046"/>
            <a:ext cx="3136265" cy="2317115"/>
          </a:xfrm>
          <a:custGeom>
            <a:avLst/>
            <a:gdLst/>
            <a:ahLst/>
            <a:cxnLst/>
            <a:rect l="l" t="t" r="r" b="b"/>
            <a:pathLst>
              <a:path w="3136265" h="2317115">
                <a:moveTo>
                  <a:pt x="0" y="386166"/>
                </a:moveTo>
                <a:lnTo>
                  <a:pt x="3008" y="337722"/>
                </a:lnTo>
                <a:lnTo>
                  <a:pt x="11792" y="291076"/>
                </a:lnTo>
                <a:lnTo>
                  <a:pt x="25991" y="246587"/>
                </a:lnTo>
                <a:lnTo>
                  <a:pt x="45241" y="204619"/>
                </a:lnTo>
                <a:lnTo>
                  <a:pt x="69183" y="165533"/>
                </a:lnTo>
                <a:lnTo>
                  <a:pt x="97453" y="129690"/>
                </a:lnTo>
                <a:lnTo>
                  <a:pt x="129690" y="97453"/>
                </a:lnTo>
                <a:lnTo>
                  <a:pt x="165533" y="69183"/>
                </a:lnTo>
                <a:lnTo>
                  <a:pt x="204619" y="45241"/>
                </a:lnTo>
                <a:lnTo>
                  <a:pt x="246587" y="25991"/>
                </a:lnTo>
                <a:lnTo>
                  <a:pt x="291076" y="11792"/>
                </a:lnTo>
                <a:lnTo>
                  <a:pt x="337722" y="3008"/>
                </a:lnTo>
                <a:lnTo>
                  <a:pt x="386166" y="0"/>
                </a:lnTo>
                <a:lnTo>
                  <a:pt x="2750073" y="0"/>
                </a:lnTo>
                <a:lnTo>
                  <a:pt x="2798516" y="3008"/>
                </a:lnTo>
                <a:lnTo>
                  <a:pt x="2845163" y="11792"/>
                </a:lnTo>
                <a:lnTo>
                  <a:pt x="2889651" y="25991"/>
                </a:lnTo>
                <a:lnTo>
                  <a:pt x="2931620" y="45241"/>
                </a:lnTo>
                <a:lnTo>
                  <a:pt x="2970706" y="69183"/>
                </a:lnTo>
                <a:lnTo>
                  <a:pt x="3006549" y="97453"/>
                </a:lnTo>
                <a:lnTo>
                  <a:pt x="3038786" y="129690"/>
                </a:lnTo>
                <a:lnTo>
                  <a:pt x="3067056" y="165533"/>
                </a:lnTo>
                <a:lnTo>
                  <a:pt x="3090997" y="204619"/>
                </a:lnTo>
                <a:lnTo>
                  <a:pt x="3110248" y="246587"/>
                </a:lnTo>
                <a:lnTo>
                  <a:pt x="3124446" y="291076"/>
                </a:lnTo>
                <a:lnTo>
                  <a:pt x="3133231" y="337722"/>
                </a:lnTo>
                <a:lnTo>
                  <a:pt x="3136239" y="386166"/>
                </a:lnTo>
                <a:lnTo>
                  <a:pt x="3136239" y="1930831"/>
                </a:lnTo>
                <a:lnTo>
                  <a:pt x="3133231" y="1979274"/>
                </a:lnTo>
                <a:lnTo>
                  <a:pt x="3124446" y="2025921"/>
                </a:lnTo>
                <a:lnTo>
                  <a:pt x="3110248" y="2070409"/>
                </a:lnTo>
                <a:lnTo>
                  <a:pt x="3090997" y="2112378"/>
                </a:lnTo>
                <a:lnTo>
                  <a:pt x="3067056" y="2151464"/>
                </a:lnTo>
                <a:lnTo>
                  <a:pt x="3038786" y="2187306"/>
                </a:lnTo>
                <a:lnTo>
                  <a:pt x="3006549" y="2219544"/>
                </a:lnTo>
                <a:lnTo>
                  <a:pt x="2970706" y="2247814"/>
                </a:lnTo>
                <a:lnTo>
                  <a:pt x="2931620" y="2271755"/>
                </a:lnTo>
                <a:lnTo>
                  <a:pt x="2889651" y="2291006"/>
                </a:lnTo>
                <a:lnTo>
                  <a:pt x="2845163" y="2305204"/>
                </a:lnTo>
                <a:lnTo>
                  <a:pt x="2798516" y="2313989"/>
                </a:lnTo>
                <a:lnTo>
                  <a:pt x="2750073" y="2316997"/>
                </a:lnTo>
                <a:lnTo>
                  <a:pt x="386166" y="2316997"/>
                </a:lnTo>
                <a:lnTo>
                  <a:pt x="337722" y="2313989"/>
                </a:lnTo>
                <a:lnTo>
                  <a:pt x="291076" y="2305204"/>
                </a:lnTo>
                <a:lnTo>
                  <a:pt x="246587" y="2291006"/>
                </a:lnTo>
                <a:lnTo>
                  <a:pt x="204619" y="2271755"/>
                </a:lnTo>
                <a:lnTo>
                  <a:pt x="165533" y="2247814"/>
                </a:lnTo>
                <a:lnTo>
                  <a:pt x="129690" y="2219544"/>
                </a:lnTo>
                <a:lnTo>
                  <a:pt x="97453" y="2187306"/>
                </a:lnTo>
                <a:lnTo>
                  <a:pt x="69183" y="2151464"/>
                </a:lnTo>
                <a:lnTo>
                  <a:pt x="45241" y="2112378"/>
                </a:lnTo>
                <a:lnTo>
                  <a:pt x="25991" y="2070409"/>
                </a:lnTo>
                <a:lnTo>
                  <a:pt x="11792" y="2025921"/>
                </a:lnTo>
                <a:lnTo>
                  <a:pt x="3008" y="1979274"/>
                </a:lnTo>
                <a:lnTo>
                  <a:pt x="0" y="1930831"/>
                </a:lnTo>
                <a:lnTo>
                  <a:pt x="0" y="386166"/>
                </a:lnTo>
                <a:close/>
              </a:path>
            </a:pathLst>
          </a:custGeom>
          <a:ln w="213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6763962" y="4397637"/>
            <a:ext cx="2664460" cy="128714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b="1" spc="15" dirty="0">
                <a:solidFill>
                  <a:srgbClr val="FFFF00"/>
                </a:solidFill>
                <a:latin typeface="微软雅黑"/>
                <a:cs typeface="微软雅黑"/>
              </a:rPr>
              <a:t>数据展示及应用</a:t>
            </a:r>
            <a:endParaRPr sz="2950">
              <a:latin typeface="微软雅黑"/>
              <a:cs typeface="微软雅黑"/>
            </a:endParaRPr>
          </a:p>
          <a:p>
            <a:pPr marL="695960" indent="-236854">
              <a:lnSpc>
                <a:spcPct val="100000"/>
              </a:lnSpc>
              <a:spcBef>
                <a:spcPts val="2835"/>
              </a:spcBef>
              <a:buChar char="•"/>
              <a:tabLst>
                <a:tab pos="696595" algn="l"/>
              </a:tabLst>
            </a:pPr>
            <a:r>
              <a:rPr sz="2950" spc="15" dirty="0">
                <a:solidFill>
                  <a:srgbClr val="FFFFFF"/>
                </a:solidFill>
                <a:latin typeface="微软雅黑"/>
                <a:cs typeface="微软雅黑"/>
              </a:rPr>
              <a:t>数据防护</a:t>
            </a:r>
            <a:endParaRPr sz="2950">
              <a:latin typeface="微软雅黑"/>
              <a:cs typeface="微软雅黑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0068384" y="7237476"/>
            <a:ext cx="7874634" cy="1122680"/>
          </a:xfrm>
          <a:custGeom>
            <a:avLst/>
            <a:gdLst/>
            <a:ahLst/>
            <a:cxnLst/>
            <a:rect l="l" t="t" r="r" b="b"/>
            <a:pathLst>
              <a:path w="7874634" h="1122679">
                <a:moveTo>
                  <a:pt x="7874524" y="0"/>
                </a:moveTo>
                <a:lnTo>
                  <a:pt x="7873670" y="76125"/>
                </a:lnTo>
                <a:lnTo>
                  <a:pt x="7871183" y="149138"/>
                </a:lnTo>
                <a:lnTo>
                  <a:pt x="7867173" y="218371"/>
                </a:lnTo>
                <a:lnTo>
                  <a:pt x="7861754" y="283156"/>
                </a:lnTo>
                <a:lnTo>
                  <a:pt x="7855035" y="342822"/>
                </a:lnTo>
                <a:lnTo>
                  <a:pt x="7847130" y="396702"/>
                </a:lnTo>
                <a:lnTo>
                  <a:pt x="7838149" y="444127"/>
                </a:lnTo>
                <a:lnTo>
                  <a:pt x="7828204" y="484429"/>
                </a:lnTo>
                <a:lnTo>
                  <a:pt x="7805870" y="540988"/>
                </a:lnTo>
                <a:lnTo>
                  <a:pt x="7781019" y="561030"/>
                </a:lnTo>
                <a:lnTo>
                  <a:pt x="4144376" y="561030"/>
                </a:lnTo>
                <a:lnTo>
                  <a:pt x="4131692" y="566151"/>
                </a:lnTo>
                <a:lnTo>
                  <a:pt x="4107988" y="605120"/>
                </a:lnTo>
                <a:lnTo>
                  <a:pt x="4087246" y="677932"/>
                </a:lnTo>
                <a:lnTo>
                  <a:pt x="4078265" y="725357"/>
                </a:lnTo>
                <a:lnTo>
                  <a:pt x="4070360" y="779237"/>
                </a:lnTo>
                <a:lnTo>
                  <a:pt x="4063642" y="838904"/>
                </a:lnTo>
                <a:lnTo>
                  <a:pt x="4058222" y="903688"/>
                </a:lnTo>
                <a:lnTo>
                  <a:pt x="4054212" y="972921"/>
                </a:lnTo>
                <a:lnTo>
                  <a:pt x="4051725" y="1045934"/>
                </a:lnTo>
                <a:lnTo>
                  <a:pt x="4050871" y="1122060"/>
                </a:lnTo>
                <a:lnTo>
                  <a:pt x="4050017" y="1045934"/>
                </a:lnTo>
                <a:lnTo>
                  <a:pt x="4047529" y="972921"/>
                </a:lnTo>
                <a:lnTo>
                  <a:pt x="4043520" y="903688"/>
                </a:lnTo>
                <a:lnTo>
                  <a:pt x="4038100" y="838904"/>
                </a:lnTo>
                <a:lnTo>
                  <a:pt x="4031382" y="779237"/>
                </a:lnTo>
                <a:lnTo>
                  <a:pt x="4023476" y="725357"/>
                </a:lnTo>
                <a:lnTo>
                  <a:pt x="4014496" y="677932"/>
                </a:lnTo>
                <a:lnTo>
                  <a:pt x="4004551" y="637630"/>
                </a:lnTo>
                <a:lnTo>
                  <a:pt x="3982216" y="581071"/>
                </a:lnTo>
                <a:lnTo>
                  <a:pt x="3957366" y="561030"/>
                </a:lnTo>
                <a:lnTo>
                  <a:pt x="93505" y="561030"/>
                </a:lnTo>
                <a:lnTo>
                  <a:pt x="80821" y="555908"/>
                </a:lnTo>
                <a:lnTo>
                  <a:pt x="57117" y="516939"/>
                </a:lnTo>
                <a:lnTo>
                  <a:pt x="36375" y="444127"/>
                </a:lnTo>
                <a:lnTo>
                  <a:pt x="27394" y="396702"/>
                </a:lnTo>
                <a:lnTo>
                  <a:pt x="19488" y="342822"/>
                </a:lnTo>
                <a:lnTo>
                  <a:pt x="12770" y="283156"/>
                </a:lnTo>
                <a:lnTo>
                  <a:pt x="7350" y="218371"/>
                </a:lnTo>
                <a:lnTo>
                  <a:pt x="3341" y="149138"/>
                </a:lnTo>
                <a:lnTo>
                  <a:pt x="853" y="76125"/>
                </a:lnTo>
                <a:lnTo>
                  <a:pt x="0" y="0"/>
                </a:lnTo>
              </a:path>
            </a:pathLst>
          </a:custGeom>
          <a:ln w="47747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539770" y="8621801"/>
            <a:ext cx="13218794" cy="13830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95"/>
              </a:spcBef>
            </a:pPr>
            <a:r>
              <a:rPr sz="2950" spc="15" dirty="0">
                <a:solidFill>
                  <a:srgbClr val="30859C"/>
                </a:solidFill>
                <a:latin typeface="微软雅黑"/>
                <a:cs typeface="微软雅黑"/>
              </a:rPr>
              <a:t>数据流动中安全性薄弱，应该明确的是传输及交互的原则与标准、数据提取及 分析中哪些数据敏感数据不能提取、在数据展示中，哪些是患者隐私不能披露，  数据应用是否需征得患者的授权等问题。</a:t>
            </a:r>
            <a:endParaRPr sz="29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5052" y="1007541"/>
            <a:ext cx="403542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安全规</a:t>
            </a:r>
            <a:r>
              <a:rPr spc="-5" dirty="0"/>
              <a:t>划</a:t>
            </a:r>
            <a:r>
              <a:rPr spc="-590" dirty="0"/>
              <a:t>-</a:t>
            </a:r>
            <a:r>
              <a:rPr spc="-10" dirty="0"/>
              <a:t>目标</a:t>
            </a:r>
          </a:p>
        </p:txBody>
      </p:sp>
      <p:sp>
        <p:nvSpPr>
          <p:cNvPr id="5" name="object 5"/>
          <p:cNvSpPr/>
          <p:nvPr/>
        </p:nvSpPr>
        <p:spPr>
          <a:xfrm>
            <a:off x="7692331" y="2654997"/>
            <a:ext cx="2993390" cy="3156585"/>
          </a:xfrm>
          <a:custGeom>
            <a:avLst/>
            <a:gdLst/>
            <a:ahLst/>
            <a:cxnLst/>
            <a:rect l="l" t="t" r="r" b="b"/>
            <a:pathLst>
              <a:path w="2993390" h="3156585">
                <a:moveTo>
                  <a:pt x="2992997" y="363025"/>
                </a:moveTo>
                <a:lnTo>
                  <a:pt x="344178" y="363025"/>
                </a:lnTo>
                <a:lnTo>
                  <a:pt x="344178" y="1483515"/>
                </a:lnTo>
                <a:lnTo>
                  <a:pt x="0" y="1759318"/>
                </a:lnTo>
                <a:lnTo>
                  <a:pt x="344178" y="2035854"/>
                </a:lnTo>
                <a:lnTo>
                  <a:pt x="344178" y="3156343"/>
                </a:lnTo>
                <a:lnTo>
                  <a:pt x="971593" y="3156343"/>
                </a:lnTo>
                <a:lnTo>
                  <a:pt x="977980" y="3090167"/>
                </a:lnTo>
                <a:lnTo>
                  <a:pt x="988842" y="3042352"/>
                </a:lnTo>
                <a:lnTo>
                  <a:pt x="1002572" y="2995789"/>
                </a:lnTo>
                <a:lnTo>
                  <a:pt x="1019063" y="2950591"/>
                </a:lnTo>
                <a:lnTo>
                  <a:pt x="1038211" y="2906867"/>
                </a:lnTo>
                <a:lnTo>
                  <a:pt x="1059911" y="2864728"/>
                </a:lnTo>
                <a:lnTo>
                  <a:pt x="1084059" y="2824286"/>
                </a:lnTo>
                <a:lnTo>
                  <a:pt x="1110549" y="2785651"/>
                </a:lnTo>
                <a:lnTo>
                  <a:pt x="1139277" y="2748933"/>
                </a:lnTo>
                <a:lnTo>
                  <a:pt x="1170138" y="2714243"/>
                </a:lnTo>
                <a:lnTo>
                  <a:pt x="1203026" y="2681692"/>
                </a:lnTo>
                <a:lnTo>
                  <a:pt x="1237837" y="2651391"/>
                </a:lnTo>
                <a:lnTo>
                  <a:pt x="1274467" y="2623450"/>
                </a:lnTo>
                <a:lnTo>
                  <a:pt x="1312809" y="2597981"/>
                </a:lnTo>
                <a:lnTo>
                  <a:pt x="1352760" y="2575093"/>
                </a:lnTo>
                <a:lnTo>
                  <a:pt x="1394215" y="2554897"/>
                </a:lnTo>
                <a:lnTo>
                  <a:pt x="1437068" y="2537505"/>
                </a:lnTo>
                <a:lnTo>
                  <a:pt x="1481214" y="2523027"/>
                </a:lnTo>
                <a:lnTo>
                  <a:pt x="1526550" y="2511574"/>
                </a:lnTo>
                <a:lnTo>
                  <a:pt x="1572969" y="2503255"/>
                </a:lnTo>
                <a:lnTo>
                  <a:pt x="1620367" y="2498183"/>
                </a:lnTo>
                <a:lnTo>
                  <a:pt x="1668640" y="2496468"/>
                </a:lnTo>
                <a:lnTo>
                  <a:pt x="2992997" y="2496468"/>
                </a:lnTo>
                <a:lnTo>
                  <a:pt x="2992997" y="2493641"/>
                </a:lnTo>
                <a:lnTo>
                  <a:pt x="2940224" y="2488091"/>
                </a:lnTo>
                <a:lnTo>
                  <a:pt x="2894891" y="2476626"/>
                </a:lnTo>
                <a:lnTo>
                  <a:pt x="2850745" y="2462138"/>
                </a:lnTo>
                <a:lnTo>
                  <a:pt x="2807892" y="2444739"/>
                </a:lnTo>
                <a:lnTo>
                  <a:pt x="2766436" y="2424539"/>
                </a:lnTo>
                <a:lnTo>
                  <a:pt x="2726484" y="2401647"/>
                </a:lnTo>
                <a:lnTo>
                  <a:pt x="2688139" y="2376176"/>
                </a:lnTo>
                <a:lnTo>
                  <a:pt x="2651507" y="2348235"/>
                </a:lnTo>
                <a:lnTo>
                  <a:pt x="2616693" y="2317935"/>
                </a:lnTo>
                <a:lnTo>
                  <a:pt x="2583801" y="2285386"/>
                </a:lnTo>
                <a:lnTo>
                  <a:pt x="2552938" y="2250699"/>
                </a:lnTo>
                <a:lnTo>
                  <a:pt x="2524207" y="2213985"/>
                </a:lnTo>
                <a:lnTo>
                  <a:pt x="2497714" y="2175353"/>
                </a:lnTo>
                <a:lnTo>
                  <a:pt x="2473564" y="2134915"/>
                </a:lnTo>
                <a:lnTo>
                  <a:pt x="2451862" y="2092780"/>
                </a:lnTo>
                <a:lnTo>
                  <a:pt x="2432713" y="2049060"/>
                </a:lnTo>
                <a:lnTo>
                  <a:pt x="2416222" y="2003865"/>
                </a:lnTo>
                <a:lnTo>
                  <a:pt x="2402493" y="1957306"/>
                </a:lnTo>
                <a:lnTo>
                  <a:pt x="2391633" y="1909492"/>
                </a:lnTo>
                <a:lnTo>
                  <a:pt x="2383745" y="1860535"/>
                </a:lnTo>
                <a:lnTo>
                  <a:pt x="2378936" y="1810545"/>
                </a:lnTo>
                <a:lnTo>
                  <a:pt x="2377309" y="1759632"/>
                </a:lnTo>
                <a:lnTo>
                  <a:pt x="2378936" y="1708733"/>
                </a:lnTo>
                <a:lnTo>
                  <a:pt x="2383745" y="1658753"/>
                </a:lnTo>
                <a:lnTo>
                  <a:pt x="2391633" y="1609805"/>
                </a:lnTo>
                <a:lnTo>
                  <a:pt x="2402493" y="1561998"/>
                </a:lnTo>
                <a:lnTo>
                  <a:pt x="2416222" y="1515443"/>
                </a:lnTo>
                <a:lnTo>
                  <a:pt x="2432713" y="1470251"/>
                </a:lnTo>
                <a:lnTo>
                  <a:pt x="2451862" y="1426534"/>
                </a:lnTo>
                <a:lnTo>
                  <a:pt x="2473564" y="1384400"/>
                </a:lnTo>
                <a:lnTo>
                  <a:pt x="2497714" y="1343963"/>
                </a:lnTo>
                <a:lnTo>
                  <a:pt x="2524207" y="1305331"/>
                </a:lnTo>
                <a:lnTo>
                  <a:pt x="2552938" y="1268617"/>
                </a:lnTo>
                <a:lnTo>
                  <a:pt x="2583801" y="1233930"/>
                </a:lnTo>
                <a:lnTo>
                  <a:pt x="2616693" y="1201382"/>
                </a:lnTo>
                <a:lnTo>
                  <a:pt x="2651507" y="1171083"/>
                </a:lnTo>
                <a:lnTo>
                  <a:pt x="2688139" y="1143144"/>
                </a:lnTo>
                <a:lnTo>
                  <a:pt x="2726484" y="1117676"/>
                </a:lnTo>
                <a:lnTo>
                  <a:pt x="2766436" y="1094790"/>
                </a:lnTo>
                <a:lnTo>
                  <a:pt x="2807892" y="1074596"/>
                </a:lnTo>
                <a:lnTo>
                  <a:pt x="2850745" y="1057205"/>
                </a:lnTo>
                <a:lnTo>
                  <a:pt x="2894891" y="1042729"/>
                </a:lnTo>
                <a:lnTo>
                  <a:pt x="2940224" y="1031277"/>
                </a:lnTo>
                <a:lnTo>
                  <a:pt x="2992997" y="1025623"/>
                </a:lnTo>
                <a:lnTo>
                  <a:pt x="2992997" y="363025"/>
                </a:lnTo>
                <a:close/>
              </a:path>
              <a:path w="2993390" h="3156585">
                <a:moveTo>
                  <a:pt x="2992997" y="2496468"/>
                </a:moveTo>
                <a:lnTo>
                  <a:pt x="1668640" y="2496468"/>
                </a:lnTo>
                <a:lnTo>
                  <a:pt x="1716912" y="2498183"/>
                </a:lnTo>
                <a:lnTo>
                  <a:pt x="1764311" y="2503255"/>
                </a:lnTo>
                <a:lnTo>
                  <a:pt x="1810730" y="2511574"/>
                </a:lnTo>
                <a:lnTo>
                  <a:pt x="1856065" y="2523027"/>
                </a:lnTo>
                <a:lnTo>
                  <a:pt x="1900212" y="2537505"/>
                </a:lnTo>
                <a:lnTo>
                  <a:pt x="1943065" y="2554897"/>
                </a:lnTo>
                <a:lnTo>
                  <a:pt x="1984519" y="2575093"/>
                </a:lnTo>
                <a:lnTo>
                  <a:pt x="2024470" y="2597981"/>
                </a:lnTo>
                <a:lnTo>
                  <a:pt x="2062813" y="2623450"/>
                </a:lnTo>
                <a:lnTo>
                  <a:pt x="2099442" y="2651391"/>
                </a:lnTo>
                <a:lnTo>
                  <a:pt x="2134253" y="2681692"/>
                </a:lnTo>
                <a:lnTo>
                  <a:pt x="2167142" y="2714243"/>
                </a:lnTo>
                <a:lnTo>
                  <a:pt x="2198002" y="2748933"/>
                </a:lnTo>
                <a:lnTo>
                  <a:pt x="2226730" y="2785651"/>
                </a:lnTo>
                <a:lnTo>
                  <a:pt x="2253220" y="2824286"/>
                </a:lnTo>
                <a:lnTo>
                  <a:pt x="2277368" y="2864728"/>
                </a:lnTo>
                <a:lnTo>
                  <a:pt x="2299069" y="2906867"/>
                </a:lnTo>
                <a:lnTo>
                  <a:pt x="2318217" y="2950591"/>
                </a:lnTo>
                <a:lnTo>
                  <a:pt x="2334708" y="2995789"/>
                </a:lnTo>
                <a:lnTo>
                  <a:pt x="2348437" y="3042352"/>
                </a:lnTo>
                <a:lnTo>
                  <a:pt x="2359299" y="3090167"/>
                </a:lnTo>
                <a:lnTo>
                  <a:pt x="2365687" y="3156343"/>
                </a:lnTo>
                <a:lnTo>
                  <a:pt x="2992997" y="3156343"/>
                </a:lnTo>
                <a:lnTo>
                  <a:pt x="2992997" y="2496468"/>
                </a:lnTo>
                <a:close/>
              </a:path>
              <a:path w="2993390" h="3156585">
                <a:moveTo>
                  <a:pt x="1668849" y="0"/>
                </a:moveTo>
                <a:lnTo>
                  <a:pt x="1406658" y="363025"/>
                </a:lnTo>
                <a:lnTo>
                  <a:pt x="1930517" y="363025"/>
                </a:lnTo>
                <a:lnTo>
                  <a:pt x="1668849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953728" y="3756818"/>
            <a:ext cx="58356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b="1" spc="-5" dirty="0">
                <a:solidFill>
                  <a:srgbClr val="525252"/>
                </a:solidFill>
                <a:latin typeface="Arial"/>
                <a:cs typeface="Arial"/>
              </a:rPr>
              <a:t>01</a:t>
            </a:r>
            <a:endParaRPr sz="39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871292" y="2654997"/>
            <a:ext cx="2993390" cy="3156585"/>
          </a:xfrm>
          <a:custGeom>
            <a:avLst/>
            <a:gdLst/>
            <a:ahLst/>
            <a:cxnLst/>
            <a:rect l="l" t="t" r="r" b="b"/>
            <a:pathLst>
              <a:path w="2993390" h="3156585">
                <a:moveTo>
                  <a:pt x="2649343" y="363025"/>
                </a:moveTo>
                <a:lnTo>
                  <a:pt x="0" y="363025"/>
                </a:lnTo>
                <a:lnTo>
                  <a:pt x="0" y="1026460"/>
                </a:lnTo>
                <a:lnTo>
                  <a:pt x="45757" y="1031277"/>
                </a:lnTo>
                <a:lnTo>
                  <a:pt x="91091" y="1042729"/>
                </a:lnTo>
                <a:lnTo>
                  <a:pt x="135237" y="1057205"/>
                </a:lnTo>
                <a:lnTo>
                  <a:pt x="178090" y="1074596"/>
                </a:lnTo>
                <a:lnTo>
                  <a:pt x="219545" y="1094790"/>
                </a:lnTo>
                <a:lnTo>
                  <a:pt x="259498" y="1117676"/>
                </a:lnTo>
                <a:lnTo>
                  <a:pt x="297842" y="1143144"/>
                </a:lnTo>
                <a:lnTo>
                  <a:pt x="334474" y="1171083"/>
                </a:lnTo>
                <a:lnTo>
                  <a:pt x="369289" y="1201382"/>
                </a:lnTo>
                <a:lnTo>
                  <a:pt x="402180" y="1233930"/>
                </a:lnTo>
                <a:lnTo>
                  <a:pt x="433044" y="1268617"/>
                </a:lnTo>
                <a:lnTo>
                  <a:pt x="461774" y="1305331"/>
                </a:lnTo>
                <a:lnTo>
                  <a:pt x="488267" y="1343963"/>
                </a:lnTo>
                <a:lnTo>
                  <a:pt x="512417" y="1384400"/>
                </a:lnTo>
                <a:lnTo>
                  <a:pt x="534119" y="1426534"/>
                </a:lnTo>
                <a:lnTo>
                  <a:pt x="553269" y="1470251"/>
                </a:lnTo>
                <a:lnTo>
                  <a:pt x="569760" y="1515443"/>
                </a:lnTo>
                <a:lnTo>
                  <a:pt x="583488" y="1561998"/>
                </a:lnTo>
                <a:lnTo>
                  <a:pt x="594349" y="1609805"/>
                </a:lnTo>
                <a:lnTo>
                  <a:pt x="602236" y="1658753"/>
                </a:lnTo>
                <a:lnTo>
                  <a:pt x="607046" y="1708733"/>
                </a:lnTo>
                <a:lnTo>
                  <a:pt x="608672" y="1759632"/>
                </a:lnTo>
                <a:lnTo>
                  <a:pt x="607046" y="1810545"/>
                </a:lnTo>
                <a:lnTo>
                  <a:pt x="602236" y="1860535"/>
                </a:lnTo>
                <a:lnTo>
                  <a:pt x="594349" y="1909492"/>
                </a:lnTo>
                <a:lnTo>
                  <a:pt x="583488" y="1957306"/>
                </a:lnTo>
                <a:lnTo>
                  <a:pt x="569760" y="2003865"/>
                </a:lnTo>
                <a:lnTo>
                  <a:pt x="553269" y="2049060"/>
                </a:lnTo>
                <a:lnTo>
                  <a:pt x="534119" y="2092780"/>
                </a:lnTo>
                <a:lnTo>
                  <a:pt x="512417" y="2134915"/>
                </a:lnTo>
                <a:lnTo>
                  <a:pt x="488267" y="2175353"/>
                </a:lnTo>
                <a:lnTo>
                  <a:pt x="461774" y="2213985"/>
                </a:lnTo>
                <a:lnTo>
                  <a:pt x="433044" y="2250699"/>
                </a:lnTo>
                <a:lnTo>
                  <a:pt x="402180" y="2285386"/>
                </a:lnTo>
                <a:lnTo>
                  <a:pt x="369289" y="2317935"/>
                </a:lnTo>
                <a:lnTo>
                  <a:pt x="334474" y="2348235"/>
                </a:lnTo>
                <a:lnTo>
                  <a:pt x="297842" y="2376176"/>
                </a:lnTo>
                <a:lnTo>
                  <a:pt x="259498" y="2401647"/>
                </a:lnTo>
                <a:lnTo>
                  <a:pt x="219545" y="2424539"/>
                </a:lnTo>
                <a:lnTo>
                  <a:pt x="178090" y="2444739"/>
                </a:lnTo>
                <a:lnTo>
                  <a:pt x="135237" y="2462138"/>
                </a:lnTo>
                <a:lnTo>
                  <a:pt x="91091" y="2476626"/>
                </a:lnTo>
                <a:lnTo>
                  <a:pt x="45757" y="2488091"/>
                </a:lnTo>
                <a:lnTo>
                  <a:pt x="0" y="2492908"/>
                </a:lnTo>
                <a:lnTo>
                  <a:pt x="0" y="3156343"/>
                </a:lnTo>
                <a:lnTo>
                  <a:pt x="627624" y="3156343"/>
                </a:lnTo>
                <a:lnTo>
                  <a:pt x="633907" y="3090167"/>
                </a:lnTo>
                <a:lnTo>
                  <a:pt x="644770" y="3042352"/>
                </a:lnTo>
                <a:lnTo>
                  <a:pt x="658501" y="2995789"/>
                </a:lnTo>
                <a:lnTo>
                  <a:pt x="674995" y="2950591"/>
                </a:lnTo>
                <a:lnTo>
                  <a:pt x="694147" y="2906867"/>
                </a:lnTo>
                <a:lnTo>
                  <a:pt x="715852" y="2864728"/>
                </a:lnTo>
                <a:lnTo>
                  <a:pt x="740004" y="2824286"/>
                </a:lnTo>
                <a:lnTo>
                  <a:pt x="766499" y="2785651"/>
                </a:lnTo>
                <a:lnTo>
                  <a:pt x="795232" y="2748933"/>
                </a:lnTo>
                <a:lnTo>
                  <a:pt x="826097" y="2714243"/>
                </a:lnTo>
                <a:lnTo>
                  <a:pt x="858990" y="2681692"/>
                </a:lnTo>
                <a:lnTo>
                  <a:pt x="893805" y="2651391"/>
                </a:lnTo>
                <a:lnTo>
                  <a:pt x="930437" y="2623450"/>
                </a:lnTo>
                <a:lnTo>
                  <a:pt x="968782" y="2597981"/>
                </a:lnTo>
                <a:lnTo>
                  <a:pt x="1008734" y="2575093"/>
                </a:lnTo>
                <a:lnTo>
                  <a:pt x="1050187" y="2554897"/>
                </a:lnTo>
                <a:lnTo>
                  <a:pt x="1093038" y="2537505"/>
                </a:lnTo>
                <a:lnTo>
                  <a:pt x="1137180" y="2523027"/>
                </a:lnTo>
                <a:lnTo>
                  <a:pt x="1182509" y="2511574"/>
                </a:lnTo>
                <a:lnTo>
                  <a:pt x="1228920" y="2503255"/>
                </a:lnTo>
                <a:lnTo>
                  <a:pt x="1276308" y="2498183"/>
                </a:lnTo>
                <a:lnTo>
                  <a:pt x="1324566" y="2496468"/>
                </a:lnTo>
                <a:lnTo>
                  <a:pt x="2649343" y="2496468"/>
                </a:lnTo>
                <a:lnTo>
                  <a:pt x="2649343" y="2035854"/>
                </a:lnTo>
                <a:lnTo>
                  <a:pt x="2992997" y="1759318"/>
                </a:lnTo>
                <a:lnTo>
                  <a:pt x="2649343" y="1483515"/>
                </a:lnTo>
                <a:lnTo>
                  <a:pt x="2649343" y="363025"/>
                </a:lnTo>
                <a:close/>
              </a:path>
              <a:path w="2993390" h="3156585">
                <a:moveTo>
                  <a:pt x="2649343" y="2496468"/>
                </a:moveTo>
                <a:lnTo>
                  <a:pt x="1324566" y="2496468"/>
                </a:lnTo>
                <a:lnTo>
                  <a:pt x="1372840" y="2498183"/>
                </a:lnTo>
                <a:lnTo>
                  <a:pt x="1420240" y="2503255"/>
                </a:lnTo>
                <a:lnTo>
                  <a:pt x="1466663" y="2511574"/>
                </a:lnTo>
                <a:lnTo>
                  <a:pt x="1512002" y="2523027"/>
                </a:lnTo>
                <a:lnTo>
                  <a:pt x="1556154" y="2537505"/>
                </a:lnTo>
                <a:lnTo>
                  <a:pt x="1599012" y="2554897"/>
                </a:lnTo>
                <a:lnTo>
                  <a:pt x="1640473" y="2575093"/>
                </a:lnTo>
                <a:lnTo>
                  <a:pt x="1680431" y="2597981"/>
                </a:lnTo>
                <a:lnTo>
                  <a:pt x="1718781" y="2623450"/>
                </a:lnTo>
                <a:lnTo>
                  <a:pt x="1755417" y="2651391"/>
                </a:lnTo>
                <a:lnTo>
                  <a:pt x="1790236" y="2681692"/>
                </a:lnTo>
                <a:lnTo>
                  <a:pt x="1823132" y="2714243"/>
                </a:lnTo>
                <a:lnTo>
                  <a:pt x="1854000" y="2748933"/>
                </a:lnTo>
                <a:lnTo>
                  <a:pt x="1882734" y="2785651"/>
                </a:lnTo>
                <a:lnTo>
                  <a:pt x="1909231" y="2824286"/>
                </a:lnTo>
                <a:lnTo>
                  <a:pt x="1933385" y="2864728"/>
                </a:lnTo>
                <a:lnTo>
                  <a:pt x="1955090" y="2906867"/>
                </a:lnTo>
                <a:lnTo>
                  <a:pt x="1974243" y="2950591"/>
                </a:lnTo>
                <a:lnTo>
                  <a:pt x="1990737" y="2995789"/>
                </a:lnTo>
                <a:lnTo>
                  <a:pt x="2004468" y="3042352"/>
                </a:lnTo>
                <a:lnTo>
                  <a:pt x="2015331" y="3090167"/>
                </a:lnTo>
                <a:lnTo>
                  <a:pt x="2021613" y="3156343"/>
                </a:lnTo>
                <a:lnTo>
                  <a:pt x="2649343" y="3156343"/>
                </a:lnTo>
                <a:lnTo>
                  <a:pt x="2649343" y="2496468"/>
                </a:lnTo>
                <a:close/>
              </a:path>
              <a:path w="2993390" h="3156585">
                <a:moveTo>
                  <a:pt x="1324671" y="0"/>
                </a:moveTo>
                <a:lnTo>
                  <a:pt x="1063108" y="363025"/>
                </a:lnTo>
                <a:lnTo>
                  <a:pt x="1586339" y="363025"/>
                </a:lnTo>
                <a:lnTo>
                  <a:pt x="1324671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805997" y="3756818"/>
            <a:ext cx="58356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b="1" spc="-5" dirty="0">
                <a:solidFill>
                  <a:srgbClr val="525252"/>
                </a:solidFill>
                <a:latin typeface="Arial"/>
                <a:cs typeface="Arial"/>
              </a:rPr>
              <a:t>02</a:t>
            </a:r>
            <a:endParaRPr sz="39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92331" y="6006100"/>
            <a:ext cx="2993390" cy="3156585"/>
          </a:xfrm>
          <a:custGeom>
            <a:avLst/>
            <a:gdLst/>
            <a:ahLst/>
            <a:cxnLst/>
            <a:rect l="l" t="t" r="r" b="b"/>
            <a:pathLst>
              <a:path w="2993390" h="3156584">
                <a:moveTo>
                  <a:pt x="1930517" y="2793946"/>
                </a:moveTo>
                <a:lnTo>
                  <a:pt x="1406658" y="2793946"/>
                </a:lnTo>
                <a:lnTo>
                  <a:pt x="1668849" y="3156343"/>
                </a:lnTo>
                <a:lnTo>
                  <a:pt x="1930517" y="2793946"/>
                </a:lnTo>
                <a:close/>
              </a:path>
              <a:path w="2993390" h="3156584">
                <a:moveTo>
                  <a:pt x="974315" y="0"/>
                </a:moveTo>
                <a:lnTo>
                  <a:pt x="344178" y="0"/>
                </a:lnTo>
                <a:lnTo>
                  <a:pt x="344178" y="1120489"/>
                </a:lnTo>
                <a:lnTo>
                  <a:pt x="0" y="1397025"/>
                </a:lnTo>
                <a:lnTo>
                  <a:pt x="344178" y="1672828"/>
                </a:lnTo>
                <a:lnTo>
                  <a:pt x="344178" y="2793946"/>
                </a:lnTo>
                <a:lnTo>
                  <a:pt x="2992997" y="2793946"/>
                </a:lnTo>
                <a:lnTo>
                  <a:pt x="2992997" y="2130825"/>
                </a:lnTo>
                <a:lnTo>
                  <a:pt x="2940224" y="2125275"/>
                </a:lnTo>
                <a:lnTo>
                  <a:pt x="2894891" y="2113823"/>
                </a:lnTo>
                <a:lnTo>
                  <a:pt x="2850745" y="2099347"/>
                </a:lnTo>
                <a:lnTo>
                  <a:pt x="2807892" y="2081956"/>
                </a:lnTo>
                <a:lnTo>
                  <a:pt x="2766436" y="2061762"/>
                </a:lnTo>
                <a:lnTo>
                  <a:pt x="2726484" y="2038875"/>
                </a:lnTo>
                <a:lnTo>
                  <a:pt x="2688139" y="2013406"/>
                </a:lnTo>
                <a:lnTo>
                  <a:pt x="2651507" y="1985466"/>
                </a:lnTo>
                <a:lnTo>
                  <a:pt x="2616693" y="1955165"/>
                </a:lnTo>
                <a:lnTo>
                  <a:pt x="2583801" y="1922614"/>
                </a:lnTo>
                <a:lnTo>
                  <a:pt x="2552938" y="1887924"/>
                </a:lnTo>
                <a:lnTo>
                  <a:pt x="2524207" y="1851206"/>
                </a:lnTo>
                <a:lnTo>
                  <a:pt x="2497714" y="1812570"/>
                </a:lnTo>
                <a:lnTo>
                  <a:pt x="2473564" y="1772127"/>
                </a:lnTo>
                <a:lnTo>
                  <a:pt x="2451862" y="1729988"/>
                </a:lnTo>
                <a:lnTo>
                  <a:pt x="2432713" y="1686263"/>
                </a:lnTo>
                <a:lnTo>
                  <a:pt x="2416222" y="1641063"/>
                </a:lnTo>
                <a:lnTo>
                  <a:pt x="2402493" y="1594499"/>
                </a:lnTo>
                <a:lnTo>
                  <a:pt x="2391633" y="1546681"/>
                </a:lnTo>
                <a:lnTo>
                  <a:pt x="2383745" y="1497721"/>
                </a:lnTo>
                <a:lnTo>
                  <a:pt x="2378936" y="1447729"/>
                </a:lnTo>
                <a:lnTo>
                  <a:pt x="2377309" y="1396816"/>
                </a:lnTo>
                <a:lnTo>
                  <a:pt x="2378936" y="1345916"/>
                </a:lnTo>
                <a:lnTo>
                  <a:pt x="2383745" y="1295937"/>
                </a:lnTo>
                <a:lnTo>
                  <a:pt x="2391633" y="1246989"/>
                </a:lnTo>
                <a:lnTo>
                  <a:pt x="2402493" y="1199182"/>
                </a:lnTo>
                <a:lnTo>
                  <a:pt x="2416222" y="1152627"/>
                </a:lnTo>
                <a:lnTo>
                  <a:pt x="2432713" y="1107435"/>
                </a:lnTo>
                <a:lnTo>
                  <a:pt x="2451862" y="1063717"/>
                </a:lnTo>
                <a:lnTo>
                  <a:pt x="2473564" y="1021584"/>
                </a:lnTo>
                <a:lnTo>
                  <a:pt x="2497714" y="981146"/>
                </a:lnTo>
                <a:lnTo>
                  <a:pt x="2524207" y="942515"/>
                </a:lnTo>
                <a:lnTo>
                  <a:pt x="2552938" y="905800"/>
                </a:lnTo>
                <a:lnTo>
                  <a:pt x="2583801" y="871114"/>
                </a:lnTo>
                <a:lnTo>
                  <a:pt x="2616693" y="838565"/>
                </a:lnTo>
                <a:lnTo>
                  <a:pt x="2651507" y="808267"/>
                </a:lnTo>
                <a:lnTo>
                  <a:pt x="2688139" y="780328"/>
                </a:lnTo>
                <a:lnTo>
                  <a:pt x="2726484" y="754860"/>
                </a:lnTo>
                <a:lnTo>
                  <a:pt x="2766436" y="731974"/>
                </a:lnTo>
                <a:lnTo>
                  <a:pt x="2807892" y="711780"/>
                </a:lnTo>
                <a:lnTo>
                  <a:pt x="2850745" y="694389"/>
                </a:lnTo>
                <a:lnTo>
                  <a:pt x="2894891" y="679913"/>
                </a:lnTo>
                <a:lnTo>
                  <a:pt x="2940224" y="668461"/>
                </a:lnTo>
                <a:lnTo>
                  <a:pt x="2992997" y="662807"/>
                </a:lnTo>
                <a:lnTo>
                  <a:pt x="2992997" y="631917"/>
                </a:lnTo>
                <a:lnTo>
                  <a:pt x="1668640" y="631917"/>
                </a:lnTo>
                <a:lnTo>
                  <a:pt x="1620367" y="630203"/>
                </a:lnTo>
                <a:lnTo>
                  <a:pt x="1572969" y="625133"/>
                </a:lnTo>
                <a:lnTo>
                  <a:pt x="1526550" y="616818"/>
                </a:lnTo>
                <a:lnTo>
                  <a:pt x="1481214" y="605368"/>
                </a:lnTo>
                <a:lnTo>
                  <a:pt x="1437068" y="590895"/>
                </a:lnTo>
                <a:lnTo>
                  <a:pt x="1394215" y="573509"/>
                </a:lnTo>
                <a:lnTo>
                  <a:pt x="1352760" y="553320"/>
                </a:lnTo>
                <a:lnTo>
                  <a:pt x="1312809" y="530439"/>
                </a:lnTo>
                <a:lnTo>
                  <a:pt x="1274467" y="504976"/>
                </a:lnTo>
                <a:lnTo>
                  <a:pt x="1237837" y="477043"/>
                </a:lnTo>
                <a:lnTo>
                  <a:pt x="1203026" y="446749"/>
                </a:lnTo>
                <a:lnTo>
                  <a:pt x="1170138" y="414206"/>
                </a:lnTo>
                <a:lnTo>
                  <a:pt x="1139277" y="379524"/>
                </a:lnTo>
                <a:lnTo>
                  <a:pt x="1110549" y="342812"/>
                </a:lnTo>
                <a:lnTo>
                  <a:pt x="1084059" y="304183"/>
                </a:lnTo>
                <a:lnTo>
                  <a:pt x="1059911" y="263747"/>
                </a:lnTo>
                <a:lnTo>
                  <a:pt x="1038211" y="221613"/>
                </a:lnTo>
                <a:lnTo>
                  <a:pt x="1019063" y="177894"/>
                </a:lnTo>
                <a:lnTo>
                  <a:pt x="1002572" y="132698"/>
                </a:lnTo>
                <a:lnTo>
                  <a:pt x="988842" y="86138"/>
                </a:lnTo>
                <a:lnTo>
                  <a:pt x="977980" y="38323"/>
                </a:lnTo>
                <a:lnTo>
                  <a:pt x="974315" y="0"/>
                </a:lnTo>
                <a:close/>
              </a:path>
              <a:path w="2993390" h="3156584">
                <a:moveTo>
                  <a:pt x="2992997" y="0"/>
                </a:moveTo>
                <a:lnTo>
                  <a:pt x="2362964" y="0"/>
                </a:lnTo>
                <a:lnTo>
                  <a:pt x="2359299" y="38323"/>
                </a:lnTo>
                <a:lnTo>
                  <a:pt x="2348437" y="86138"/>
                </a:lnTo>
                <a:lnTo>
                  <a:pt x="2334708" y="132698"/>
                </a:lnTo>
                <a:lnTo>
                  <a:pt x="2318217" y="177894"/>
                </a:lnTo>
                <a:lnTo>
                  <a:pt x="2299069" y="221613"/>
                </a:lnTo>
                <a:lnTo>
                  <a:pt x="2277368" y="263747"/>
                </a:lnTo>
                <a:lnTo>
                  <a:pt x="2253220" y="304183"/>
                </a:lnTo>
                <a:lnTo>
                  <a:pt x="2226730" y="342812"/>
                </a:lnTo>
                <a:lnTo>
                  <a:pt x="2198002" y="379524"/>
                </a:lnTo>
                <a:lnTo>
                  <a:pt x="2167142" y="414206"/>
                </a:lnTo>
                <a:lnTo>
                  <a:pt x="2134253" y="446749"/>
                </a:lnTo>
                <a:lnTo>
                  <a:pt x="2099442" y="477043"/>
                </a:lnTo>
                <a:lnTo>
                  <a:pt x="2062813" y="504976"/>
                </a:lnTo>
                <a:lnTo>
                  <a:pt x="2024470" y="530439"/>
                </a:lnTo>
                <a:lnTo>
                  <a:pt x="1984519" y="553320"/>
                </a:lnTo>
                <a:lnTo>
                  <a:pt x="1943065" y="573509"/>
                </a:lnTo>
                <a:lnTo>
                  <a:pt x="1900212" y="590895"/>
                </a:lnTo>
                <a:lnTo>
                  <a:pt x="1856065" y="605368"/>
                </a:lnTo>
                <a:lnTo>
                  <a:pt x="1810730" y="616818"/>
                </a:lnTo>
                <a:lnTo>
                  <a:pt x="1764311" y="625133"/>
                </a:lnTo>
                <a:lnTo>
                  <a:pt x="1716912" y="630203"/>
                </a:lnTo>
                <a:lnTo>
                  <a:pt x="1668640" y="631917"/>
                </a:lnTo>
                <a:lnTo>
                  <a:pt x="2992997" y="631917"/>
                </a:lnTo>
                <a:lnTo>
                  <a:pt x="2992997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953728" y="7156715"/>
            <a:ext cx="58356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b="1" spc="-5" dirty="0">
                <a:solidFill>
                  <a:srgbClr val="525252"/>
                </a:solidFill>
                <a:latin typeface="Arial"/>
                <a:cs typeface="Arial"/>
              </a:rPr>
              <a:t>04</a:t>
            </a:r>
            <a:endParaRPr sz="39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871292" y="6006100"/>
            <a:ext cx="2993390" cy="3156585"/>
          </a:xfrm>
          <a:custGeom>
            <a:avLst/>
            <a:gdLst/>
            <a:ahLst/>
            <a:cxnLst/>
            <a:rect l="l" t="t" r="r" b="b"/>
            <a:pathLst>
              <a:path w="2993390" h="3156584">
                <a:moveTo>
                  <a:pt x="1586339" y="2793946"/>
                </a:moveTo>
                <a:lnTo>
                  <a:pt x="1063108" y="2793946"/>
                </a:lnTo>
                <a:lnTo>
                  <a:pt x="1324671" y="3156343"/>
                </a:lnTo>
                <a:lnTo>
                  <a:pt x="1586339" y="2793946"/>
                </a:lnTo>
                <a:close/>
              </a:path>
              <a:path w="2993390" h="3156584">
                <a:moveTo>
                  <a:pt x="630242" y="0"/>
                </a:moveTo>
                <a:lnTo>
                  <a:pt x="0" y="0"/>
                </a:lnTo>
                <a:lnTo>
                  <a:pt x="0" y="663644"/>
                </a:lnTo>
                <a:lnTo>
                  <a:pt x="45757" y="668461"/>
                </a:lnTo>
                <a:lnTo>
                  <a:pt x="91091" y="679913"/>
                </a:lnTo>
                <a:lnTo>
                  <a:pt x="135237" y="694389"/>
                </a:lnTo>
                <a:lnTo>
                  <a:pt x="178090" y="711780"/>
                </a:lnTo>
                <a:lnTo>
                  <a:pt x="219545" y="731974"/>
                </a:lnTo>
                <a:lnTo>
                  <a:pt x="259498" y="754860"/>
                </a:lnTo>
                <a:lnTo>
                  <a:pt x="297842" y="780328"/>
                </a:lnTo>
                <a:lnTo>
                  <a:pt x="334474" y="808267"/>
                </a:lnTo>
                <a:lnTo>
                  <a:pt x="369289" y="838565"/>
                </a:lnTo>
                <a:lnTo>
                  <a:pt x="402180" y="871114"/>
                </a:lnTo>
                <a:lnTo>
                  <a:pt x="433044" y="905800"/>
                </a:lnTo>
                <a:lnTo>
                  <a:pt x="461774" y="942515"/>
                </a:lnTo>
                <a:lnTo>
                  <a:pt x="488267" y="981146"/>
                </a:lnTo>
                <a:lnTo>
                  <a:pt x="512417" y="1021584"/>
                </a:lnTo>
                <a:lnTo>
                  <a:pt x="534119" y="1063717"/>
                </a:lnTo>
                <a:lnTo>
                  <a:pt x="553269" y="1107435"/>
                </a:lnTo>
                <a:lnTo>
                  <a:pt x="569760" y="1152627"/>
                </a:lnTo>
                <a:lnTo>
                  <a:pt x="583488" y="1199182"/>
                </a:lnTo>
                <a:lnTo>
                  <a:pt x="594349" y="1246989"/>
                </a:lnTo>
                <a:lnTo>
                  <a:pt x="602236" y="1295937"/>
                </a:lnTo>
                <a:lnTo>
                  <a:pt x="607046" y="1345916"/>
                </a:lnTo>
                <a:lnTo>
                  <a:pt x="608672" y="1396816"/>
                </a:lnTo>
                <a:lnTo>
                  <a:pt x="607046" y="1447729"/>
                </a:lnTo>
                <a:lnTo>
                  <a:pt x="602236" y="1497721"/>
                </a:lnTo>
                <a:lnTo>
                  <a:pt x="594349" y="1546681"/>
                </a:lnTo>
                <a:lnTo>
                  <a:pt x="583488" y="1594499"/>
                </a:lnTo>
                <a:lnTo>
                  <a:pt x="569760" y="1641063"/>
                </a:lnTo>
                <a:lnTo>
                  <a:pt x="553269" y="1686263"/>
                </a:lnTo>
                <a:lnTo>
                  <a:pt x="534119" y="1729988"/>
                </a:lnTo>
                <a:lnTo>
                  <a:pt x="512417" y="1772127"/>
                </a:lnTo>
                <a:lnTo>
                  <a:pt x="488267" y="1812570"/>
                </a:lnTo>
                <a:lnTo>
                  <a:pt x="461774" y="1851206"/>
                </a:lnTo>
                <a:lnTo>
                  <a:pt x="433044" y="1887924"/>
                </a:lnTo>
                <a:lnTo>
                  <a:pt x="402180" y="1922614"/>
                </a:lnTo>
                <a:lnTo>
                  <a:pt x="369289" y="1955165"/>
                </a:lnTo>
                <a:lnTo>
                  <a:pt x="334474" y="1985466"/>
                </a:lnTo>
                <a:lnTo>
                  <a:pt x="297842" y="2013406"/>
                </a:lnTo>
                <a:lnTo>
                  <a:pt x="259498" y="2038875"/>
                </a:lnTo>
                <a:lnTo>
                  <a:pt x="219545" y="2061762"/>
                </a:lnTo>
                <a:lnTo>
                  <a:pt x="178090" y="2081956"/>
                </a:lnTo>
                <a:lnTo>
                  <a:pt x="135237" y="2099347"/>
                </a:lnTo>
                <a:lnTo>
                  <a:pt x="91091" y="2113823"/>
                </a:lnTo>
                <a:lnTo>
                  <a:pt x="45757" y="2125275"/>
                </a:lnTo>
                <a:lnTo>
                  <a:pt x="0" y="2130092"/>
                </a:lnTo>
                <a:lnTo>
                  <a:pt x="0" y="2793946"/>
                </a:lnTo>
                <a:lnTo>
                  <a:pt x="2649343" y="2793946"/>
                </a:lnTo>
                <a:lnTo>
                  <a:pt x="2649343" y="1672828"/>
                </a:lnTo>
                <a:lnTo>
                  <a:pt x="2992997" y="1397025"/>
                </a:lnTo>
                <a:lnTo>
                  <a:pt x="2649343" y="1120489"/>
                </a:lnTo>
                <a:lnTo>
                  <a:pt x="2649343" y="631917"/>
                </a:lnTo>
                <a:lnTo>
                  <a:pt x="1324566" y="631917"/>
                </a:lnTo>
                <a:lnTo>
                  <a:pt x="1276308" y="630203"/>
                </a:lnTo>
                <a:lnTo>
                  <a:pt x="1228920" y="625133"/>
                </a:lnTo>
                <a:lnTo>
                  <a:pt x="1182509" y="616818"/>
                </a:lnTo>
                <a:lnTo>
                  <a:pt x="1137180" y="605368"/>
                </a:lnTo>
                <a:lnTo>
                  <a:pt x="1093038" y="590895"/>
                </a:lnTo>
                <a:lnTo>
                  <a:pt x="1050187" y="573509"/>
                </a:lnTo>
                <a:lnTo>
                  <a:pt x="1008734" y="553320"/>
                </a:lnTo>
                <a:lnTo>
                  <a:pt x="968782" y="530439"/>
                </a:lnTo>
                <a:lnTo>
                  <a:pt x="930437" y="504976"/>
                </a:lnTo>
                <a:lnTo>
                  <a:pt x="893805" y="477043"/>
                </a:lnTo>
                <a:lnTo>
                  <a:pt x="858990" y="446749"/>
                </a:lnTo>
                <a:lnTo>
                  <a:pt x="826097" y="414206"/>
                </a:lnTo>
                <a:lnTo>
                  <a:pt x="795232" y="379524"/>
                </a:lnTo>
                <a:lnTo>
                  <a:pt x="766499" y="342812"/>
                </a:lnTo>
                <a:lnTo>
                  <a:pt x="740004" y="304183"/>
                </a:lnTo>
                <a:lnTo>
                  <a:pt x="715852" y="263747"/>
                </a:lnTo>
                <a:lnTo>
                  <a:pt x="694147" y="221613"/>
                </a:lnTo>
                <a:lnTo>
                  <a:pt x="674995" y="177894"/>
                </a:lnTo>
                <a:lnTo>
                  <a:pt x="658501" y="132698"/>
                </a:lnTo>
                <a:lnTo>
                  <a:pt x="644770" y="86138"/>
                </a:lnTo>
                <a:lnTo>
                  <a:pt x="633907" y="38323"/>
                </a:lnTo>
                <a:lnTo>
                  <a:pt x="630242" y="0"/>
                </a:lnTo>
                <a:close/>
              </a:path>
              <a:path w="2993390" h="3156584">
                <a:moveTo>
                  <a:pt x="2649343" y="0"/>
                </a:moveTo>
                <a:lnTo>
                  <a:pt x="2018996" y="0"/>
                </a:lnTo>
                <a:lnTo>
                  <a:pt x="2015331" y="38323"/>
                </a:lnTo>
                <a:lnTo>
                  <a:pt x="2004468" y="86138"/>
                </a:lnTo>
                <a:lnTo>
                  <a:pt x="1990737" y="132698"/>
                </a:lnTo>
                <a:lnTo>
                  <a:pt x="1974243" y="177894"/>
                </a:lnTo>
                <a:lnTo>
                  <a:pt x="1955090" y="221613"/>
                </a:lnTo>
                <a:lnTo>
                  <a:pt x="1933385" y="263747"/>
                </a:lnTo>
                <a:lnTo>
                  <a:pt x="1909231" y="304183"/>
                </a:lnTo>
                <a:lnTo>
                  <a:pt x="1882734" y="342812"/>
                </a:lnTo>
                <a:lnTo>
                  <a:pt x="1854000" y="379524"/>
                </a:lnTo>
                <a:lnTo>
                  <a:pt x="1823132" y="414206"/>
                </a:lnTo>
                <a:lnTo>
                  <a:pt x="1790236" y="446749"/>
                </a:lnTo>
                <a:lnTo>
                  <a:pt x="1755417" y="477043"/>
                </a:lnTo>
                <a:lnTo>
                  <a:pt x="1718781" y="504976"/>
                </a:lnTo>
                <a:lnTo>
                  <a:pt x="1680431" y="530439"/>
                </a:lnTo>
                <a:lnTo>
                  <a:pt x="1640473" y="553320"/>
                </a:lnTo>
                <a:lnTo>
                  <a:pt x="1599012" y="573509"/>
                </a:lnTo>
                <a:lnTo>
                  <a:pt x="1556154" y="590895"/>
                </a:lnTo>
                <a:lnTo>
                  <a:pt x="1512002" y="605368"/>
                </a:lnTo>
                <a:lnTo>
                  <a:pt x="1466663" y="616818"/>
                </a:lnTo>
                <a:lnTo>
                  <a:pt x="1420240" y="625133"/>
                </a:lnTo>
                <a:lnTo>
                  <a:pt x="1372840" y="630203"/>
                </a:lnTo>
                <a:lnTo>
                  <a:pt x="1324566" y="631917"/>
                </a:lnTo>
                <a:lnTo>
                  <a:pt x="2649343" y="631917"/>
                </a:lnTo>
                <a:lnTo>
                  <a:pt x="2649343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805997" y="7156715"/>
            <a:ext cx="58356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b="1" spc="-5" dirty="0">
                <a:solidFill>
                  <a:srgbClr val="525252"/>
                </a:solidFill>
                <a:latin typeface="Arial"/>
                <a:cs typeface="Arial"/>
              </a:rPr>
              <a:t>03</a:t>
            </a:r>
            <a:endParaRPr sz="39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41962" y="3457037"/>
            <a:ext cx="4124325" cy="4794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95"/>
              </a:spcBef>
            </a:pPr>
            <a:r>
              <a:rPr sz="3300" b="1" spc="-10" dirty="0">
                <a:solidFill>
                  <a:srgbClr val="C0504D"/>
                </a:solidFill>
                <a:latin typeface="微软雅黑"/>
                <a:cs typeface="微软雅黑"/>
              </a:rPr>
              <a:t>资产分类与风险识别</a:t>
            </a:r>
            <a:endParaRPr sz="3300">
              <a:latin typeface="微软雅黑"/>
              <a:cs typeface="微软雅黑"/>
            </a:endParaRPr>
          </a:p>
          <a:p>
            <a:pPr marL="12700" marR="5080" algn="just">
              <a:lnSpc>
                <a:spcPct val="150600"/>
              </a:lnSpc>
              <a:spcBef>
                <a:spcPts val="835"/>
              </a:spcBef>
            </a:pPr>
            <a:r>
              <a:rPr sz="2300" spc="5" dirty="0">
                <a:latin typeface="微软雅黑"/>
                <a:cs typeface="微软雅黑"/>
              </a:rPr>
              <a:t>分清数据资产性质，划分不同风 险级别，给出相应对策（分层、 分级、分域），关注新应用、医 疗设备、物联网接入</a:t>
            </a:r>
            <a:endParaRPr sz="23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微软雅黑"/>
              <a:cs typeface="微软雅黑"/>
            </a:endParaRPr>
          </a:p>
          <a:p>
            <a:pPr marL="123189">
              <a:lnSpc>
                <a:spcPct val="100000"/>
              </a:lnSpc>
            </a:pPr>
            <a:r>
              <a:rPr sz="3300" b="1" spc="-10" dirty="0">
                <a:latin typeface="微软雅黑"/>
                <a:cs typeface="微软雅黑"/>
              </a:rPr>
              <a:t>不该丢的不能丢</a:t>
            </a:r>
            <a:endParaRPr sz="3300">
              <a:latin typeface="微软雅黑"/>
              <a:cs typeface="微软雅黑"/>
            </a:endParaRPr>
          </a:p>
          <a:p>
            <a:pPr marL="167640" marR="434975">
              <a:lnSpc>
                <a:spcPct val="150600"/>
              </a:lnSpc>
              <a:spcBef>
                <a:spcPts val="1060"/>
              </a:spcBef>
            </a:pPr>
            <a:r>
              <a:rPr sz="2300" b="1" spc="5" dirty="0">
                <a:latin typeface="微软雅黑"/>
                <a:cs typeface="微软雅黑"/>
              </a:rPr>
              <a:t>保真和恢复：</a:t>
            </a:r>
            <a:r>
              <a:rPr sz="2300" dirty="0">
                <a:latin typeface="微软雅黑"/>
                <a:cs typeface="微软雅黑"/>
              </a:rPr>
              <a:t>防篡改，防删 </a:t>
            </a:r>
            <a:r>
              <a:rPr sz="2300" spc="5" dirty="0">
                <a:latin typeface="微软雅黑"/>
                <a:cs typeface="微软雅黑"/>
              </a:rPr>
              <a:t>除，应急恢复、容灾备份</a:t>
            </a:r>
            <a:endParaRPr sz="2300">
              <a:latin typeface="微软雅黑"/>
              <a:cs typeface="微软雅黑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271052" y="3457037"/>
            <a:ext cx="3791585" cy="2249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b="1" spc="-10" dirty="0">
                <a:latin typeface="微软雅黑"/>
                <a:cs typeface="微软雅黑"/>
              </a:rPr>
              <a:t>不让不该拿的被拿走</a:t>
            </a:r>
            <a:endParaRPr sz="3300">
              <a:latin typeface="微软雅黑"/>
              <a:cs typeface="微软雅黑"/>
            </a:endParaRPr>
          </a:p>
          <a:p>
            <a:pPr marL="99060" marR="1049020" algn="just">
              <a:lnSpc>
                <a:spcPct val="150600"/>
              </a:lnSpc>
              <a:spcBef>
                <a:spcPts val="1085"/>
              </a:spcBef>
            </a:pPr>
            <a:r>
              <a:rPr sz="2300" spc="5" dirty="0">
                <a:latin typeface="微软雅黑"/>
                <a:cs typeface="微软雅黑"/>
              </a:rPr>
              <a:t>外部威胁，内部窃取 边界防护、权限管理 事中控制，事后追踪</a:t>
            </a:r>
            <a:endParaRPr sz="2300">
              <a:latin typeface="微软雅黑"/>
              <a:cs typeface="微软雅黑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271052" y="6569088"/>
            <a:ext cx="2954655" cy="2746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b="1" spc="-10" dirty="0">
                <a:latin typeface="微软雅黑"/>
                <a:cs typeface="微软雅黑"/>
              </a:rPr>
              <a:t>不该给的不能给</a:t>
            </a:r>
            <a:endParaRPr sz="3300">
              <a:latin typeface="微软雅黑"/>
              <a:cs typeface="微软雅黑"/>
            </a:endParaRPr>
          </a:p>
          <a:p>
            <a:pPr marL="99060" marR="504825">
              <a:lnSpc>
                <a:spcPct val="150600"/>
              </a:lnSpc>
              <a:spcBef>
                <a:spcPts val="840"/>
              </a:spcBef>
            </a:pPr>
            <a:r>
              <a:rPr sz="2300" dirty="0">
                <a:latin typeface="微软雅黑"/>
                <a:cs typeface="微软雅黑"/>
              </a:rPr>
              <a:t>数据使用审批流程 隐私脱敏</a:t>
            </a:r>
            <a:endParaRPr sz="2300">
              <a:latin typeface="微软雅黑"/>
              <a:cs typeface="微软雅黑"/>
            </a:endParaRPr>
          </a:p>
          <a:p>
            <a:pPr marL="99060" marR="1675764">
              <a:lnSpc>
                <a:spcPct val="150600"/>
              </a:lnSpc>
            </a:pPr>
            <a:r>
              <a:rPr sz="2300" dirty="0">
                <a:latin typeface="微软雅黑"/>
                <a:cs typeface="微软雅黑"/>
              </a:rPr>
              <a:t>知情同意 全程留痕</a:t>
            </a:r>
            <a:endParaRPr sz="2300">
              <a:latin typeface="微软雅黑"/>
              <a:cs typeface="微软雅黑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965709" y="5538679"/>
            <a:ext cx="456565" cy="740410"/>
          </a:xfrm>
          <a:custGeom>
            <a:avLst/>
            <a:gdLst/>
            <a:ahLst/>
            <a:cxnLst/>
            <a:rect l="l" t="t" r="r" b="b"/>
            <a:pathLst>
              <a:path w="456565" h="740410">
                <a:moveTo>
                  <a:pt x="228055" y="0"/>
                </a:moveTo>
                <a:lnTo>
                  <a:pt x="183083" y="4850"/>
                </a:lnTo>
                <a:lnTo>
                  <a:pt x="140738" y="18741"/>
                </a:lnTo>
                <a:lnTo>
                  <a:pt x="102060" y="40678"/>
                </a:lnTo>
                <a:lnTo>
                  <a:pt x="68086" y="69670"/>
                </a:lnTo>
                <a:lnTo>
                  <a:pt x="39856" y="104724"/>
                </a:lnTo>
                <a:lnTo>
                  <a:pt x="18405" y="144846"/>
                </a:lnTo>
                <a:lnTo>
                  <a:pt x="4774" y="189045"/>
                </a:lnTo>
                <a:lnTo>
                  <a:pt x="0" y="236327"/>
                </a:lnTo>
                <a:lnTo>
                  <a:pt x="4553" y="284639"/>
                </a:lnTo>
                <a:lnTo>
                  <a:pt x="17420" y="328798"/>
                </a:lnTo>
                <a:lnTo>
                  <a:pt x="37415" y="367951"/>
                </a:lnTo>
                <a:lnTo>
                  <a:pt x="63348" y="401244"/>
                </a:lnTo>
                <a:lnTo>
                  <a:pt x="95949" y="452490"/>
                </a:lnTo>
                <a:lnTo>
                  <a:pt x="109290" y="493468"/>
                </a:lnTo>
                <a:lnTo>
                  <a:pt x="113513" y="523535"/>
                </a:lnTo>
                <a:lnTo>
                  <a:pt x="118762" y="542046"/>
                </a:lnTo>
                <a:lnTo>
                  <a:pt x="135179" y="548360"/>
                </a:lnTo>
                <a:lnTo>
                  <a:pt x="325225" y="548360"/>
                </a:lnTo>
                <a:lnTo>
                  <a:pt x="341777" y="538537"/>
                </a:lnTo>
                <a:lnTo>
                  <a:pt x="346834" y="509905"/>
                </a:lnTo>
                <a:lnTo>
                  <a:pt x="359018" y="463722"/>
                </a:lnTo>
                <a:lnTo>
                  <a:pt x="396951" y="401244"/>
                </a:lnTo>
                <a:lnTo>
                  <a:pt x="422230" y="367951"/>
                </a:lnTo>
                <a:lnTo>
                  <a:pt x="440785" y="328798"/>
                </a:lnTo>
                <a:lnTo>
                  <a:pt x="452212" y="284639"/>
                </a:lnTo>
                <a:lnTo>
                  <a:pt x="456111" y="236327"/>
                </a:lnTo>
                <a:lnTo>
                  <a:pt x="451509" y="189045"/>
                </a:lnTo>
                <a:lnTo>
                  <a:pt x="438294" y="144846"/>
                </a:lnTo>
                <a:lnTo>
                  <a:pt x="417360" y="104724"/>
                </a:lnTo>
                <a:lnTo>
                  <a:pt x="389595" y="69670"/>
                </a:lnTo>
                <a:lnTo>
                  <a:pt x="355891" y="40678"/>
                </a:lnTo>
                <a:lnTo>
                  <a:pt x="317140" y="18741"/>
                </a:lnTo>
                <a:lnTo>
                  <a:pt x="274231" y="4850"/>
                </a:lnTo>
                <a:lnTo>
                  <a:pt x="228055" y="0"/>
                </a:lnTo>
                <a:close/>
              </a:path>
              <a:path w="456565" h="740410">
                <a:moveTo>
                  <a:pt x="325225" y="566160"/>
                </a:moveTo>
                <a:lnTo>
                  <a:pt x="135179" y="566160"/>
                </a:lnTo>
                <a:lnTo>
                  <a:pt x="126697" y="575165"/>
                </a:lnTo>
                <a:lnTo>
                  <a:pt x="126697" y="597364"/>
                </a:lnTo>
                <a:lnTo>
                  <a:pt x="135179" y="606368"/>
                </a:lnTo>
                <a:lnTo>
                  <a:pt x="325225" y="606368"/>
                </a:lnTo>
                <a:lnTo>
                  <a:pt x="333602" y="597364"/>
                </a:lnTo>
                <a:lnTo>
                  <a:pt x="333602" y="575165"/>
                </a:lnTo>
                <a:lnTo>
                  <a:pt x="325225" y="566160"/>
                </a:lnTo>
                <a:close/>
              </a:path>
              <a:path w="456565" h="740410">
                <a:moveTo>
                  <a:pt x="325225" y="619666"/>
                </a:moveTo>
                <a:lnTo>
                  <a:pt x="135179" y="619666"/>
                </a:lnTo>
                <a:lnTo>
                  <a:pt x="126697" y="628671"/>
                </a:lnTo>
                <a:lnTo>
                  <a:pt x="126697" y="646472"/>
                </a:lnTo>
                <a:lnTo>
                  <a:pt x="135179" y="655372"/>
                </a:lnTo>
                <a:lnTo>
                  <a:pt x="325225" y="655372"/>
                </a:lnTo>
                <a:lnTo>
                  <a:pt x="333602" y="646472"/>
                </a:lnTo>
                <a:lnTo>
                  <a:pt x="333602" y="628671"/>
                </a:lnTo>
                <a:lnTo>
                  <a:pt x="325225" y="619666"/>
                </a:lnTo>
                <a:close/>
              </a:path>
              <a:path w="456565" h="740410">
                <a:moveTo>
                  <a:pt x="295593" y="713381"/>
                </a:moveTo>
                <a:lnTo>
                  <a:pt x="160518" y="713381"/>
                </a:lnTo>
                <a:lnTo>
                  <a:pt x="160518" y="731181"/>
                </a:lnTo>
                <a:lnTo>
                  <a:pt x="168895" y="740082"/>
                </a:lnTo>
                <a:lnTo>
                  <a:pt x="291404" y="740082"/>
                </a:lnTo>
                <a:lnTo>
                  <a:pt x="295593" y="731181"/>
                </a:lnTo>
                <a:lnTo>
                  <a:pt x="295593" y="713381"/>
                </a:lnTo>
                <a:close/>
              </a:path>
              <a:path w="456565" h="740410">
                <a:moveTo>
                  <a:pt x="325225" y="668775"/>
                </a:moveTo>
                <a:lnTo>
                  <a:pt x="135179" y="668775"/>
                </a:lnTo>
                <a:lnTo>
                  <a:pt x="126697" y="677675"/>
                </a:lnTo>
                <a:lnTo>
                  <a:pt x="126697" y="708878"/>
                </a:lnTo>
                <a:lnTo>
                  <a:pt x="135179" y="713381"/>
                </a:lnTo>
                <a:lnTo>
                  <a:pt x="325225" y="713381"/>
                </a:lnTo>
                <a:lnTo>
                  <a:pt x="333602" y="708878"/>
                </a:lnTo>
                <a:lnTo>
                  <a:pt x="333602" y="677675"/>
                </a:lnTo>
                <a:lnTo>
                  <a:pt x="325225" y="668775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425232" y="4102492"/>
            <a:ext cx="681355" cy="643890"/>
          </a:xfrm>
          <a:custGeom>
            <a:avLst/>
            <a:gdLst/>
            <a:ahLst/>
            <a:cxnLst/>
            <a:rect l="l" t="t" r="r" b="b"/>
            <a:pathLst>
              <a:path w="681354" h="643889">
                <a:moveTo>
                  <a:pt x="258002" y="469095"/>
                </a:moveTo>
                <a:lnTo>
                  <a:pt x="131095" y="469095"/>
                </a:lnTo>
                <a:lnTo>
                  <a:pt x="131095" y="643331"/>
                </a:lnTo>
                <a:lnTo>
                  <a:pt x="258002" y="643331"/>
                </a:lnTo>
                <a:lnTo>
                  <a:pt x="258002" y="634430"/>
                </a:lnTo>
                <a:lnTo>
                  <a:pt x="253814" y="629928"/>
                </a:lnTo>
                <a:lnTo>
                  <a:pt x="253814" y="625425"/>
                </a:lnTo>
                <a:lnTo>
                  <a:pt x="249521" y="621028"/>
                </a:lnTo>
                <a:lnTo>
                  <a:pt x="249521" y="607625"/>
                </a:lnTo>
                <a:lnTo>
                  <a:pt x="253814" y="607625"/>
                </a:lnTo>
                <a:lnTo>
                  <a:pt x="253814" y="603122"/>
                </a:lnTo>
                <a:lnTo>
                  <a:pt x="258002" y="598620"/>
                </a:lnTo>
                <a:lnTo>
                  <a:pt x="258002" y="576317"/>
                </a:lnTo>
                <a:lnTo>
                  <a:pt x="253814" y="571815"/>
                </a:lnTo>
                <a:lnTo>
                  <a:pt x="253814" y="567417"/>
                </a:lnTo>
                <a:lnTo>
                  <a:pt x="249521" y="562914"/>
                </a:lnTo>
                <a:lnTo>
                  <a:pt x="249521" y="549512"/>
                </a:lnTo>
                <a:lnTo>
                  <a:pt x="253814" y="549512"/>
                </a:lnTo>
                <a:lnTo>
                  <a:pt x="253814" y="545009"/>
                </a:lnTo>
                <a:lnTo>
                  <a:pt x="258002" y="540611"/>
                </a:lnTo>
                <a:lnTo>
                  <a:pt x="258002" y="518204"/>
                </a:lnTo>
                <a:lnTo>
                  <a:pt x="253814" y="513806"/>
                </a:lnTo>
                <a:lnTo>
                  <a:pt x="253814" y="509303"/>
                </a:lnTo>
                <a:lnTo>
                  <a:pt x="249521" y="504801"/>
                </a:lnTo>
                <a:lnTo>
                  <a:pt x="249521" y="491398"/>
                </a:lnTo>
                <a:lnTo>
                  <a:pt x="253814" y="491398"/>
                </a:lnTo>
                <a:lnTo>
                  <a:pt x="253814" y="487000"/>
                </a:lnTo>
                <a:lnTo>
                  <a:pt x="258002" y="482498"/>
                </a:lnTo>
                <a:lnTo>
                  <a:pt x="258002" y="469095"/>
                </a:lnTo>
                <a:close/>
              </a:path>
              <a:path w="681354" h="643889">
                <a:moveTo>
                  <a:pt x="274965" y="406584"/>
                </a:moveTo>
                <a:lnTo>
                  <a:pt x="101567" y="406584"/>
                </a:lnTo>
                <a:lnTo>
                  <a:pt x="101567" y="469095"/>
                </a:lnTo>
                <a:lnTo>
                  <a:pt x="274965" y="469095"/>
                </a:lnTo>
                <a:lnTo>
                  <a:pt x="274965" y="406584"/>
                </a:lnTo>
                <a:close/>
              </a:path>
              <a:path w="681354" h="643889">
                <a:moveTo>
                  <a:pt x="63453" y="174235"/>
                </a:moveTo>
                <a:lnTo>
                  <a:pt x="29632" y="174235"/>
                </a:lnTo>
                <a:lnTo>
                  <a:pt x="17846" y="177242"/>
                </a:lnTo>
                <a:lnTo>
                  <a:pt x="8455" y="184863"/>
                </a:lnTo>
                <a:lnTo>
                  <a:pt x="2244" y="194997"/>
                </a:lnTo>
                <a:lnTo>
                  <a:pt x="0" y="205543"/>
                </a:lnTo>
                <a:lnTo>
                  <a:pt x="0" y="339570"/>
                </a:lnTo>
                <a:lnTo>
                  <a:pt x="2244" y="349413"/>
                </a:lnTo>
                <a:lnTo>
                  <a:pt x="8455" y="357999"/>
                </a:lnTo>
                <a:lnTo>
                  <a:pt x="17846" y="364072"/>
                </a:lnTo>
                <a:lnTo>
                  <a:pt x="29632" y="366376"/>
                </a:lnTo>
                <a:lnTo>
                  <a:pt x="63453" y="366376"/>
                </a:lnTo>
                <a:lnTo>
                  <a:pt x="63453" y="174235"/>
                </a:lnTo>
                <a:close/>
              </a:path>
              <a:path w="681354" h="643889">
                <a:moveTo>
                  <a:pt x="317267" y="165335"/>
                </a:moveTo>
                <a:lnTo>
                  <a:pt x="84604" y="165335"/>
                </a:lnTo>
                <a:lnTo>
                  <a:pt x="84604" y="379779"/>
                </a:lnTo>
                <a:lnTo>
                  <a:pt x="317267" y="379779"/>
                </a:lnTo>
                <a:lnTo>
                  <a:pt x="317267" y="227846"/>
                </a:lnTo>
                <a:lnTo>
                  <a:pt x="139576" y="227846"/>
                </a:lnTo>
                <a:lnTo>
                  <a:pt x="139576" y="196538"/>
                </a:lnTo>
                <a:lnTo>
                  <a:pt x="317267" y="196538"/>
                </a:lnTo>
                <a:lnTo>
                  <a:pt x="317267" y="165335"/>
                </a:lnTo>
                <a:close/>
              </a:path>
              <a:path w="681354" h="643889">
                <a:moveTo>
                  <a:pt x="317267" y="196538"/>
                </a:moveTo>
                <a:lnTo>
                  <a:pt x="232663" y="196538"/>
                </a:lnTo>
                <a:lnTo>
                  <a:pt x="232663" y="227846"/>
                </a:lnTo>
                <a:lnTo>
                  <a:pt x="317267" y="227846"/>
                </a:lnTo>
                <a:lnTo>
                  <a:pt x="317267" y="196538"/>
                </a:lnTo>
                <a:close/>
              </a:path>
              <a:path w="681354" h="643889">
                <a:moveTo>
                  <a:pt x="681026" y="0"/>
                </a:moveTo>
                <a:lnTo>
                  <a:pt x="642912" y="0"/>
                </a:lnTo>
                <a:lnTo>
                  <a:pt x="642912" y="545009"/>
                </a:lnTo>
                <a:lnTo>
                  <a:pt x="681026" y="545009"/>
                </a:lnTo>
                <a:lnTo>
                  <a:pt x="681026" y="0"/>
                </a:lnTo>
                <a:close/>
              </a:path>
              <a:path w="681354" h="643889">
                <a:moveTo>
                  <a:pt x="613384" y="0"/>
                </a:moveTo>
                <a:lnTo>
                  <a:pt x="334125" y="165335"/>
                </a:lnTo>
                <a:lnTo>
                  <a:pt x="334125" y="379779"/>
                </a:lnTo>
                <a:lnTo>
                  <a:pt x="613384" y="545009"/>
                </a:lnTo>
                <a:lnTo>
                  <a:pt x="613384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010010" y="5487162"/>
            <a:ext cx="621665" cy="853440"/>
          </a:xfrm>
          <a:custGeom>
            <a:avLst/>
            <a:gdLst/>
            <a:ahLst/>
            <a:cxnLst/>
            <a:rect l="l" t="t" r="r" b="b"/>
            <a:pathLst>
              <a:path w="621665" h="853439">
                <a:moveTo>
                  <a:pt x="533321" y="670031"/>
                </a:moveTo>
                <a:lnTo>
                  <a:pt x="210965" y="670031"/>
                </a:lnTo>
                <a:lnTo>
                  <a:pt x="228244" y="672544"/>
                </a:lnTo>
                <a:lnTo>
                  <a:pt x="241134" y="680084"/>
                </a:lnTo>
                <a:lnTo>
                  <a:pt x="248469" y="692649"/>
                </a:lnTo>
                <a:lnTo>
                  <a:pt x="249079" y="710240"/>
                </a:lnTo>
                <a:lnTo>
                  <a:pt x="244176" y="725508"/>
                </a:lnTo>
                <a:lnTo>
                  <a:pt x="241658" y="738694"/>
                </a:lnTo>
                <a:lnTo>
                  <a:pt x="240730" y="751056"/>
                </a:lnTo>
                <a:lnTo>
                  <a:pt x="240598" y="763851"/>
                </a:lnTo>
                <a:lnTo>
                  <a:pt x="232892" y="785316"/>
                </a:lnTo>
                <a:lnTo>
                  <a:pt x="220022" y="815184"/>
                </a:lnTo>
                <a:lnTo>
                  <a:pt x="207938" y="841715"/>
                </a:lnTo>
                <a:lnTo>
                  <a:pt x="202588" y="853167"/>
                </a:lnTo>
                <a:lnTo>
                  <a:pt x="212946" y="846117"/>
                </a:lnTo>
                <a:lnTo>
                  <a:pt x="297077" y="798524"/>
                </a:lnTo>
                <a:lnTo>
                  <a:pt x="371693" y="763851"/>
                </a:lnTo>
                <a:lnTo>
                  <a:pt x="445824" y="735654"/>
                </a:lnTo>
                <a:lnTo>
                  <a:pt x="501715" y="725894"/>
                </a:lnTo>
                <a:lnTo>
                  <a:pt x="548517" y="725894"/>
                </a:lnTo>
                <a:lnTo>
                  <a:pt x="541482" y="705104"/>
                </a:lnTo>
                <a:lnTo>
                  <a:pt x="533321" y="670031"/>
                </a:lnTo>
                <a:close/>
              </a:path>
              <a:path w="621665" h="853439">
                <a:moveTo>
                  <a:pt x="548517" y="725894"/>
                </a:moveTo>
                <a:lnTo>
                  <a:pt x="501715" y="725894"/>
                </a:lnTo>
                <a:lnTo>
                  <a:pt x="536992" y="726185"/>
                </a:lnTo>
                <a:lnTo>
                  <a:pt x="549279" y="728145"/>
                </a:lnTo>
                <a:lnTo>
                  <a:pt x="548517" y="725894"/>
                </a:lnTo>
                <a:close/>
              </a:path>
              <a:path w="621665" h="853439">
                <a:moveTo>
                  <a:pt x="342060" y="0"/>
                </a:moveTo>
                <a:lnTo>
                  <a:pt x="298608" y="3974"/>
                </a:lnTo>
                <a:lnTo>
                  <a:pt x="257521" y="15064"/>
                </a:lnTo>
                <a:lnTo>
                  <a:pt x="219595" y="32026"/>
                </a:lnTo>
                <a:lnTo>
                  <a:pt x="185625" y="53610"/>
                </a:lnTo>
                <a:lnTo>
                  <a:pt x="181437" y="53610"/>
                </a:lnTo>
                <a:lnTo>
                  <a:pt x="177144" y="58113"/>
                </a:lnTo>
                <a:lnTo>
                  <a:pt x="158926" y="72322"/>
                </a:lnTo>
                <a:lnTo>
                  <a:pt x="142289" y="88230"/>
                </a:lnTo>
                <a:lnTo>
                  <a:pt x="113795" y="125022"/>
                </a:lnTo>
                <a:lnTo>
                  <a:pt x="85746" y="177546"/>
                </a:lnTo>
                <a:lnTo>
                  <a:pt x="67200" y="236746"/>
                </a:lnTo>
                <a:lnTo>
                  <a:pt x="63851" y="275907"/>
                </a:lnTo>
                <a:lnTo>
                  <a:pt x="68836" y="298734"/>
                </a:lnTo>
                <a:lnTo>
                  <a:pt x="76196" y="314021"/>
                </a:lnTo>
                <a:lnTo>
                  <a:pt x="79974" y="330565"/>
                </a:lnTo>
                <a:lnTo>
                  <a:pt x="73425" y="351283"/>
                </a:lnTo>
                <a:lnTo>
                  <a:pt x="56166" y="379137"/>
                </a:lnTo>
                <a:lnTo>
                  <a:pt x="31780" y="412862"/>
                </a:lnTo>
                <a:lnTo>
                  <a:pt x="3851" y="451190"/>
                </a:lnTo>
                <a:lnTo>
                  <a:pt x="0" y="463127"/>
                </a:lnTo>
                <a:lnTo>
                  <a:pt x="1704" y="476320"/>
                </a:lnTo>
                <a:lnTo>
                  <a:pt x="9770" y="487000"/>
                </a:lnTo>
                <a:lnTo>
                  <a:pt x="25002" y="491398"/>
                </a:lnTo>
                <a:lnTo>
                  <a:pt x="71493" y="491398"/>
                </a:lnTo>
                <a:lnTo>
                  <a:pt x="85208" y="496344"/>
                </a:lnTo>
                <a:lnTo>
                  <a:pt x="86270" y="507563"/>
                </a:lnTo>
                <a:lnTo>
                  <a:pt x="80990" y="519625"/>
                </a:lnTo>
                <a:lnTo>
                  <a:pt x="75681" y="527104"/>
                </a:lnTo>
                <a:lnTo>
                  <a:pt x="75681" y="531502"/>
                </a:lnTo>
                <a:lnTo>
                  <a:pt x="88351" y="544904"/>
                </a:lnTo>
                <a:lnTo>
                  <a:pt x="85849" y="547911"/>
                </a:lnTo>
                <a:lnTo>
                  <a:pt x="80982" y="555532"/>
                </a:lnTo>
                <a:lnTo>
                  <a:pt x="77705" y="565666"/>
                </a:lnTo>
                <a:lnTo>
                  <a:pt x="79974" y="576212"/>
                </a:lnTo>
                <a:lnTo>
                  <a:pt x="83866" y="578392"/>
                </a:lnTo>
                <a:lnTo>
                  <a:pt x="92107" y="580139"/>
                </a:lnTo>
                <a:lnTo>
                  <a:pt x="99543" y="584399"/>
                </a:lnTo>
                <a:lnTo>
                  <a:pt x="101021" y="594118"/>
                </a:lnTo>
                <a:lnTo>
                  <a:pt x="97544" y="639396"/>
                </a:lnTo>
                <a:lnTo>
                  <a:pt x="107918" y="664992"/>
                </a:lnTo>
                <a:lnTo>
                  <a:pt x="125419" y="676355"/>
                </a:lnTo>
                <a:lnTo>
                  <a:pt x="143323" y="678932"/>
                </a:lnTo>
                <a:lnTo>
                  <a:pt x="152842" y="678863"/>
                </a:lnTo>
                <a:lnTo>
                  <a:pt x="162380" y="678382"/>
                </a:lnTo>
                <a:lnTo>
                  <a:pt x="171918" y="677076"/>
                </a:lnTo>
                <a:lnTo>
                  <a:pt x="181437" y="674534"/>
                </a:lnTo>
                <a:lnTo>
                  <a:pt x="188407" y="671931"/>
                </a:lnTo>
                <a:lnTo>
                  <a:pt x="196201" y="670594"/>
                </a:lnTo>
                <a:lnTo>
                  <a:pt x="203995" y="670102"/>
                </a:lnTo>
                <a:lnTo>
                  <a:pt x="210965" y="670031"/>
                </a:lnTo>
                <a:lnTo>
                  <a:pt x="533321" y="670031"/>
                </a:lnTo>
                <a:lnTo>
                  <a:pt x="528128" y="647715"/>
                </a:lnTo>
                <a:lnTo>
                  <a:pt x="524277" y="573580"/>
                </a:lnTo>
                <a:lnTo>
                  <a:pt x="542471" y="509199"/>
                </a:lnTo>
                <a:lnTo>
                  <a:pt x="291277" y="509199"/>
                </a:lnTo>
                <a:lnTo>
                  <a:pt x="316721" y="348366"/>
                </a:lnTo>
                <a:lnTo>
                  <a:pt x="261749" y="348366"/>
                </a:lnTo>
                <a:lnTo>
                  <a:pt x="282900" y="263552"/>
                </a:lnTo>
                <a:lnTo>
                  <a:pt x="257456" y="263552"/>
                </a:lnTo>
                <a:lnTo>
                  <a:pt x="211122" y="260307"/>
                </a:lnTo>
                <a:lnTo>
                  <a:pt x="178404" y="240562"/>
                </a:lnTo>
                <a:lnTo>
                  <a:pt x="160247" y="209404"/>
                </a:lnTo>
                <a:lnTo>
                  <a:pt x="157594" y="171920"/>
                </a:lnTo>
                <a:lnTo>
                  <a:pt x="171393" y="133196"/>
                </a:lnTo>
                <a:lnTo>
                  <a:pt x="202588" y="98321"/>
                </a:lnTo>
                <a:lnTo>
                  <a:pt x="202588" y="93819"/>
                </a:lnTo>
                <a:lnTo>
                  <a:pt x="206777" y="93819"/>
                </a:lnTo>
                <a:lnTo>
                  <a:pt x="236808" y="73625"/>
                </a:lnTo>
                <a:lnTo>
                  <a:pt x="269628" y="59723"/>
                </a:lnTo>
                <a:lnTo>
                  <a:pt x="304843" y="51691"/>
                </a:lnTo>
                <a:lnTo>
                  <a:pt x="342060" y="49108"/>
                </a:lnTo>
                <a:lnTo>
                  <a:pt x="493066" y="49108"/>
                </a:lnTo>
                <a:lnTo>
                  <a:pt x="469476" y="33411"/>
                </a:lnTo>
                <a:lnTo>
                  <a:pt x="429544" y="15260"/>
                </a:lnTo>
                <a:lnTo>
                  <a:pt x="386870" y="3917"/>
                </a:lnTo>
                <a:lnTo>
                  <a:pt x="342060" y="0"/>
                </a:lnTo>
                <a:close/>
              </a:path>
              <a:path w="621665" h="853439">
                <a:moveTo>
                  <a:pt x="422372" y="321560"/>
                </a:moveTo>
                <a:lnTo>
                  <a:pt x="291277" y="509199"/>
                </a:lnTo>
                <a:lnTo>
                  <a:pt x="542471" y="509199"/>
                </a:lnTo>
                <a:lnTo>
                  <a:pt x="544986" y="500298"/>
                </a:lnTo>
                <a:lnTo>
                  <a:pt x="578305" y="441881"/>
                </a:lnTo>
                <a:lnTo>
                  <a:pt x="602092" y="394752"/>
                </a:lnTo>
                <a:lnTo>
                  <a:pt x="613872" y="357907"/>
                </a:lnTo>
                <a:lnTo>
                  <a:pt x="499019" y="357907"/>
                </a:lnTo>
                <a:lnTo>
                  <a:pt x="459707" y="356024"/>
                </a:lnTo>
                <a:lnTo>
                  <a:pt x="435042" y="339466"/>
                </a:lnTo>
                <a:lnTo>
                  <a:pt x="430854" y="334963"/>
                </a:lnTo>
                <a:lnTo>
                  <a:pt x="426665" y="326063"/>
                </a:lnTo>
                <a:lnTo>
                  <a:pt x="422372" y="321560"/>
                </a:lnTo>
                <a:close/>
              </a:path>
              <a:path w="621665" h="853439">
                <a:moveTo>
                  <a:pt x="405514" y="178633"/>
                </a:moveTo>
                <a:lnTo>
                  <a:pt x="316721" y="178633"/>
                </a:lnTo>
                <a:lnTo>
                  <a:pt x="282900" y="330565"/>
                </a:lnTo>
                <a:lnTo>
                  <a:pt x="337872" y="330565"/>
                </a:lnTo>
                <a:lnTo>
                  <a:pt x="312428" y="455588"/>
                </a:lnTo>
                <a:lnTo>
                  <a:pt x="430854" y="272452"/>
                </a:lnTo>
                <a:lnTo>
                  <a:pt x="375881" y="272452"/>
                </a:lnTo>
                <a:lnTo>
                  <a:pt x="405514" y="178633"/>
                </a:lnTo>
                <a:close/>
              </a:path>
              <a:path w="621665" h="853439">
                <a:moveTo>
                  <a:pt x="493066" y="49108"/>
                </a:moveTo>
                <a:lnTo>
                  <a:pt x="342060" y="49108"/>
                </a:lnTo>
                <a:lnTo>
                  <a:pt x="391540" y="54527"/>
                </a:lnTo>
                <a:lnTo>
                  <a:pt x="437733" y="70123"/>
                </a:lnTo>
                <a:lnTo>
                  <a:pt x="479465" y="94905"/>
                </a:lnTo>
                <a:lnTo>
                  <a:pt x="515559" y="127880"/>
                </a:lnTo>
                <a:lnTo>
                  <a:pt x="544842" y="168057"/>
                </a:lnTo>
                <a:lnTo>
                  <a:pt x="566137" y="214443"/>
                </a:lnTo>
                <a:lnTo>
                  <a:pt x="575640" y="266929"/>
                </a:lnTo>
                <a:lnTo>
                  <a:pt x="573264" y="289804"/>
                </a:lnTo>
                <a:lnTo>
                  <a:pt x="566137" y="312660"/>
                </a:lnTo>
                <a:lnTo>
                  <a:pt x="539116" y="343868"/>
                </a:lnTo>
                <a:lnTo>
                  <a:pt x="499019" y="357907"/>
                </a:lnTo>
                <a:lnTo>
                  <a:pt x="613872" y="357907"/>
                </a:lnTo>
                <a:lnTo>
                  <a:pt x="616357" y="350136"/>
                </a:lnTo>
                <a:lnTo>
                  <a:pt x="621110" y="299257"/>
                </a:lnTo>
                <a:lnTo>
                  <a:pt x="617407" y="250727"/>
                </a:lnTo>
                <a:lnTo>
                  <a:pt x="606704" y="204686"/>
                </a:lnTo>
                <a:lnTo>
                  <a:pt x="589610" y="161751"/>
                </a:lnTo>
                <a:lnTo>
                  <a:pt x="566731" y="122539"/>
                </a:lnTo>
                <a:lnTo>
                  <a:pt x="538677" y="87667"/>
                </a:lnTo>
                <a:lnTo>
                  <a:pt x="506056" y="57752"/>
                </a:lnTo>
                <a:lnTo>
                  <a:pt x="493066" y="4910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452875" y="7079012"/>
            <a:ext cx="612140" cy="642620"/>
          </a:xfrm>
          <a:custGeom>
            <a:avLst/>
            <a:gdLst/>
            <a:ahLst/>
            <a:cxnLst/>
            <a:rect l="l" t="t" r="r" b="b"/>
            <a:pathLst>
              <a:path w="612140" h="642620">
                <a:moveTo>
                  <a:pt x="38009" y="477196"/>
                </a:moveTo>
                <a:lnTo>
                  <a:pt x="8481" y="508399"/>
                </a:lnTo>
                <a:lnTo>
                  <a:pt x="0" y="615412"/>
                </a:lnTo>
                <a:lnTo>
                  <a:pt x="25339" y="642217"/>
                </a:lnTo>
                <a:lnTo>
                  <a:pt x="126697" y="633317"/>
                </a:lnTo>
                <a:lnTo>
                  <a:pt x="181499" y="575308"/>
                </a:lnTo>
                <a:lnTo>
                  <a:pt x="71725" y="575308"/>
                </a:lnTo>
                <a:lnTo>
                  <a:pt x="63348" y="566408"/>
                </a:lnTo>
                <a:lnTo>
                  <a:pt x="130922" y="494997"/>
                </a:lnTo>
                <a:lnTo>
                  <a:pt x="54867" y="494997"/>
                </a:lnTo>
                <a:lnTo>
                  <a:pt x="38009" y="477196"/>
                </a:lnTo>
                <a:close/>
              </a:path>
              <a:path w="612140" h="642620">
                <a:moveTo>
                  <a:pt x="514872" y="396885"/>
                </a:moveTo>
                <a:lnTo>
                  <a:pt x="223762" y="396885"/>
                </a:lnTo>
                <a:lnTo>
                  <a:pt x="232244" y="410287"/>
                </a:lnTo>
                <a:lnTo>
                  <a:pt x="71725" y="575308"/>
                </a:lnTo>
                <a:lnTo>
                  <a:pt x="181499" y="575308"/>
                </a:lnTo>
                <a:lnTo>
                  <a:pt x="185753" y="570806"/>
                </a:lnTo>
                <a:lnTo>
                  <a:pt x="168895" y="553005"/>
                </a:lnTo>
                <a:lnTo>
                  <a:pt x="227951" y="490494"/>
                </a:lnTo>
                <a:lnTo>
                  <a:pt x="261852" y="490494"/>
                </a:lnTo>
                <a:lnTo>
                  <a:pt x="287111" y="463793"/>
                </a:lnTo>
                <a:lnTo>
                  <a:pt x="316618" y="463793"/>
                </a:lnTo>
                <a:lnTo>
                  <a:pt x="354648" y="423585"/>
                </a:lnTo>
                <a:lnTo>
                  <a:pt x="456387" y="423585"/>
                </a:lnTo>
                <a:lnTo>
                  <a:pt x="460182" y="423062"/>
                </a:lnTo>
                <a:lnTo>
                  <a:pt x="509007" y="401675"/>
                </a:lnTo>
                <a:lnTo>
                  <a:pt x="514872" y="396885"/>
                </a:lnTo>
                <a:close/>
              </a:path>
              <a:path w="612140" h="642620">
                <a:moveTo>
                  <a:pt x="261852" y="490494"/>
                </a:moveTo>
                <a:lnTo>
                  <a:pt x="227951" y="490494"/>
                </a:lnTo>
                <a:lnTo>
                  <a:pt x="244914" y="508399"/>
                </a:lnTo>
                <a:lnTo>
                  <a:pt x="261852" y="490494"/>
                </a:lnTo>
                <a:close/>
              </a:path>
              <a:path w="612140" h="642620">
                <a:moveTo>
                  <a:pt x="126697" y="383482"/>
                </a:moveTo>
                <a:lnTo>
                  <a:pt x="67537" y="445888"/>
                </a:lnTo>
                <a:lnTo>
                  <a:pt x="84395" y="463793"/>
                </a:lnTo>
                <a:lnTo>
                  <a:pt x="54867" y="494997"/>
                </a:lnTo>
                <a:lnTo>
                  <a:pt x="130922" y="494997"/>
                </a:lnTo>
                <a:lnTo>
                  <a:pt x="219601" y="401282"/>
                </a:lnTo>
                <a:lnTo>
                  <a:pt x="143555" y="401282"/>
                </a:lnTo>
                <a:lnTo>
                  <a:pt x="126697" y="383482"/>
                </a:lnTo>
                <a:close/>
              </a:path>
              <a:path w="612140" h="642620">
                <a:moveTo>
                  <a:pt x="316618" y="463793"/>
                </a:moveTo>
                <a:lnTo>
                  <a:pt x="287111" y="463793"/>
                </a:lnTo>
                <a:lnTo>
                  <a:pt x="299781" y="481594"/>
                </a:lnTo>
                <a:lnTo>
                  <a:pt x="316618" y="463793"/>
                </a:lnTo>
                <a:close/>
              </a:path>
              <a:path w="612140" h="642620">
                <a:moveTo>
                  <a:pt x="456387" y="423585"/>
                </a:moveTo>
                <a:lnTo>
                  <a:pt x="354648" y="423585"/>
                </a:lnTo>
                <a:lnTo>
                  <a:pt x="408196" y="430234"/>
                </a:lnTo>
                <a:lnTo>
                  <a:pt x="456387" y="423585"/>
                </a:lnTo>
                <a:close/>
              </a:path>
              <a:path w="612140" h="642620">
                <a:moveTo>
                  <a:pt x="430002" y="0"/>
                </a:moveTo>
                <a:lnTo>
                  <a:pt x="384841" y="0"/>
                </a:lnTo>
                <a:lnTo>
                  <a:pt x="340568" y="10372"/>
                </a:lnTo>
                <a:lnTo>
                  <a:pt x="298953" y="31117"/>
                </a:lnTo>
                <a:lnTo>
                  <a:pt x="261772" y="62235"/>
                </a:lnTo>
                <a:lnTo>
                  <a:pt x="233368" y="97320"/>
                </a:lnTo>
                <a:lnTo>
                  <a:pt x="213870" y="137099"/>
                </a:lnTo>
                <a:lnTo>
                  <a:pt x="203088" y="179859"/>
                </a:lnTo>
                <a:lnTo>
                  <a:pt x="200829" y="223885"/>
                </a:lnTo>
                <a:lnTo>
                  <a:pt x="206904" y="267464"/>
                </a:lnTo>
                <a:lnTo>
                  <a:pt x="152037" y="325473"/>
                </a:lnTo>
                <a:lnTo>
                  <a:pt x="168895" y="338876"/>
                </a:lnTo>
                <a:lnTo>
                  <a:pt x="156225" y="352279"/>
                </a:lnTo>
                <a:lnTo>
                  <a:pt x="173083" y="370079"/>
                </a:lnTo>
                <a:lnTo>
                  <a:pt x="143555" y="401282"/>
                </a:lnTo>
                <a:lnTo>
                  <a:pt x="219601" y="401282"/>
                </a:lnTo>
                <a:lnTo>
                  <a:pt x="223762" y="396885"/>
                </a:lnTo>
                <a:lnTo>
                  <a:pt x="514872" y="396885"/>
                </a:lnTo>
                <a:lnTo>
                  <a:pt x="553072" y="365681"/>
                </a:lnTo>
                <a:lnTo>
                  <a:pt x="582535" y="326618"/>
                </a:lnTo>
                <a:lnTo>
                  <a:pt x="602178" y="283268"/>
                </a:lnTo>
                <a:lnTo>
                  <a:pt x="611999" y="237347"/>
                </a:lnTo>
                <a:lnTo>
                  <a:pt x="611999" y="208382"/>
                </a:lnTo>
                <a:lnTo>
                  <a:pt x="458611" y="208382"/>
                </a:lnTo>
                <a:lnTo>
                  <a:pt x="441123" y="204201"/>
                </a:lnTo>
                <a:lnTo>
                  <a:pt x="426374" y="191655"/>
                </a:lnTo>
                <a:lnTo>
                  <a:pt x="416891" y="176124"/>
                </a:lnTo>
                <a:lnTo>
                  <a:pt x="413730" y="157638"/>
                </a:lnTo>
                <a:lnTo>
                  <a:pt x="416891" y="138308"/>
                </a:lnTo>
                <a:lnTo>
                  <a:pt x="426374" y="120244"/>
                </a:lnTo>
                <a:lnTo>
                  <a:pt x="441123" y="110231"/>
                </a:lnTo>
                <a:lnTo>
                  <a:pt x="458611" y="106893"/>
                </a:lnTo>
                <a:lnTo>
                  <a:pt x="585071" y="106893"/>
                </a:lnTo>
                <a:lnTo>
                  <a:pt x="582535" y="101298"/>
                </a:lnTo>
                <a:lnTo>
                  <a:pt x="553072" y="62235"/>
                </a:lnTo>
                <a:lnTo>
                  <a:pt x="515890" y="31117"/>
                </a:lnTo>
                <a:lnTo>
                  <a:pt x="474276" y="10372"/>
                </a:lnTo>
                <a:lnTo>
                  <a:pt x="430002" y="0"/>
                </a:lnTo>
                <a:close/>
              </a:path>
              <a:path w="612140" h="642620">
                <a:moveTo>
                  <a:pt x="585071" y="106893"/>
                </a:moveTo>
                <a:lnTo>
                  <a:pt x="458611" y="106893"/>
                </a:lnTo>
                <a:lnTo>
                  <a:pt x="476865" y="110231"/>
                </a:lnTo>
                <a:lnTo>
                  <a:pt x="493911" y="120244"/>
                </a:lnTo>
                <a:lnTo>
                  <a:pt x="503453" y="138308"/>
                </a:lnTo>
                <a:lnTo>
                  <a:pt x="506633" y="157638"/>
                </a:lnTo>
                <a:lnTo>
                  <a:pt x="503453" y="176124"/>
                </a:lnTo>
                <a:lnTo>
                  <a:pt x="493911" y="191655"/>
                </a:lnTo>
                <a:lnTo>
                  <a:pt x="476865" y="204201"/>
                </a:lnTo>
                <a:lnTo>
                  <a:pt x="458611" y="208382"/>
                </a:lnTo>
                <a:lnTo>
                  <a:pt x="611999" y="208382"/>
                </a:lnTo>
                <a:lnTo>
                  <a:pt x="611999" y="190569"/>
                </a:lnTo>
                <a:lnTo>
                  <a:pt x="602178" y="144648"/>
                </a:lnTo>
                <a:lnTo>
                  <a:pt x="585071" y="106893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5052" y="1007541"/>
            <a:ext cx="403542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安全规</a:t>
            </a:r>
            <a:r>
              <a:rPr spc="-5" dirty="0"/>
              <a:t>划</a:t>
            </a:r>
            <a:r>
              <a:rPr spc="-590" dirty="0"/>
              <a:t>-</a:t>
            </a:r>
            <a:r>
              <a:rPr spc="-10" dirty="0"/>
              <a:t>策略</a:t>
            </a:r>
          </a:p>
        </p:txBody>
      </p:sp>
      <p:sp>
        <p:nvSpPr>
          <p:cNvPr id="5" name="object 5"/>
          <p:cNvSpPr/>
          <p:nvPr/>
        </p:nvSpPr>
        <p:spPr>
          <a:xfrm>
            <a:off x="15908625" y="4254530"/>
            <a:ext cx="3974465" cy="2886710"/>
          </a:xfrm>
          <a:custGeom>
            <a:avLst/>
            <a:gdLst/>
            <a:ahLst/>
            <a:cxnLst/>
            <a:rect l="l" t="t" r="r" b="b"/>
            <a:pathLst>
              <a:path w="3974465" h="2886709">
                <a:moveTo>
                  <a:pt x="0" y="2886194"/>
                </a:moveTo>
                <a:lnTo>
                  <a:pt x="3974329" y="2886194"/>
                </a:lnTo>
                <a:lnTo>
                  <a:pt x="3974329" y="0"/>
                </a:lnTo>
                <a:lnTo>
                  <a:pt x="0" y="0"/>
                </a:lnTo>
                <a:lnTo>
                  <a:pt x="0" y="2886194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934296" y="4254530"/>
            <a:ext cx="3974465" cy="2886710"/>
          </a:xfrm>
          <a:custGeom>
            <a:avLst/>
            <a:gdLst/>
            <a:ahLst/>
            <a:cxnLst/>
            <a:rect l="l" t="t" r="r" b="b"/>
            <a:pathLst>
              <a:path w="3974465" h="2886709">
                <a:moveTo>
                  <a:pt x="0" y="2886194"/>
                </a:moveTo>
                <a:lnTo>
                  <a:pt x="3974329" y="2886194"/>
                </a:lnTo>
                <a:lnTo>
                  <a:pt x="3974329" y="0"/>
                </a:lnTo>
                <a:lnTo>
                  <a:pt x="0" y="0"/>
                </a:lnTo>
                <a:lnTo>
                  <a:pt x="0" y="2886194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908625" y="4522165"/>
            <a:ext cx="402590" cy="667385"/>
          </a:xfrm>
          <a:custGeom>
            <a:avLst/>
            <a:gdLst/>
            <a:ahLst/>
            <a:cxnLst/>
            <a:rect l="l" t="t" r="r" b="b"/>
            <a:pathLst>
              <a:path w="402590" h="667385">
                <a:moveTo>
                  <a:pt x="0" y="0"/>
                </a:moveTo>
                <a:lnTo>
                  <a:pt x="0" y="667204"/>
                </a:lnTo>
                <a:lnTo>
                  <a:pt x="402081" y="333602"/>
                </a:lnTo>
                <a:lnTo>
                  <a:pt x="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8710" y="4254530"/>
            <a:ext cx="3975735" cy="2886710"/>
          </a:xfrm>
          <a:custGeom>
            <a:avLst/>
            <a:gdLst/>
            <a:ahLst/>
            <a:cxnLst/>
            <a:rect l="l" t="t" r="r" b="b"/>
            <a:pathLst>
              <a:path w="3975734" h="2886709">
                <a:moveTo>
                  <a:pt x="0" y="2886194"/>
                </a:moveTo>
                <a:lnTo>
                  <a:pt x="3975585" y="2886194"/>
                </a:lnTo>
                <a:lnTo>
                  <a:pt x="3975585" y="0"/>
                </a:lnTo>
                <a:lnTo>
                  <a:pt x="0" y="0"/>
                </a:lnTo>
                <a:lnTo>
                  <a:pt x="0" y="2886194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934296" y="5866627"/>
            <a:ext cx="402590" cy="668655"/>
          </a:xfrm>
          <a:custGeom>
            <a:avLst/>
            <a:gdLst/>
            <a:ahLst/>
            <a:cxnLst/>
            <a:rect l="l" t="t" r="r" b="b"/>
            <a:pathLst>
              <a:path w="402590" h="668654">
                <a:moveTo>
                  <a:pt x="0" y="0"/>
                </a:moveTo>
                <a:lnTo>
                  <a:pt x="0" y="668461"/>
                </a:lnTo>
                <a:lnTo>
                  <a:pt x="402081" y="334230"/>
                </a:lnTo>
                <a:lnTo>
                  <a:pt x="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84381" y="4254530"/>
            <a:ext cx="3974465" cy="2886710"/>
          </a:xfrm>
          <a:custGeom>
            <a:avLst/>
            <a:gdLst/>
            <a:ahLst/>
            <a:cxnLst/>
            <a:rect l="l" t="t" r="r" b="b"/>
            <a:pathLst>
              <a:path w="3974465" h="2886709">
                <a:moveTo>
                  <a:pt x="0" y="2886194"/>
                </a:moveTo>
                <a:lnTo>
                  <a:pt x="3974329" y="2886194"/>
                </a:lnTo>
                <a:lnTo>
                  <a:pt x="3974329" y="0"/>
                </a:lnTo>
                <a:lnTo>
                  <a:pt x="0" y="0"/>
                </a:lnTo>
                <a:lnTo>
                  <a:pt x="0" y="2886194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58710" y="4522165"/>
            <a:ext cx="402590" cy="667385"/>
          </a:xfrm>
          <a:custGeom>
            <a:avLst/>
            <a:gdLst/>
            <a:ahLst/>
            <a:cxnLst/>
            <a:rect l="l" t="t" r="r" b="b"/>
            <a:pathLst>
              <a:path w="402590" h="667385">
                <a:moveTo>
                  <a:pt x="0" y="0"/>
                </a:moveTo>
                <a:lnTo>
                  <a:pt x="0" y="667204"/>
                </a:lnTo>
                <a:lnTo>
                  <a:pt x="402081" y="333602"/>
                </a:lnTo>
                <a:lnTo>
                  <a:pt x="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1197" y="4231913"/>
            <a:ext cx="3974465" cy="2886710"/>
          </a:xfrm>
          <a:custGeom>
            <a:avLst/>
            <a:gdLst/>
            <a:ahLst/>
            <a:cxnLst/>
            <a:rect l="l" t="t" r="r" b="b"/>
            <a:pathLst>
              <a:path w="3974465" h="2886709">
                <a:moveTo>
                  <a:pt x="0" y="2886194"/>
                </a:moveTo>
                <a:lnTo>
                  <a:pt x="3974329" y="2886194"/>
                </a:lnTo>
                <a:lnTo>
                  <a:pt x="3974329" y="0"/>
                </a:lnTo>
                <a:lnTo>
                  <a:pt x="0" y="0"/>
                </a:lnTo>
                <a:lnTo>
                  <a:pt x="0" y="2886194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14537" y="5647995"/>
            <a:ext cx="514350" cy="1080770"/>
          </a:xfrm>
          <a:custGeom>
            <a:avLst/>
            <a:gdLst/>
            <a:ahLst/>
            <a:cxnLst/>
            <a:rect l="l" t="t" r="r" b="b"/>
            <a:pathLst>
              <a:path w="514350" h="1080770">
                <a:moveTo>
                  <a:pt x="0" y="0"/>
                </a:moveTo>
                <a:lnTo>
                  <a:pt x="0" y="1080595"/>
                </a:lnTo>
                <a:lnTo>
                  <a:pt x="513911" y="540297"/>
                </a:lnTo>
                <a:lnTo>
                  <a:pt x="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265023" y="3547745"/>
            <a:ext cx="1264285" cy="1362075"/>
          </a:xfrm>
          <a:custGeom>
            <a:avLst/>
            <a:gdLst/>
            <a:ahLst/>
            <a:cxnLst/>
            <a:rect l="l" t="t" r="r" b="b"/>
            <a:pathLst>
              <a:path w="1264284" h="1362075">
                <a:moveTo>
                  <a:pt x="632022" y="0"/>
                </a:moveTo>
                <a:lnTo>
                  <a:pt x="584848" y="1868"/>
                </a:lnTo>
                <a:lnTo>
                  <a:pt x="538617" y="7384"/>
                </a:lnTo>
                <a:lnTo>
                  <a:pt x="493450" y="16416"/>
                </a:lnTo>
                <a:lnTo>
                  <a:pt x="449470" y="28834"/>
                </a:lnTo>
                <a:lnTo>
                  <a:pt x="406799" y="44505"/>
                </a:lnTo>
                <a:lnTo>
                  <a:pt x="365559" y="63297"/>
                </a:lnTo>
                <a:lnTo>
                  <a:pt x="325872" y="85079"/>
                </a:lnTo>
                <a:lnTo>
                  <a:pt x="287860" y="109719"/>
                </a:lnTo>
                <a:lnTo>
                  <a:pt x="251646" y="137085"/>
                </a:lnTo>
                <a:lnTo>
                  <a:pt x="217351" y="167046"/>
                </a:lnTo>
                <a:lnTo>
                  <a:pt x="185099" y="199470"/>
                </a:lnTo>
                <a:lnTo>
                  <a:pt x="155010" y="234225"/>
                </a:lnTo>
                <a:lnTo>
                  <a:pt x="127206" y="271180"/>
                </a:lnTo>
                <a:lnTo>
                  <a:pt x="101811" y="310203"/>
                </a:lnTo>
                <a:lnTo>
                  <a:pt x="78947" y="351162"/>
                </a:lnTo>
                <a:lnTo>
                  <a:pt x="58734" y="393925"/>
                </a:lnTo>
                <a:lnTo>
                  <a:pt x="41296" y="438361"/>
                </a:lnTo>
                <a:lnTo>
                  <a:pt x="26755" y="484339"/>
                </a:lnTo>
                <a:lnTo>
                  <a:pt x="15233" y="531726"/>
                </a:lnTo>
                <a:lnTo>
                  <a:pt x="6851" y="580390"/>
                </a:lnTo>
                <a:lnTo>
                  <a:pt x="1733" y="630201"/>
                </a:lnTo>
                <a:lnTo>
                  <a:pt x="0" y="681026"/>
                </a:lnTo>
                <a:lnTo>
                  <a:pt x="1733" y="731851"/>
                </a:lnTo>
                <a:lnTo>
                  <a:pt x="6851" y="781662"/>
                </a:lnTo>
                <a:lnTo>
                  <a:pt x="15233" y="830326"/>
                </a:lnTo>
                <a:lnTo>
                  <a:pt x="26755" y="877713"/>
                </a:lnTo>
                <a:lnTo>
                  <a:pt x="41296" y="923690"/>
                </a:lnTo>
                <a:lnTo>
                  <a:pt x="58734" y="968127"/>
                </a:lnTo>
                <a:lnTo>
                  <a:pt x="78947" y="1010890"/>
                </a:lnTo>
                <a:lnTo>
                  <a:pt x="101811" y="1051849"/>
                </a:lnTo>
                <a:lnTo>
                  <a:pt x="127206" y="1090872"/>
                </a:lnTo>
                <a:lnTo>
                  <a:pt x="155010" y="1127827"/>
                </a:lnTo>
                <a:lnTo>
                  <a:pt x="185099" y="1162582"/>
                </a:lnTo>
                <a:lnTo>
                  <a:pt x="217351" y="1195006"/>
                </a:lnTo>
                <a:lnTo>
                  <a:pt x="251646" y="1224967"/>
                </a:lnTo>
                <a:lnTo>
                  <a:pt x="287860" y="1252333"/>
                </a:lnTo>
                <a:lnTo>
                  <a:pt x="325872" y="1276973"/>
                </a:lnTo>
                <a:lnTo>
                  <a:pt x="365559" y="1298755"/>
                </a:lnTo>
                <a:lnTo>
                  <a:pt x="406799" y="1317547"/>
                </a:lnTo>
                <a:lnTo>
                  <a:pt x="449470" y="1333218"/>
                </a:lnTo>
                <a:lnTo>
                  <a:pt x="493450" y="1345635"/>
                </a:lnTo>
                <a:lnTo>
                  <a:pt x="538617" y="1354668"/>
                </a:lnTo>
                <a:lnTo>
                  <a:pt x="584848" y="1360184"/>
                </a:lnTo>
                <a:lnTo>
                  <a:pt x="632022" y="1362052"/>
                </a:lnTo>
                <a:lnTo>
                  <a:pt x="679196" y="1360184"/>
                </a:lnTo>
                <a:lnTo>
                  <a:pt x="725427" y="1354668"/>
                </a:lnTo>
                <a:lnTo>
                  <a:pt x="770594" y="1345635"/>
                </a:lnTo>
                <a:lnTo>
                  <a:pt x="814574" y="1333218"/>
                </a:lnTo>
                <a:lnTo>
                  <a:pt x="857245" y="1317547"/>
                </a:lnTo>
                <a:lnTo>
                  <a:pt x="898485" y="1298755"/>
                </a:lnTo>
                <a:lnTo>
                  <a:pt x="938172" y="1276973"/>
                </a:lnTo>
                <a:lnTo>
                  <a:pt x="976184" y="1252333"/>
                </a:lnTo>
                <a:lnTo>
                  <a:pt x="1012398" y="1224967"/>
                </a:lnTo>
                <a:lnTo>
                  <a:pt x="1046693" y="1195006"/>
                </a:lnTo>
                <a:lnTo>
                  <a:pt x="1078946" y="1162582"/>
                </a:lnTo>
                <a:lnTo>
                  <a:pt x="1109035" y="1127827"/>
                </a:lnTo>
                <a:lnTo>
                  <a:pt x="1136838" y="1090872"/>
                </a:lnTo>
                <a:lnTo>
                  <a:pt x="1162233" y="1051849"/>
                </a:lnTo>
                <a:lnTo>
                  <a:pt x="1185098" y="1010890"/>
                </a:lnTo>
                <a:lnTo>
                  <a:pt x="1205310" y="968127"/>
                </a:lnTo>
                <a:lnTo>
                  <a:pt x="1222748" y="923690"/>
                </a:lnTo>
                <a:lnTo>
                  <a:pt x="1237289" y="877713"/>
                </a:lnTo>
                <a:lnTo>
                  <a:pt x="1248811" y="830326"/>
                </a:lnTo>
                <a:lnTo>
                  <a:pt x="1257193" y="781662"/>
                </a:lnTo>
                <a:lnTo>
                  <a:pt x="1262311" y="731851"/>
                </a:lnTo>
                <a:lnTo>
                  <a:pt x="1264045" y="681026"/>
                </a:lnTo>
                <a:lnTo>
                  <a:pt x="1262311" y="630201"/>
                </a:lnTo>
                <a:lnTo>
                  <a:pt x="1257193" y="580390"/>
                </a:lnTo>
                <a:lnTo>
                  <a:pt x="1248811" y="531726"/>
                </a:lnTo>
                <a:lnTo>
                  <a:pt x="1237289" y="484339"/>
                </a:lnTo>
                <a:lnTo>
                  <a:pt x="1222748" y="438361"/>
                </a:lnTo>
                <a:lnTo>
                  <a:pt x="1205310" y="393925"/>
                </a:lnTo>
                <a:lnTo>
                  <a:pt x="1185098" y="351162"/>
                </a:lnTo>
                <a:lnTo>
                  <a:pt x="1162233" y="310203"/>
                </a:lnTo>
                <a:lnTo>
                  <a:pt x="1136838" y="271180"/>
                </a:lnTo>
                <a:lnTo>
                  <a:pt x="1109035" y="234225"/>
                </a:lnTo>
                <a:lnTo>
                  <a:pt x="1078946" y="199470"/>
                </a:lnTo>
                <a:lnTo>
                  <a:pt x="1046693" y="167046"/>
                </a:lnTo>
                <a:lnTo>
                  <a:pt x="1012398" y="137085"/>
                </a:lnTo>
                <a:lnTo>
                  <a:pt x="976184" y="109719"/>
                </a:lnTo>
                <a:lnTo>
                  <a:pt x="938172" y="85079"/>
                </a:lnTo>
                <a:lnTo>
                  <a:pt x="898485" y="63297"/>
                </a:lnTo>
                <a:lnTo>
                  <a:pt x="857245" y="44505"/>
                </a:lnTo>
                <a:lnTo>
                  <a:pt x="814574" y="28834"/>
                </a:lnTo>
                <a:lnTo>
                  <a:pt x="770594" y="16416"/>
                </a:lnTo>
                <a:lnTo>
                  <a:pt x="725427" y="7384"/>
                </a:lnTo>
                <a:lnTo>
                  <a:pt x="679196" y="1868"/>
                </a:lnTo>
                <a:lnTo>
                  <a:pt x="6320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265023" y="3547745"/>
            <a:ext cx="1264285" cy="1362075"/>
          </a:xfrm>
          <a:custGeom>
            <a:avLst/>
            <a:gdLst/>
            <a:ahLst/>
            <a:cxnLst/>
            <a:rect l="l" t="t" r="r" b="b"/>
            <a:pathLst>
              <a:path w="1264284" h="1362075">
                <a:moveTo>
                  <a:pt x="0" y="681026"/>
                </a:moveTo>
                <a:lnTo>
                  <a:pt x="1733" y="630201"/>
                </a:lnTo>
                <a:lnTo>
                  <a:pt x="6851" y="580390"/>
                </a:lnTo>
                <a:lnTo>
                  <a:pt x="15233" y="531726"/>
                </a:lnTo>
                <a:lnTo>
                  <a:pt x="26755" y="484339"/>
                </a:lnTo>
                <a:lnTo>
                  <a:pt x="41296" y="438361"/>
                </a:lnTo>
                <a:lnTo>
                  <a:pt x="58734" y="393925"/>
                </a:lnTo>
                <a:lnTo>
                  <a:pt x="78947" y="351162"/>
                </a:lnTo>
                <a:lnTo>
                  <a:pt x="101811" y="310203"/>
                </a:lnTo>
                <a:lnTo>
                  <a:pt x="127206" y="271180"/>
                </a:lnTo>
                <a:lnTo>
                  <a:pt x="155010" y="234225"/>
                </a:lnTo>
                <a:lnTo>
                  <a:pt x="185099" y="199470"/>
                </a:lnTo>
                <a:lnTo>
                  <a:pt x="217351" y="167046"/>
                </a:lnTo>
                <a:lnTo>
                  <a:pt x="251646" y="137085"/>
                </a:lnTo>
                <a:lnTo>
                  <a:pt x="287860" y="109719"/>
                </a:lnTo>
                <a:lnTo>
                  <a:pt x="325872" y="85079"/>
                </a:lnTo>
                <a:lnTo>
                  <a:pt x="365559" y="63297"/>
                </a:lnTo>
                <a:lnTo>
                  <a:pt x="406799" y="44505"/>
                </a:lnTo>
                <a:lnTo>
                  <a:pt x="449470" y="28834"/>
                </a:lnTo>
                <a:lnTo>
                  <a:pt x="493450" y="16416"/>
                </a:lnTo>
                <a:lnTo>
                  <a:pt x="538617" y="7384"/>
                </a:lnTo>
                <a:lnTo>
                  <a:pt x="584848" y="1868"/>
                </a:lnTo>
                <a:lnTo>
                  <a:pt x="632022" y="0"/>
                </a:lnTo>
                <a:lnTo>
                  <a:pt x="679196" y="1868"/>
                </a:lnTo>
                <a:lnTo>
                  <a:pt x="725427" y="7384"/>
                </a:lnTo>
                <a:lnTo>
                  <a:pt x="770594" y="16416"/>
                </a:lnTo>
                <a:lnTo>
                  <a:pt x="814574" y="28834"/>
                </a:lnTo>
                <a:lnTo>
                  <a:pt x="857245" y="44505"/>
                </a:lnTo>
                <a:lnTo>
                  <a:pt x="898485" y="63297"/>
                </a:lnTo>
                <a:lnTo>
                  <a:pt x="938172" y="85079"/>
                </a:lnTo>
                <a:lnTo>
                  <a:pt x="976184" y="109719"/>
                </a:lnTo>
                <a:lnTo>
                  <a:pt x="1012398" y="137085"/>
                </a:lnTo>
                <a:lnTo>
                  <a:pt x="1046693" y="167046"/>
                </a:lnTo>
                <a:lnTo>
                  <a:pt x="1078946" y="199470"/>
                </a:lnTo>
                <a:lnTo>
                  <a:pt x="1109035" y="234225"/>
                </a:lnTo>
                <a:lnTo>
                  <a:pt x="1136838" y="271180"/>
                </a:lnTo>
                <a:lnTo>
                  <a:pt x="1162233" y="310203"/>
                </a:lnTo>
                <a:lnTo>
                  <a:pt x="1185098" y="351162"/>
                </a:lnTo>
                <a:lnTo>
                  <a:pt x="1205310" y="393925"/>
                </a:lnTo>
                <a:lnTo>
                  <a:pt x="1222748" y="438361"/>
                </a:lnTo>
                <a:lnTo>
                  <a:pt x="1237289" y="484339"/>
                </a:lnTo>
                <a:lnTo>
                  <a:pt x="1248811" y="531726"/>
                </a:lnTo>
                <a:lnTo>
                  <a:pt x="1257193" y="580390"/>
                </a:lnTo>
                <a:lnTo>
                  <a:pt x="1262311" y="630201"/>
                </a:lnTo>
                <a:lnTo>
                  <a:pt x="1264045" y="681026"/>
                </a:lnTo>
                <a:lnTo>
                  <a:pt x="1262311" y="731851"/>
                </a:lnTo>
                <a:lnTo>
                  <a:pt x="1257193" y="781662"/>
                </a:lnTo>
                <a:lnTo>
                  <a:pt x="1248811" y="830326"/>
                </a:lnTo>
                <a:lnTo>
                  <a:pt x="1237289" y="877713"/>
                </a:lnTo>
                <a:lnTo>
                  <a:pt x="1222748" y="923690"/>
                </a:lnTo>
                <a:lnTo>
                  <a:pt x="1205310" y="968127"/>
                </a:lnTo>
                <a:lnTo>
                  <a:pt x="1185098" y="1010890"/>
                </a:lnTo>
                <a:lnTo>
                  <a:pt x="1162233" y="1051849"/>
                </a:lnTo>
                <a:lnTo>
                  <a:pt x="1136838" y="1090872"/>
                </a:lnTo>
                <a:lnTo>
                  <a:pt x="1109035" y="1127827"/>
                </a:lnTo>
                <a:lnTo>
                  <a:pt x="1078946" y="1162582"/>
                </a:lnTo>
                <a:lnTo>
                  <a:pt x="1046693" y="1195006"/>
                </a:lnTo>
                <a:lnTo>
                  <a:pt x="1012398" y="1224967"/>
                </a:lnTo>
                <a:lnTo>
                  <a:pt x="976184" y="1252333"/>
                </a:lnTo>
                <a:lnTo>
                  <a:pt x="938172" y="1276973"/>
                </a:lnTo>
                <a:lnTo>
                  <a:pt x="898485" y="1298755"/>
                </a:lnTo>
                <a:lnTo>
                  <a:pt x="857245" y="1317547"/>
                </a:lnTo>
                <a:lnTo>
                  <a:pt x="814574" y="1333218"/>
                </a:lnTo>
                <a:lnTo>
                  <a:pt x="770594" y="1345635"/>
                </a:lnTo>
                <a:lnTo>
                  <a:pt x="725427" y="1354668"/>
                </a:lnTo>
                <a:lnTo>
                  <a:pt x="679196" y="1360184"/>
                </a:lnTo>
                <a:lnTo>
                  <a:pt x="632022" y="1362052"/>
                </a:lnTo>
                <a:lnTo>
                  <a:pt x="584848" y="1360184"/>
                </a:lnTo>
                <a:lnTo>
                  <a:pt x="538617" y="1354668"/>
                </a:lnTo>
                <a:lnTo>
                  <a:pt x="493450" y="1345635"/>
                </a:lnTo>
                <a:lnTo>
                  <a:pt x="449470" y="1333218"/>
                </a:lnTo>
                <a:lnTo>
                  <a:pt x="406799" y="1317547"/>
                </a:lnTo>
                <a:lnTo>
                  <a:pt x="365559" y="1298755"/>
                </a:lnTo>
                <a:lnTo>
                  <a:pt x="325872" y="1276973"/>
                </a:lnTo>
                <a:lnTo>
                  <a:pt x="287860" y="1252333"/>
                </a:lnTo>
                <a:lnTo>
                  <a:pt x="251646" y="1224967"/>
                </a:lnTo>
                <a:lnTo>
                  <a:pt x="217351" y="1195006"/>
                </a:lnTo>
                <a:lnTo>
                  <a:pt x="185099" y="1162582"/>
                </a:lnTo>
                <a:lnTo>
                  <a:pt x="155010" y="1127827"/>
                </a:lnTo>
                <a:lnTo>
                  <a:pt x="127206" y="1090872"/>
                </a:lnTo>
                <a:lnTo>
                  <a:pt x="101811" y="1051849"/>
                </a:lnTo>
                <a:lnTo>
                  <a:pt x="78947" y="1010890"/>
                </a:lnTo>
                <a:lnTo>
                  <a:pt x="58734" y="968127"/>
                </a:lnTo>
                <a:lnTo>
                  <a:pt x="41296" y="923690"/>
                </a:lnTo>
                <a:lnTo>
                  <a:pt x="26755" y="877713"/>
                </a:lnTo>
                <a:lnTo>
                  <a:pt x="15233" y="830326"/>
                </a:lnTo>
                <a:lnTo>
                  <a:pt x="6851" y="781662"/>
                </a:lnTo>
                <a:lnTo>
                  <a:pt x="1733" y="731851"/>
                </a:lnTo>
                <a:lnTo>
                  <a:pt x="0" y="681026"/>
                </a:lnTo>
                <a:close/>
              </a:path>
            </a:pathLst>
          </a:custGeom>
          <a:ln w="31412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289438" y="6456557"/>
            <a:ext cx="1264285" cy="1360805"/>
          </a:xfrm>
          <a:custGeom>
            <a:avLst/>
            <a:gdLst/>
            <a:ahLst/>
            <a:cxnLst/>
            <a:rect l="l" t="t" r="r" b="b"/>
            <a:pathLst>
              <a:path w="1264284" h="1360804">
                <a:moveTo>
                  <a:pt x="632022" y="0"/>
                </a:moveTo>
                <a:lnTo>
                  <a:pt x="584848" y="1866"/>
                </a:lnTo>
                <a:lnTo>
                  <a:pt x="538617" y="7376"/>
                </a:lnTo>
                <a:lnTo>
                  <a:pt x="493450" y="16400"/>
                </a:lnTo>
                <a:lnTo>
                  <a:pt x="449470" y="28805"/>
                </a:lnTo>
                <a:lnTo>
                  <a:pt x="406799" y="44460"/>
                </a:lnTo>
                <a:lnTo>
                  <a:pt x="365559" y="63233"/>
                </a:lnTo>
                <a:lnTo>
                  <a:pt x="325872" y="84993"/>
                </a:lnTo>
                <a:lnTo>
                  <a:pt x="287860" y="109609"/>
                </a:lnTo>
                <a:lnTo>
                  <a:pt x="251646" y="136949"/>
                </a:lnTo>
                <a:lnTo>
                  <a:pt x="217351" y="166881"/>
                </a:lnTo>
                <a:lnTo>
                  <a:pt x="185099" y="199274"/>
                </a:lnTo>
                <a:lnTo>
                  <a:pt x="155010" y="233996"/>
                </a:lnTo>
                <a:lnTo>
                  <a:pt x="127206" y="270916"/>
                </a:lnTo>
                <a:lnTo>
                  <a:pt x="101811" y="309902"/>
                </a:lnTo>
                <a:lnTo>
                  <a:pt x="78947" y="350823"/>
                </a:lnTo>
                <a:lnTo>
                  <a:pt x="58734" y="393547"/>
                </a:lnTo>
                <a:lnTo>
                  <a:pt x="41296" y="437944"/>
                </a:lnTo>
                <a:lnTo>
                  <a:pt x="26755" y="483880"/>
                </a:lnTo>
                <a:lnTo>
                  <a:pt x="15233" y="531225"/>
                </a:lnTo>
                <a:lnTo>
                  <a:pt x="6851" y="579847"/>
                </a:lnTo>
                <a:lnTo>
                  <a:pt x="1733" y="629615"/>
                </a:lnTo>
                <a:lnTo>
                  <a:pt x="0" y="680398"/>
                </a:lnTo>
                <a:lnTo>
                  <a:pt x="1733" y="731180"/>
                </a:lnTo>
                <a:lnTo>
                  <a:pt x="6851" y="780948"/>
                </a:lnTo>
                <a:lnTo>
                  <a:pt x="15233" y="829570"/>
                </a:lnTo>
                <a:lnTo>
                  <a:pt x="26755" y="876915"/>
                </a:lnTo>
                <a:lnTo>
                  <a:pt x="41296" y="922852"/>
                </a:lnTo>
                <a:lnTo>
                  <a:pt x="58734" y="967248"/>
                </a:lnTo>
                <a:lnTo>
                  <a:pt x="78947" y="1009972"/>
                </a:lnTo>
                <a:lnTo>
                  <a:pt x="101811" y="1050893"/>
                </a:lnTo>
                <a:lnTo>
                  <a:pt x="127206" y="1089880"/>
                </a:lnTo>
                <a:lnTo>
                  <a:pt x="155010" y="1126800"/>
                </a:lnTo>
                <a:lnTo>
                  <a:pt x="185099" y="1161522"/>
                </a:lnTo>
                <a:lnTo>
                  <a:pt x="217351" y="1193915"/>
                </a:lnTo>
                <a:lnTo>
                  <a:pt x="251646" y="1223847"/>
                </a:lnTo>
                <a:lnTo>
                  <a:pt x="287860" y="1251186"/>
                </a:lnTo>
                <a:lnTo>
                  <a:pt x="325872" y="1275802"/>
                </a:lnTo>
                <a:lnTo>
                  <a:pt x="365559" y="1297562"/>
                </a:lnTo>
                <a:lnTo>
                  <a:pt x="406799" y="1316336"/>
                </a:lnTo>
                <a:lnTo>
                  <a:pt x="449470" y="1331991"/>
                </a:lnTo>
                <a:lnTo>
                  <a:pt x="493450" y="1344396"/>
                </a:lnTo>
                <a:lnTo>
                  <a:pt x="538617" y="1353419"/>
                </a:lnTo>
                <a:lnTo>
                  <a:pt x="584848" y="1358930"/>
                </a:lnTo>
                <a:lnTo>
                  <a:pt x="632022" y="1360796"/>
                </a:lnTo>
                <a:lnTo>
                  <a:pt x="679196" y="1358930"/>
                </a:lnTo>
                <a:lnTo>
                  <a:pt x="725427" y="1353419"/>
                </a:lnTo>
                <a:lnTo>
                  <a:pt x="770594" y="1344396"/>
                </a:lnTo>
                <a:lnTo>
                  <a:pt x="814574" y="1331991"/>
                </a:lnTo>
                <a:lnTo>
                  <a:pt x="857245" y="1316336"/>
                </a:lnTo>
                <a:lnTo>
                  <a:pt x="898485" y="1297562"/>
                </a:lnTo>
                <a:lnTo>
                  <a:pt x="938172" y="1275802"/>
                </a:lnTo>
                <a:lnTo>
                  <a:pt x="976184" y="1251186"/>
                </a:lnTo>
                <a:lnTo>
                  <a:pt x="1012398" y="1223847"/>
                </a:lnTo>
                <a:lnTo>
                  <a:pt x="1046693" y="1193915"/>
                </a:lnTo>
                <a:lnTo>
                  <a:pt x="1078946" y="1161522"/>
                </a:lnTo>
                <a:lnTo>
                  <a:pt x="1109035" y="1126800"/>
                </a:lnTo>
                <a:lnTo>
                  <a:pt x="1136838" y="1089880"/>
                </a:lnTo>
                <a:lnTo>
                  <a:pt x="1162233" y="1050893"/>
                </a:lnTo>
                <a:lnTo>
                  <a:pt x="1185098" y="1009972"/>
                </a:lnTo>
                <a:lnTo>
                  <a:pt x="1205310" y="967248"/>
                </a:lnTo>
                <a:lnTo>
                  <a:pt x="1222748" y="922852"/>
                </a:lnTo>
                <a:lnTo>
                  <a:pt x="1237289" y="876915"/>
                </a:lnTo>
                <a:lnTo>
                  <a:pt x="1248811" y="829570"/>
                </a:lnTo>
                <a:lnTo>
                  <a:pt x="1257193" y="780948"/>
                </a:lnTo>
                <a:lnTo>
                  <a:pt x="1262311" y="731180"/>
                </a:lnTo>
                <a:lnTo>
                  <a:pt x="1264045" y="680398"/>
                </a:lnTo>
                <a:lnTo>
                  <a:pt x="1262311" y="629615"/>
                </a:lnTo>
                <a:lnTo>
                  <a:pt x="1257193" y="579847"/>
                </a:lnTo>
                <a:lnTo>
                  <a:pt x="1248811" y="531225"/>
                </a:lnTo>
                <a:lnTo>
                  <a:pt x="1237289" y="483880"/>
                </a:lnTo>
                <a:lnTo>
                  <a:pt x="1222748" y="437944"/>
                </a:lnTo>
                <a:lnTo>
                  <a:pt x="1205310" y="393547"/>
                </a:lnTo>
                <a:lnTo>
                  <a:pt x="1185098" y="350823"/>
                </a:lnTo>
                <a:lnTo>
                  <a:pt x="1162233" y="309902"/>
                </a:lnTo>
                <a:lnTo>
                  <a:pt x="1136838" y="270916"/>
                </a:lnTo>
                <a:lnTo>
                  <a:pt x="1109035" y="233996"/>
                </a:lnTo>
                <a:lnTo>
                  <a:pt x="1078946" y="199274"/>
                </a:lnTo>
                <a:lnTo>
                  <a:pt x="1046693" y="166881"/>
                </a:lnTo>
                <a:lnTo>
                  <a:pt x="1012398" y="136949"/>
                </a:lnTo>
                <a:lnTo>
                  <a:pt x="976184" y="109609"/>
                </a:lnTo>
                <a:lnTo>
                  <a:pt x="938172" y="84993"/>
                </a:lnTo>
                <a:lnTo>
                  <a:pt x="898485" y="63233"/>
                </a:lnTo>
                <a:lnTo>
                  <a:pt x="857245" y="44460"/>
                </a:lnTo>
                <a:lnTo>
                  <a:pt x="814574" y="28805"/>
                </a:lnTo>
                <a:lnTo>
                  <a:pt x="770594" y="16400"/>
                </a:lnTo>
                <a:lnTo>
                  <a:pt x="725427" y="7376"/>
                </a:lnTo>
                <a:lnTo>
                  <a:pt x="679196" y="1866"/>
                </a:lnTo>
                <a:lnTo>
                  <a:pt x="6320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289438" y="6456557"/>
            <a:ext cx="1264285" cy="1360805"/>
          </a:xfrm>
          <a:custGeom>
            <a:avLst/>
            <a:gdLst/>
            <a:ahLst/>
            <a:cxnLst/>
            <a:rect l="l" t="t" r="r" b="b"/>
            <a:pathLst>
              <a:path w="1264284" h="1360804">
                <a:moveTo>
                  <a:pt x="0" y="680398"/>
                </a:moveTo>
                <a:lnTo>
                  <a:pt x="1733" y="629615"/>
                </a:lnTo>
                <a:lnTo>
                  <a:pt x="6851" y="579847"/>
                </a:lnTo>
                <a:lnTo>
                  <a:pt x="15233" y="531225"/>
                </a:lnTo>
                <a:lnTo>
                  <a:pt x="26755" y="483880"/>
                </a:lnTo>
                <a:lnTo>
                  <a:pt x="41296" y="437944"/>
                </a:lnTo>
                <a:lnTo>
                  <a:pt x="58734" y="393547"/>
                </a:lnTo>
                <a:lnTo>
                  <a:pt x="78947" y="350823"/>
                </a:lnTo>
                <a:lnTo>
                  <a:pt x="101811" y="309902"/>
                </a:lnTo>
                <a:lnTo>
                  <a:pt x="127206" y="270916"/>
                </a:lnTo>
                <a:lnTo>
                  <a:pt x="155010" y="233996"/>
                </a:lnTo>
                <a:lnTo>
                  <a:pt x="185099" y="199274"/>
                </a:lnTo>
                <a:lnTo>
                  <a:pt x="217351" y="166881"/>
                </a:lnTo>
                <a:lnTo>
                  <a:pt x="251646" y="136949"/>
                </a:lnTo>
                <a:lnTo>
                  <a:pt x="287860" y="109609"/>
                </a:lnTo>
                <a:lnTo>
                  <a:pt x="325872" y="84993"/>
                </a:lnTo>
                <a:lnTo>
                  <a:pt x="365559" y="63233"/>
                </a:lnTo>
                <a:lnTo>
                  <a:pt x="406799" y="44460"/>
                </a:lnTo>
                <a:lnTo>
                  <a:pt x="449470" y="28805"/>
                </a:lnTo>
                <a:lnTo>
                  <a:pt x="493450" y="16400"/>
                </a:lnTo>
                <a:lnTo>
                  <a:pt x="538617" y="7376"/>
                </a:lnTo>
                <a:lnTo>
                  <a:pt x="584848" y="1866"/>
                </a:lnTo>
                <a:lnTo>
                  <a:pt x="632022" y="0"/>
                </a:lnTo>
                <a:lnTo>
                  <a:pt x="679196" y="1866"/>
                </a:lnTo>
                <a:lnTo>
                  <a:pt x="725427" y="7376"/>
                </a:lnTo>
                <a:lnTo>
                  <a:pt x="770594" y="16400"/>
                </a:lnTo>
                <a:lnTo>
                  <a:pt x="814574" y="28805"/>
                </a:lnTo>
                <a:lnTo>
                  <a:pt x="857245" y="44460"/>
                </a:lnTo>
                <a:lnTo>
                  <a:pt x="898485" y="63233"/>
                </a:lnTo>
                <a:lnTo>
                  <a:pt x="938172" y="84993"/>
                </a:lnTo>
                <a:lnTo>
                  <a:pt x="976184" y="109609"/>
                </a:lnTo>
                <a:lnTo>
                  <a:pt x="1012398" y="136949"/>
                </a:lnTo>
                <a:lnTo>
                  <a:pt x="1046693" y="166881"/>
                </a:lnTo>
                <a:lnTo>
                  <a:pt x="1078946" y="199274"/>
                </a:lnTo>
                <a:lnTo>
                  <a:pt x="1109035" y="233996"/>
                </a:lnTo>
                <a:lnTo>
                  <a:pt x="1136838" y="270916"/>
                </a:lnTo>
                <a:lnTo>
                  <a:pt x="1162233" y="309902"/>
                </a:lnTo>
                <a:lnTo>
                  <a:pt x="1185098" y="350823"/>
                </a:lnTo>
                <a:lnTo>
                  <a:pt x="1205310" y="393547"/>
                </a:lnTo>
                <a:lnTo>
                  <a:pt x="1222748" y="437944"/>
                </a:lnTo>
                <a:lnTo>
                  <a:pt x="1237289" y="483880"/>
                </a:lnTo>
                <a:lnTo>
                  <a:pt x="1248811" y="531225"/>
                </a:lnTo>
                <a:lnTo>
                  <a:pt x="1257193" y="579847"/>
                </a:lnTo>
                <a:lnTo>
                  <a:pt x="1262311" y="629615"/>
                </a:lnTo>
                <a:lnTo>
                  <a:pt x="1264045" y="680398"/>
                </a:lnTo>
                <a:lnTo>
                  <a:pt x="1262311" y="731180"/>
                </a:lnTo>
                <a:lnTo>
                  <a:pt x="1257193" y="780948"/>
                </a:lnTo>
                <a:lnTo>
                  <a:pt x="1248811" y="829570"/>
                </a:lnTo>
                <a:lnTo>
                  <a:pt x="1237289" y="876915"/>
                </a:lnTo>
                <a:lnTo>
                  <a:pt x="1222748" y="922852"/>
                </a:lnTo>
                <a:lnTo>
                  <a:pt x="1205310" y="967248"/>
                </a:lnTo>
                <a:lnTo>
                  <a:pt x="1185098" y="1009972"/>
                </a:lnTo>
                <a:lnTo>
                  <a:pt x="1162233" y="1050893"/>
                </a:lnTo>
                <a:lnTo>
                  <a:pt x="1136838" y="1089880"/>
                </a:lnTo>
                <a:lnTo>
                  <a:pt x="1109035" y="1126800"/>
                </a:lnTo>
                <a:lnTo>
                  <a:pt x="1078946" y="1161522"/>
                </a:lnTo>
                <a:lnTo>
                  <a:pt x="1046693" y="1193915"/>
                </a:lnTo>
                <a:lnTo>
                  <a:pt x="1012398" y="1223847"/>
                </a:lnTo>
                <a:lnTo>
                  <a:pt x="976184" y="1251186"/>
                </a:lnTo>
                <a:lnTo>
                  <a:pt x="938172" y="1275802"/>
                </a:lnTo>
                <a:lnTo>
                  <a:pt x="898485" y="1297562"/>
                </a:lnTo>
                <a:lnTo>
                  <a:pt x="857245" y="1316336"/>
                </a:lnTo>
                <a:lnTo>
                  <a:pt x="814574" y="1331991"/>
                </a:lnTo>
                <a:lnTo>
                  <a:pt x="770594" y="1344396"/>
                </a:lnTo>
                <a:lnTo>
                  <a:pt x="725427" y="1353419"/>
                </a:lnTo>
                <a:lnTo>
                  <a:pt x="679196" y="1358930"/>
                </a:lnTo>
                <a:lnTo>
                  <a:pt x="632022" y="1360796"/>
                </a:lnTo>
                <a:lnTo>
                  <a:pt x="584848" y="1358930"/>
                </a:lnTo>
                <a:lnTo>
                  <a:pt x="538617" y="1353419"/>
                </a:lnTo>
                <a:lnTo>
                  <a:pt x="493450" y="1344396"/>
                </a:lnTo>
                <a:lnTo>
                  <a:pt x="449470" y="1331991"/>
                </a:lnTo>
                <a:lnTo>
                  <a:pt x="406799" y="1316336"/>
                </a:lnTo>
                <a:lnTo>
                  <a:pt x="365559" y="1297562"/>
                </a:lnTo>
                <a:lnTo>
                  <a:pt x="325872" y="1275802"/>
                </a:lnTo>
                <a:lnTo>
                  <a:pt x="287860" y="1251186"/>
                </a:lnTo>
                <a:lnTo>
                  <a:pt x="251646" y="1223847"/>
                </a:lnTo>
                <a:lnTo>
                  <a:pt x="217351" y="1193915"/>
                </a:lnTo>
                <a:lnTo>
                  <a:pt x="185099" y="1161522"/>
                </a:lnTo>
                <a:lnTo>
                  <a:pt x="155010" y="1126800"/>
                </a:lnTo>
                <a:lnTo>
                  <a:pt x="127206" y="1089880"/>
                </a:lnTo>
                <a:lnTo>
                  <a:pt x="101811" y="1050893"/>
                </a:lnTo>
                <a:lnTo>
                  <a:pt x="78947" y="1009972"/>
                </a:lnTo>
                <a:lnTo>
                  <a:pt x="58734" y="967248"/>
                </a:lnTo>
                <a:lnTo>
                  <a:pt x="41296" y="922852"/>
                </a:lnTo>
                <a:lnTo>
                  <a:pt x="26755" y="876915"/>
                </a:lnTo>
                <a:lnTo>
                  <a:pt x="15233" y="829570"/>
                </a:lnTo>
                <a:lnTo>
                  <a:pt x="6851" y="780948"/>
                </a:lnTo>
                <a:lnTo>
                  <a:pt x="1733" y="731180"/>
                </a:lnTo>
                <a:lnTo>
                  <a:pt x="0" y="680398"/>
                </a:lnTo>
                <a:close/>
              </a:path>
            </a:pathLst>
          </a:custGeom>
          <a:ln w="31412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65193" y="3547745"/>
            <a:ext cx="1264285" cy="1362075"/>
          </a:xfrm>
          <a:custGeom>
            <a:avLst/>
            <a:gdLst/>
            <a:ahLst/>
            <a:cxnLst/>
            <a:rect l="l" t="t" r="r" b="b"/>
            <a:pathLst>
              <a:path w="1264285" h="1362075">
                <a:moveTo>
                  <a:pt x="632022" y="0"/>
                </a:moveTo>
                <a:lnTo>
                  <a:pt x="584848" y="1868"/>
                </a:lnTo>
                <a:lnTo>
                  <a:pt x="538617" y="7384"/>
                </a:lnTo>
                <a:lnTo>
                  <a:pt x="493450" y="16416"/>
                </a:lnTo>
                <a:lnTo>
                  <a:pt x="449470" y="28834"/>
                </a:lnTo>
                <a:lnTo>
                  <a:pt x="406799" y="44505"/>
                </a:lnTo>
                <a:lnTo>
                  <a:pt x="365559" y="63297"/>
                </a:lnTo>
                <a:lnTo>
                  <a:pt x="325872" y="85079"/>
                </a:lnTo>
                <a:lnTo>
                  <a:pt x="287860" y="109719"/>
                </a:lnTo>
                <a:lnTo>
                  <a:pt x="251646" y="137085"/>
                </a:lnTo>
                <a:lnTo>
                  <a:pt x="217351" y="167046"/>
                </a:lnTo>
                <a:lnTo>
                  <a:pt x="185099" y="199470"/>
                </a:lnTo>
                <a:lnTo>
                  <a:pt x="155010" y="234225"/>
                </a:lnTo>
                <a:lnTo>
                  <a:pt x="127206" y="271180"/>
                </a:lnTo>
                <a:lnTo>
                  <a:pt x="101811" y="310203"/>
                </a:lnTo>
                <a:lnTo>
                  <a:pt x="78947" y="351162"/>
                </a:lnTo>
                <a:lnTo>
                  <a:pt x="58734" y="393925"/>
                </a:lnTo>
                <a:lnTo>
                  <a:pt x="41296" y="438361"/>
                </a:lnTo>
                <a:lnTo>
                  <a:pt x="26755" y="484339"/>
                </a:lnTo>
                <a:lnTo>
                  <a:pt x="15233" y="531726"/>
                </a:lnTo>
                <a:lnTo>
                  <a:pt x="6851" y="580390"/>
                </a:lnTo>
                <a:lnTo>
                  <a:pt x="1733" y="630201"/>
                </a:lnTo>
                <a:lnTo>
                  <a:pt x="0" y="681026"/>
                </a:lnTo>
                <a:lnTo>
                  <a:pt x="1733" y="731851"/>
                </a:lnTo>
                <a:lnTo>
                  <a:pt x="6851" y="781662"/>
                </a:lnTo>
                <a:lnTo>
                  <a:pt x="15233" y="830326"/>
                </a:lnTo>
                <a:lnTo>
                  <a:pt x="26755" y="877713"/>
                </a:lnTo>
                <a:lnTo>
                  <a:pt x="41296" y="923690"/>
                </a:lnTo>
                <a:lnTo>
                  <a:pt x="58734" y="968127"/>
                </a:lnTo>
                <a:lnTo>
                  <a:pt x="78947" y="1010890"/>
                </a:lnTo>
                <a:lnTo>
                  <a:pt x="101811" y="1051849"/>
                </a:lnTo>
                <a:lnTo>
                  <a:pt x="127206" y="1090872"/>
                </a:lnTo>
                <a:lnTo>
                  <a:pt x="155010" y="1127827"/>
                </a:lnTo>
                <a:lnTo>
                  <a:pt x="185099" y="1162582"/>
                </a:lnTo>
                <a:lnTo>
                  <a:pt x="217351" y="1195006"/>
                </a:lnTo>
                <a:lnTo>
                  <a:pt x="251646" y="1224967"/>
                </a:lnTo>
                <a:lnTo>
                  <a:pt x="287860" y="1252333"/>
                </a:lnTo>
                <a:lnTo>
                  <a:pt x="325872" y="1276973"/>
                </a:lnTo>
                <a:lnTo>
                  <a:pt x="365559" y="1298755"/>
                </a:lnTo>
                <a:lnTo>
                  <a:pt x="406799" y="1317547"/>
                </a:lnTo>
                <a:lnTo>
                  <a:pt x="449470" y="1333218"/>
                </a:lnTo>
                <a:lnTo>
                  <a:pt x="493450" y="1345635"/>
                </a:lnTo>
                <a:lnTo>
                  <a:pt x="538617" y="1354668"/>
                </a:lnTo>
                <a:lnTo>
                  <a:pt x="584848" y="1360184"/>
                </a:lnTo>
                <a:lnTo>
                  <a:pt x="632022" y="1362052"/>
                </a:lnTo>
                <a:lnTo>
                  <a:pt x="679196" y="1360184"/>
                </a:lnTo>
                <a:lnTo>
                  <a:pt x="725427" y="1354668"/>
                </a:lnTo>
                <a:lnTo>
                  <a:pt x="770594" y="1345635"/>
                </a:lnTo>
                <a:lnTo>
                  <a:pt x="814574" y="1333218"/>
                </a:lnTo>
                <a:lnTo>
                  <a:pt x="857245" y="1317547"/>
                </a:lnTo>
                <a:lnTo>
                  <a:pt x="898485" y="1298755"/>
                </a:lnTo>
                <a:lnTo>
                  <a:pt x="938172" y="1276973"/>
                </a:lnTo>
                <a:lnTo>
                  <a:pt x="976184" y="1252333"/>
                </a:lnTo>
                <a:lnTo>
                  <a:pt x="1012398" y="1224967"/>
                </a:lnTo>
                <a:lnTo>
                  <a:pt x="1046693" y="1195006"/>
                </a:lnTo>
                <a:lnTo>
                  <a:pt x="1078946" y="1162582"/>
                </a:lnTo>
                <a:lnTo>
                  <a:pt x="1109035" y="1127827"/>
                </a:lnTo>
                <a:lnTo>
                  <a:pt x="1136838" y="1090872"/>
                </a:lnTo>
                <a:lnTo>
                  <a:pt x="1162233" y="1051849"/>
                </a:lnTo>
                <a:lnTo>
                  <a:pt x="1185098" y="1010890"/>
                </a:lnTo>
                <a:lnTo>
                  <a:pt x="1205310" y="968127"/>
                </a:lnTo>
                <a:lnTo>
                  <a:pt x="1222748" y="923690"/>
                </a:lnTo>
                <a:lnTo>
                  <a:pt x="1237289" y="877713"/>
                </a:lnTo>
                <a:lnTo>
                  <a:pt x="1248811" y="830326"/>
                </a:lnTo>
                <a:lnTo>
                  <a:pt x="1257193" y="781662"/>
                </a:lnTo>
                <a:lnTo>
                  <a:pt x="1262311" y="731851"/>
                </a:lnTo>
                <a:lnTo>
                  <a:pt x="1264045" y="681026"/>
                </a:lnTo>
                <a:lnTo>
                  <a:pt x="1262311" y="630201"/>
                </a:lnTo>
                <a:lnTo>
                  <a:pt x="1257193" y="580390"/>
                </a:lnTo>
                <a:lnTo>
                  <a:pt x="1248811" y="531726"/>
                </a:lnTo>
                <a:lnTo>
                  <a:pt x="1237289" y="484339"/>
                </a:lnTo>
                <a:lnTo>
                  <a:pt x="1222748" y="438361"/>
                </a:lnTo>
                <a:lnTo>
                  <a:pt x="1205310" y="393925"/>
                </a:lnTo>
                <a:lnTo>
                  <a:pt x="1185098" y="351162"/>
                </a:lnTo>
                <a:lnTo>
                  <a:pt x="1162233" y="310203"/>
                </a:lnTo>
                <a:lnTo>
                  <a:pt x="1136838" y="271180"/>
                </a:lnTo>
                <a:lnTo>
                  <a:pt x="1109035" y="234225"/>
                </a:lnTo>
                <a:lnTo>
                  <a:pt x="1078946" y="199470"/>
                </a:lnTo>
                <a:lnTo>
                  <a:pt x="1046693" y="167046"/>
                </a:lnTo>
                <a:lnTo>
                  <a:pt x="1012398" y="137085"/>
                </a:lnTo>
                <a:lnTo>
                  <a:pt x="976184" y="109719"/>
                </a:lnTo>
                <a:lnTo>
                  <a:pt x="938172" y="85079"/>
                </a:lnTo>
                <a:lnTo>
                  <a:pt x="898485" y="63297"/>
                </a:lnTo>
                <a:lnTo>
                  <a:pt x="857245" y="44505"/>
                </a:lnTo>
                <a:lnTo>
                  <a:pt x="814574" y="28834"/>
                </a:lnTo>
                <a:lnTo>
                  <a:pt x="770594" y="16416"/>
                </a:lnTo>
                <a:lnTo>
                  <a:pt x="725427" y="7384"/>
                </a:lnTo>
                <a:lnTo>
                  <a:pt x="679196" y="1868"/>
                </a:lnTo>
                <a:lnTo>
                  <a:pt x="6320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5193" y="3547745"/>
            <a:ext cx="1264285" cy="1362075"/>
          </a:xfrm>
          <a:custGeom>
            <a:avLst/>
            <a:gdLst/>
            <a:ahLst/>
            <a:cxnLst/>
            <a:rect l="l" t="t" r="r" b="b"/>
            <a:pathLst>
              <a:path w="1264285" h="1362075">
                <a:moveTo>
                  <a:pt x="0" y="681026"/>
                </a:moveTo>
                <a:lnTo>
                  <a:pt x="1733" y="630201"/>
                </a:lnTo>
                <a:lnTo>
                  <a:pt x="6851" y="580390"/>
                </a:lnTo>
                <a:lnTo>
                  <a:pt x="15233" y="531726"/>
                </a:lnTo>
                <a:lnTo>
                  <a:pt x="26755" y="484339"/>
                </a:lnTo>
                <a:lnTo>
                  <a:pt x="41296" y="438361"/>
                </a:lnTo>
                <a:lnTo>
                  <a:pt x="58734" y="393925"/>
                </a:lnTo>
                <a:lnTo>
                  <a:pt x="78947" y="351162"/>
                </a:lnTo>
                <a:lnTo>
                  <a:pt x="101811" y="310203"/>
                </a:lnTo>
                <a:lnTo>
                  <a:pt x="127206" y="271180"/>
                </a:lnTo>
                <a:lnTo>
                  <a:pt x="155010" y="234225"/>
                </a:lnTo>
                <a:lnTo>
                  <a:pt x="185099" y="199470"/>
                </a:lnTo>
                <a:lnTo>
                  <a:pt x="217351" y="167046"/>
                </a:lnTo>
                <a:lnTo>
                  <a:pt x="251646" y="137085"/>
                </a:lnTo>
                <a:lnTo>
                  <a:pt x="287860" y="109719"/>
                </a:lnTo>
                <a:lnTo>
                  <a:pt x="325872" y="85079"/>
                </a:lnTo>
                <a:lnTo>
                  <a:pt x="365559" y="63297"/>
                </a:lnTo>
                <a:lnTo>
                  <a:pt x="406799" y="44505"/>
                </a:lnTo>
                <a:lnTo>
                  <a:pt x="449470" y="28834"/>
                </a:lnTo>
                <a:lnTo>
                  <a:pt x="493450" y="16416"/>
                </a:lnTo>
                <a:lnTo>
                  <a:pt x="538617" y="7384"/>
                </a:lnTo>
                <a:lnTo>
                  <a:pt x="584848" y="1868"/>
                </a:lnTo>
                <a:lnTo>
                  <a:pt x="632022" y="0"/>
                </a:lnTo>
                <a:lnTo>
                  <a:pt x="679196" y="1868"/>
                </a:lnTo>
                <a:lnTo>
                  <a:pt x="725427" y="7384"/>
                </a:lnTo>
                <a:lnTo>
                  <a:pt x="770594" y="16416"/>
                </a:lnTo>
                <a:lnTo>
                  <a:pt x="814574" y="28834"/>
                </a:lnTo>
                <a:lnTo>
                  <a:pt x="857245" y="44505"/>
                </a:lnTo>
                <a:lnTo>
                  <a:pt x="898485" y="63297"/>
                </a:lnTo>
                <a:lnTo>
                  <a:pt x="938172" y="85079"/>
                </a:lnTo>
                <a:lnTo>
                  <a:pt x="976184" y="109719"/>
                </a:lnTo>
                <a:lnTo>
                  <a:pt x="1012398" y="137085"/>
                </a:lnTo>
                <a:lnTo>
                  <a:pt x="1046693" y="167046"/>
                </a:lnTo>
                <a:lnTo>
                  <a:pt x="1078946" y="199470"/>
                </a:lnTo>
                <a:lnTo>
                  <a:pt x="1109035" y="234225"/>
                </a:lnTo>
                <a:lnTo>
                  <a:pt x="1136838" y="271180"/>
                </a:lnTo>
                <a:lnTo>
                  <a:pt x="1162233" y="310203"/>
                </a:lnTo>
                <a:lnTo>
                  <a:pt x="1185098" y="351162"/>
                </a:lnTo>
                <a:lnTo>
                  <a:pt x="1205310" y="393925"/>
                </a:lnTo>
                <a:lnTo>
                  <a:pt x="1222748" y="438361"/>
                </a:lnTo>
                <a:lnTo>
                  <a:pt x="1237289" y="484339"/>
                </a:lnTo>
                <a:lnTo>
                  <a:pt x="1248811" y="531726"/>
                </a:lnTo>
                <a:lnTo>
                  <a:pt x="1257193" y="580390"/>
                </a:lnTo>
                <a:lnTo>
                  <a:pt x="1262311" y="630201"/>
                </a:lnTo>
                <a:lnTo>
                  <a:pt x="1264045" y="681026"/>
                </a:lnTo>
                <a:lnTo>
                  <a:pt x="1262311" y="731851"/>
                </a:lnTo>
                <a:lnTo>
                  <a:pt x="1257193" y="781662"/>
                </a:lnTo>
                <a:lnTo>
                  <a:pt x="1248811" y="830326"/>
                </a:lnTo>
                <a:lnTo>
                  <a:pt x="1237289" y="877713"/>
                </a:lnTo>
                <a:lnTo>
                  <a:pt x="1222748" y="923690"/>
                </a:lnTo>
                <a:lnTo>
                  <a:pt x="1205310" y="968127"/>
                </a:lnTo>
                <a:lnTo>
                  <a:pt x="1185098" y="1010890"/>
                </a:lnTo>
                <a:lnTo>
                  <a:pt x="1162233" y="1051849"/>
                </a:lnTo>
                <a:lnTo>
                  <a:pt x="1136838" y="1090872"/>
                </a:lnTo>
                <a:lnTo>
                  <a:pt x="1109035" y="1127827"/>
                </a:lnTo>
                <a:lnTo>
                  <a:pt x="1078946" y="1162582"/>
                </a:lnTo>
                <a:lnTo>
                  <a:pt x="1046693" y="1195006"/>
                </a:lnTo>
                <a:lnTo>
                  <a:pt x="1012398" y="1224967"/>
                </a:lnTo>
                <a:lnTo>
                  <a:pt x="976184" y="1252333"/>
                </a:lnTo>
                <a:lnTo>
                  <a:pt x="938172" y="1276973"/>
                </a:lnTo>
                <a:lnTo>
                  <a:pt x="898485" y="1298755"/>
                </a:lnTo>
                <a:lnTo>
                  <a:pt x="857245" y="1317547"/>
                </a:lnTo>
                <a:lnTo>
                  <a:pt x="814574" y="1333218"/>
                </a:lnTo>
                <a:lnTo>
                  <a:pt x="770594" y="1345635"/>
                </a:lnTo>
                <a:lnTo>
                  <a:pt x="725427" y="1354668"/>
                </a:lnTo>
                <a:lnTo>
                  <a:pt x="679196" y="1360184"/>
                </a:lnTo>
                <a:lnTo>
                  <a:pt x="632022" y="1362052"/>
                </a:lnTo>
                <a:lnTo>
                  <a:pt x="584848" y="1360184"/>
                </a:lnTo>
                <a:lnTo>
                  <a:pt x="538617" y="1354668"/>
                </a:lnTo>
                <a:lnTo>
                  <a:pt x="493450" y="1345635"/>
                </a:lnTo>
                <a:lnTo>
                  <a:pt x="449470" y="1333218"/>
                </a:lnTo>
                <a:lnTo>
                  <a:pt x="406799" y="1317547"/>
                </a:lnTo>
                <a:lnTo>
                  <a:pt x="365559" y="1298755"/>
                </a:lnTo>
                <a:lnTo>
                  <a:pt x="325872" y="1276973"/>
                </a:lnTo>
                <a:lnTo>
                  <a:pt x="287860" y="1252333"/>
                </a:lnTo>
                <a:lnTo>
                  <a:pt x="251646" y="1224967"/>
                </a:lnTo>
                <a:lnTo>
                  <a:pt x="217351" y="1195006"/>
                </a:lnTo>
                <a:lnTo>
                  <a:pt x="185099" y="1162582"/>
                </a:lnTo>
                <a:lnTo>
                  <a:pt x="155010" y="1127827"/>
                </a:lnTo>
                <a:lnTo>
                  <a:pt x="127206" y="1090872"/>
                </a:lnTo>
                <a:lnTo>
                  <a:pt x="101811" y="1051849"/>
                </a:lnTo>
                <a:lnTo>
                  <a:pt x="78947" y="1010890"/>
                </a:lnTo>
                <a:lnTo>
                  <a:pt x="58734" y="968127"/>
                </a:lnTo>
                <a:lnTo>
                  <a:pt x="41296" y="923690"/>
                </a:lnTo>
                <a:lnTo>
                  <a:pt x="26755" y="877713"/>
                </a:lnTo>
                <a:lnTo>
                  <a:pt x="15233" y="830326"/>
                </a:lnTo>
                <a:lnTo>
                  <a:pt x="6851" y="781662"/>
                </a:lnTo>
                <a:lnTo>
                  <a:pt x="1733" y="731851"/>
                </a:lnTo>
                <a:lnTo>
                  <a:pt x="0" y="681026"/>
                </a:lnTo>
                <a:close/>
              </a:path>
            </a:pathLst>
          </a:custGeom>
          <a:ln w="31412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315108" y="3547745"/>
            <a:ext cx="1264285" cy="1362075"/>
          </a:xfrm>
          <a:custGeom>
            <a:avLst/>
            <a:gdLst/>
            <a:ahLst/>
            <a:cxnLst/>
            <a:rect l="l" t="t" r="r" b="b"/>
            <a:pathLst>
              <a:path w="1264284" h="1362075">
                <a:moveTo>
                  <a:pt x="632022" y="0"/>
                </a:moveTo>
                <a:lnTo>
                  <a:pt x="584848" y="1868"/>
                </a:lnTo>
                <a:lnTo>
                  <a:pt x="538617" y="7384"/>
                </a:lnTo>
                <a:lnTo>
                  <a:pt x="493450" y="16416"/>
                </a:lnTo>
                <a:lnTo>
                  <a:pt x="449470" y="28834"/>
                </a:lnTo>
                <a:lnTo>
                  <a:pt x="406799" y="44505"/>
                </a:lnTo>
                <a:lnTo>
                  <a:pt x="365559" y="63297"/>
                </a:lnTo>
                <a:lnTo>
                  <a:pt x="325872" y="85079"/>
                </a:lnTo>
                <a:lnTo>
                  <a:pt x="287860" y="109719"/>
                </a:lnTo>
                <a:lnTo>
                  <a:pt x="251646" y="137085"/>
                </a:lnTo>
                <a:lnTo>
                  <a:pt x="217351" y="167046"/>
                </a:lnTo>
                <a:lnTo>
                  <a:pt x="185099" y="199470"/>
                </a:lnTo>
                <a:lnTo>
                  <a:pt x="155010" y="234225"/>
                </a:lnTo>
                <a:lnTo>
                  <a:pt x="127206" y="271180"/>
                </a:lnTo>
                <a:lnTo>
                  <a:pt x="101811" y="310203"/>
                </a:lnTo>
                <a:lnTo>
                  <a:pt x="78947" y="351162"/>
                </a:lnTo>
                <a:lnTo>
                  <a:pt x="58734" y="393925"/>
                </a:lnTo>
                <a:lnTo>
                  <a:pt x="41296" y="438361"/>
                </a:lnTo>
                <a:lnTo>
                  <a:pt x="26755" y="484339"/>
                </a:lnTo>
                <a:lnTo>
                  <a:pt x="15233" y="531726"/>
                </a:lnTo>
                <a:lnTo>
                  <a:pt x="6851" y="580390"/>
                </a:lnTo>
                <a:lnTo>
                  <a:pt x="1733" y="630201"/>
                </a:lnTo>
                <a:lnTo>
                  <a:pt x="0" y="681026"/>
                </a:lnTo>
                <a:lnTo>
                  <a:pt x="1733" y="731851"/>
                </a:lnTo>
                <a:lnTo>
                  <a:pt x="6851" y="781662"/>
                </a:lnTo>
                <a:lnTo>
                  <a:pt x="15233" y="830326"/>
                </a:lnTo>
                <a:lnTo>
                  <a:pt x="26755" y="877713"/>
                </a:lnTo>
                <a:lnTo>
                  <a:pt x="41296" y="923690"/>
                </a:lnTo>
                <a:lnTo>
                  <a:pt x="58734" y="968127"/>
                </a:lnTo>
                <a:lnTo>
                  <a:pt x="78947" y="1010890"/>
                </a:lnTo>
                <a:lnTo>
                  <a:pt x="101811" y="1051849"/>
                </a:lnTo>
                <a:lnTo>
                  <a:pt x="127206" y="1090872"/>
                </a:lnTo>
                <a:lnTo>
                  <a:pt x="155010" y="1127827"/>
                </a:lnTo>
                <a:lnTo>
                  <a:pt x="185099" y="1162582"/>
                </a:lnTo>
                <a:lnTo>
                  <a:pt x="217351" y="1195006"/>
                </a:lnTo>
                <a:lnTo>
                  <a:pt x="251646" y="1224967"/>
                </a:lnTo>
                <a:lnTo>
                  <a:pt x="287860" y="1252333"/>
                </a:lnTo>
                <a:lnTo>
                  <a:pt x="325872" y="1276973"/>
                </a:lnTo>
                <a:lnTo>
                  <a:pt x="365559" y="1298755"/>
                </a:lnTo>
                <a:lnTo>
                  <a:pt x="406799" y="1317547"/>
                </a:lnTo>
                <a:lnTo>
                  <a:pt x="449470" y="1333218"/>
                </a:lnTo>
                <a:lnTo>
                  <a:pt x="493450" y="1345635"/>
                </a:lnTo>
                <a:lnTo>
                  <a:pt x="538617" y="1354668"/>
                </a:lnTo>
                <a:lnTo>
                  <a:pt x="584848" y="1360184"/>
                </a:lnTo>
                <a:lnTo>
                  <a:pt x="632022" y="1362052"/>
                </a:lnTo>
                <a:lnTo>
                  <a:pt x="679196" y="1360184"/>
                </a:lnTo>
                <a:lnTo>
                  <a:pt x="725427" y="1354668"/>
                </a:lnTo>
                <a:lnTo>
                  <a:pt x="770594" y="1345635"/>
                </a:lnTo>
                <a:lnTo>
                  <a:pt x="814574" y="1333218"/>
                </a:lnTo>
                <a:lnTo>
                  <a:pt x="857245" y="1317547"/>
                </a:lnTo>
                <a:lnTo>
                  <a:pt x="898485" y="1298755"/>
                </a:lnTo>
                <a:lnTo>
                  <a:pt x="938172" y="1276973"/>
                </a:lnTo>
                <a:lnTo>
                  <a:pt x="976184" y="1252333"/>
                </a:lnTo>
                <a:lnTo>
                  <a:pt x="1012398" y="1224967"/>
                </a:lnTo>
                <a:lnTo>
                  <a:pt x="1046693" y="1195006"/>
                </a:lnTo>
                <a:lnTo>
                  <a:pt x="1078946" y="1162582"/>
                </a:lnTo>
                <a:lnTo>
                  <a:pt x="1109035" y="1127827"/>
                </a:lnTo>
                <a:lnTo>
                  <a:pt x="1136838" y="1090872"/>
                </a:lnTo>
                <a:lnTo>
                  <a:pt x="1162233" y="1051849"/>
                </a:lnTo>
                <a:lnTo>
                  <a:pt x="1185098" y="1010890"/>
                </a:lnTo>
                <a:lnTo>
                  <a:pt x="1205310" y="968127"/>
                </a:lnTo>
                <a:lnTo>
                  <a:pt x="1222748" y="923690"/>
                </a:lnTo>
                <a:lnTo>
                  <a:pt x="1237289" y="877713"/>
                </a:lnTo>
                <a:lnTo>
                  <a:pt x="1248811" y="830326"/>
                </a:lnTo>
                <a:lnTo>
                  <a:pt x="1257193" y="781662"/>
                </a:lnTo>
                <a:lnTo>
                  <a:pt x="1262311" y="731851"/>
                </a:lnTo>
                <a:lnTo>
                  <a:pt x="1264045" y="681026"/>
                </a:lnTo>
                <a:lnTo>
                  <a:pt x="1262311" y="630201"/>
                </a:lnTo>
                <a:lnTo>
                  <a:pt x="1257193" y="580390"/>
                </a:lnTo>
                <a:lnTo>
                  <a:pt x="1248811" y="531726"/>
                </a:lnTo>
                <a:lnTo>
                  <a:pt x="1237289" y="484339"/>
                </a:lnTo>
                <a:lnTo>
                  <a:pt x="1222748" y="438361"/>
                </a:lnTo>
                <a:lnTo>
                  <a:pt x="1205310" y="393925"/>
                </a:lnTo>
                <a:lnTo>
                  <a:pt x="1185098" y="351162"/>
                </a:lnTo>
                <a:lnTo>
                  <a:pt x="1162233" y="310203"/>
                </a:lnTo>
                <a:lnTo>
                  <a:pt x="1136838" y="271180"/>
                </a:lnTo>
                <a:lnTo>
                  <a:pt x="1109035" y="234225"/>
                </a:lnTo>
                <a:lnTo>
                  <a:pt x="1078946" y="199470"/>
                </a:lnTo>
                <a:lnTo>
                  <a:pt x="1046693" y="167046"/>
                </a:lnTo>
                <a:lnTo>
                  <a:pt x="1012398" y="137085"/>
                </a:lnTo>
                <a:lnTo>
                  <a:pt x="976184" y="109719"/>
                </a:lnTo>
                <a:lnTo>
                  <a:pt x="938172" y="85079"/>
                </a:lnTo>
                <a:lnTo>
                  <a:pt x="898485" y="63297"/>
                </a:lnTo>
                <a:lnTo>
                  <a:pt x="857245" y="44505"/>
                </a:lnTo>
                <a:lnTo>
                  <a:pt x="814574" y="28834"/>
                </a:lnTo>
                <a:lnTo>
                  <a:pt x="770594" y="16416"/>
                </a:lnTo>
                <a:lnTo>
                  <a:pt x="725427" y="7384"/>
                </a:lnTo>
                <a:lnTo>
                  <a:pt x="679196" y="1868"/>
                </a:lnTo>
                <a:lnTo>
                  <a:pt x="6320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315108" y="3547745"/>
            <a:ext cx="1264285" cy="1362075"/>
          </a:xfrm>
          <a:custGeom>
            <a:avLst/>
            <a:gdLst/>
            <a:ahLst/>
            <a:cxnLst/>
            <a:rect l="l" t="t" r="r" b="b"/>
            <a:pathLst>
              <a:path w="1264284" h="1362075">
                <a:moveTo>
                  <a:pt x="0" y="681026"/>
                </a:moveTo>
                <a:lnTo>
                  <a:pt x="1733" y="630201"/>
                </a:lnTo>
                <a:lnTo>
                  <a:pt x="6851" y="580390"/>
                </a:lnTo>
                <a:lnTo>
                  <a:pt x="15233" y="531726"/>
                </a:lnTo>
                <a:lnTo>
                  <a:pt x="26755" y="484339"/>
                </a:lnTo>
                <a:lnTo>
                  <a:pt x="41296" y="438361"/>
                </a:lnTo>
                <a:lnTo>
                  <a:pt x="58734" y="393925"/>
                </a:lnTo>
                <a:lnTo>
                  <a:pt x="78947" y="351162"/>
                </a:lnTo>
                <a:lnTo>
                  <a:pt x="101811" y="310203"/>
                </a:lnTo>
                <a:lnTo>
                  <a:pt x="127206" y="271180"/>
                </a:lnTo>
                <a:lnTo>
                  <a:pt x="155010" y="234225"/>
                </a:lnTo>
                <a:lnTo>
                  <a:pt x="185099" y="199470"/>
                </a:lnTo>
                <a:lnTo>
                  <a:pt x="217351" y="167046"/>
                </a:lnTo>
                <a:lnTo>
                  <a:pt x="251646" y="137085"/>
                </a:lnTo>
                <a:lnTo>
                  <a:pt x="287860" y="109719"/>
                </a:lnTo>
                <a:lnTo>
                  <a:pt x="325872" y="85079"/>
                </a:lnTo>
                <a:lnTo>
                  <a:pt x="365559" y="63297"/>
                </a:lnTo>
                <a:lnTo>
                  <a:pt x="406799" y="44505"/>
                </a:lnTo>
                <a:lnTo>
                  <a:pt x="449470" y="28834"/>
                </a:lnTo>
                <a:lnTo>
                  <a:pt x="493450" y="16416"/>
                </a:lnTo>
                <a:lnTo>
                  <a:pt x="538617" y="7384"/>
                </a:lnTo>
                <a:lnTo>
                  <a:pt x="584848" y="1868"/>
                </a:lnTo>
                <a:lnTo>
                  <a:pt x="632022" y="0"/>
                </a:lnTo>
                <a:lnTo>
                  <a:pt x="679196" y="1868"/>
                </a:lnTo>
                <a:lnTo>
                  <a:pt x="725427" y="7384"/>
                </a:lnTo>
                <a:lnTo>
                  <a:pt x="770594" y="16416"/>
                </a:lnTo>
                <a:lnTo>
                  <a:pt x="814574" y="28834"/>
                </a:lnTo>
                <a:lnTo>
                  <a:pt x="857245" y="44505"/>
                </a:lnTo>
                <a:lnTo>
                  <a:pt x="898485" y="63297"/>
                </a:lnTo>
                <a:lnTo>
                  <a:pt x="938172" y="85079"/>
                </a:lnTo>
                <a:lnTo>
                  <a:pt x="976184" y="109719"/>
                </a:lnTo>
                <a:lnTo>
                  <a:pt x="1012398" y="137085"/>
                </a:lnTo>
                <a:lnTo>
                  <a:pt x="1046693" y="167046"/>
                </a:lnTo>
                <a:lnTo>
                  <a:pt x="1078946" y="199470"/>
                </a:lnTo>
                <a:lnTo>
                  <a:pt x="1109035" y="234225"/>
                </a:lnTo>
                <a:lnTo>
                  <a:pt x="1136838" y="271180"/>
                </a:lnTo>
                <a:lnTo>
                  <a:pt x="1162233" y="310203"/>
                </a:lnTo>
                <a:lnTo>
                  <a:pt x="1185098" y="351162"/>
                </a:lnTo>
                <a:lnTo>
                  <a:pt x="1205310" y="393925"/>
                </a:lnTo>
                <a:lnTo>
                  <a:pt x="1222748" y="438361"/>
                </a:lnTo>
                <a:lnTo>
                  <a:pt x="1237289" y="484339"/>
                </a:lnTo>
                <a:lnTo>
                  <a:pt x="1248811" y="531726"/>
                </a:lnTo>
                <a:lnTo>
                  <a:pt x="1257193" y="580390"/>
                </a:lnTo>
                <a:lnTo>
                  <a:pt x="1262311" y="630201"/>
                </a:lnTo>
                <a:lnTo>
                  <a:pt x="1264045" y="681026"/>
                </a:lnTo>
                <a:lnTo>
                  <a:pt x="1262311" y="731851"/>
                </a:lnTo>
                <a:lnTo>
                  <a:pt x="1257193" y="781662"/>
                </a:lnTo>
                <a:lnTo>
                  <a:pt x="1248811" y="830326"/>
                </a:lnTo>
                <a:lnTo>
                  <a:pt x="1237289" y="877713"/>
                </a:lnTo>
                <a:lnTo>
                  <a:pt x="1222748" y="923690"/>
                </a:lnTo>
                <a:lnTo>
                  <a:pt x="1205310" y="968127"/>
                </a:lnTo>
                <a:lnTo>
                  <a:pt x="1185098" y="1010890"/>
                </a:lnTo>
                <a:lnTo>
                  <a:pt x="1162233" y="1051849"/>
                </a:lnTo>
                <a:lnTo>
                  <a:pt x="1136838" y="1090872"/>
                </a:lnTo>
                <a:lnTo>
                  <a:pt x="1109035" y="1127827"/>
                </a:lnTo>
                <a:lnTo>
                  <a:pt x="1078946" y="1162582"/>
                </a:lnTo>
                <a:lnTo>
                  <a:pt x="1046693" y="1195006"/>
                </a:lnTo>
                <a:lnTo>
                  <a:pt x="1012398" y="1224967"/>
                </a:lnTo>
                <a:lnTo>
                  <a:pt x="976184" y="1252333"/>
                </a:lnTo>
                <a:lnTo>
                  <a:pt x="938172" y="1276973"/>
                </a:lnTo>
                <a:lnTo>
                  <a:pt x="898485" y="1298755"/>
                </a:lnTo>
                <a:lnTo>
                  <a:pt x="857245" y="1317547"/>
                </a:lnTo>
                <a:lnTo>
                  <a:pt x="814574" y="1333218"/>
                </a:lnTo>
                <a:lnTo>
                  <a:pt x="770594" y="1345635"/>
                </a:lnTo>
                <a:lnTo>
                  <a:pt x="725427" y="1354668"/>
                </a:lnTo>
                <a:lnTo>
                  <a:pt x="679196" y="1360184"/>
                </a:lnTo>
                <a:lnTo>
                  <a:pt x="632022" y="1362052"/>
                </a:lnTo>
                <a:lnTo>
                  <a:pt x="584848" y="1360184"/>
                </a:lnTo>
                <a:lnTo>
                  <a:pt x="538617" y="1354668"/>
                </a:lnTo>
                <a:lnTo>
                  <a:pt x="493450" y="1345635"/>
                </a:lnTo>
                <a:lnTo>
                  <a:pt x="449470" y="1333218"/>
                </a:lnTo>
                <a:lnTo>
                  <a:pt x="406799" y="1317547"/>
                </a:lnTo>
                <a:lnTo>
                  <a:pt x="365559" y="1298755"/>
                </a:lnTo>
                <a:lnTo>
                  <a:pt x="325872" y="1276973"/>
                </a:lnTo>
                <a:lnTo>
                  <a:pt x="287860" y="1252333"/>
                </a:lnTo>
                <a:lnTo>
                  <a:pt x="251646" y="1224967"/>
                </a:lnTo>
                <a:lnTo>
                  <a:pt x="217351" y="1195006"/>
                </a:lnTo>
                <a:lnTo>
                  <a:pt x="185099" y="1162582"/>
                </a:lnTo>
                <a:lnTo>
                  <a:pt x="155010" y="1127827"/>
                </a:lnTo>
                <a:lnTo>
                  <a:pt x="127206" y="1090872"/>
                </a:lnTo>
                <a:lnTo>
                  <a:pt x="101811" y="1051849"/>
                </a:lnTo>
                <a:lnTo>
                  <a:pt x="78947" y="1010890"/>
                </a:lnTo>
                <a:lnTo>
                  <a:pt x="58734" y="968127"/>
                </a:lnTo>
                <a:lnTo>
                  <a:pt x="41296" y="923690"/>
                </a:lnTo>
                <a:lnTo>
                  <a:pt x="26755" y="877713"/>
                </a:lnTo>
                <a:lnTo>
                  <a:pt x="15233" y="830326"/>
                </a:lnTo>
                <a:lnTo>
                  <a:pt x="6851" y="781662"/>
                </a:lnTo>
                <a:lnTo>
                  <a:pt x="1733" y="731851"/>
                </a:lnTo>
                <a:lnTo>
                  <a:pt x="0" y="681026"/>
                </a:lnTo>
                <a:close/>
              </a:path>
            </a:pathLst>
          </a:custGeom>
          <a:ln w="31412">
            <a:solidFill>
              <a:srgbClr val="9BBA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39523" y="6456557"/>
            <a:ext cx="1265555" cy="1360805"/>
          </a:xfrm>
          <a:custGeom>
            <a:avLst/>
            <a:gdLst/>
            <a:ahLst/>
            <a:cxnLst/>
            <a:rect l="l" t="t" r="r" b="b"/>
            <a:pathLst>
              <a:path w="1265554" h="1360804">
                <a:moveTo>
                  <a:pt x="632650" y="0"/>
                </a:moveTo>
                <a:lnTo>
                  <a:pt x="585434" y="1866"/>
                </a:lnTo>
                <a:lnTo>
                  <a:pt x="539160" y="7376"/>
                </a:lnTo>
                <a:lnTo>
                  <a:pt x="493951" y="16400"/>
                </a:lnTo>
                <a:lnTo>
                  <a:pt x="449929" y="28805"/>
                </a:lnTo>
                <a:lnTo>
                  <a:pt x="407217" y="44460"/>
                </a:lnTo>
                <a:lnTo>
                  <a:pt x="365936" y="63233"/>
                </a:lnTo>
                <a:lnTo>
                  <a:pt x="326210" y="84993"/>
                </a:lnTo>
                <a:lnTo>
                  <a:pt x="288161" y="109609"/>
                </a:lnTo>
                <a:lnTo>
                  <a:pt x="251910" y="136949"/>
                </a:lnTo>
                <a:lnTo>
                  <a:pt x="217581" y="166881"/>
                </a:lnTo>
                <a:lnTo>
                  <a:pt x="185295" y="199274"/>
                </a:lnTo>
                <a:lnTo>
                  <a:pt x="155175" y="233996"/>
                </a:lnTo>
                <a:lnTo>
                  <a:pt x="127343" y="270916"/>
                </a:lnTo>
                <a:lnTo>
                  <a:pt x="101921" y="309902"/>
                </a:lnTo>
                <a:lnTo>
                  <a:pt x="79032" y="350823"/>
                </a:lnTo>
                <a:lnTo>
                  <a:pt x="58798" y="393547"/>
                </a:lnTo>
                <a:lnTo>
                  <a:pt x="41341" y="437944"/>
                </a:lnTo>
                <a:lnTo>
                  <a:pt x="26785" y="483880"/>
                </a:lnTo>
                <a:lnTo>
                  <a:pt x="15250" y="531225"/>
                </a:lnTo>
                <a:lnTo>
                  <a:pt x="6859" y="579847"/>
                </a:lnTo>
                <a:lnTo>
                  <a:pt x="1735" y="629615"/>
                </a:lnTo>
                <a:lnTo>
                  <a:pt x="0" y="680398"/>
                </a:lnTo>
                <a:lnTo>
                  <a:pt x="1735" y="731180"/>
                </a:lnTo>
                <a:lnTo>
                  <a:pt x="6859" y="780948"/>
                </a:lnTo>
                <a:lnTo>
                  <a:pt x="15250" y="829570"/>
                </a:lnTo>
                <a:lnTo>
                  <a:pt x="26785" y="876915"/>
                </a:lnTo>
                <a:lnTo>
                  <a:pt x="41341" y="922852"/>
                </a:lnTo>
                <a:lnTo>
                  <a:pt x="58798" y="967248"/>
                </a:lnTo>
                <a:lnTo>
                  <a:pt x="79032" y="1009972"/>
                </a:lnTo>
                <a:lnTo>
                  <a:pt x="101921" y="1050893"/>
                </a:lnTo>
                <a:lnTo>
                  <a:pt x="127343" y="1089880"/>
                </a:lnTo>
                <a:lnTo>
                  <a:pt x="155175" y="1126800"/>
                </a:lnTo>
                <a:lnTo>
                  <a:pt x="185295" y="1161522"/>
                </a:lnTo>
                <a:lnTo>
                  <a:pt x="217581" y="1193915"/>
                </a:lnTo>
                <a:lnTo>
                  <a:pt x="251910" y="1223847"/>
                </a:lnTo>
                <a:lnTo>
                  <a:pt x="288161" y="1251186"/>
                </a:lnTo>
                <a:lnTo>
                  <a:pt x="326210" y="1275802"/>
                </a:lnTo>
                <a:lnTo>
                  <a:pt x="365936" y="1297562"/>
                </a:lnTo>
                <a:lnTo>
                  <a:pt x="407217" y="1316336"/>
                </a:lnTo>
                <a:lnTo>
                  <a:pt x="449929" y="1331991"/>
                </a:lnTo>
                <a:lnTo>
                  <a:pt x="493951" y="1344396"/>
                </a:lnTo>
                <a:lnTo>
                  <a:pt x="539160" y="1353419"/>
                </a:lnTo>
                <a:lnTo>
                  <a:pt x="585434" y="1358930"/>
                </a:lnTo>
                <a:lnTo>
                  <a:pt x="632650" y="1360796"/>
                </a:lnTo>
                <a:lnTo>
                  <a:pt x="679867" y="1358930"/>
                </a:lnTo>
                <a:lnTo>
                  <a:pt x="726141" y="1353419"/>
                </a:lnTo>
                <a:lnTo>
                  <a:pt x="771350" y="1344396"/>
                </a:lnTo>
                <a:lnTo>
                  <a:pt x="815372" y="1331991"/>
                </a:lnTo>
                <a:lnTo>
                  <a:pt x="858084" y="1316336"/>
                </a:lnTo>
                <a:lnTo>
                  <a:pt x="899364" y="1297562"/>
                </a:lnTo>
                <a:lnTo>
                  <a:pt x="939090" y="1275802"/>
                </a:lnTo>
                <a:lnTo>
                  <a:pt x="977140" y="1251186"/>
                </a:lnTo>
                <a:lnTo>
                  <a:pt x="1013390" y="1223847"/>
                </a:lnTo>
                <a:lnTo>
                  <a:pt x="1047720" y="1193915"/>
                </a:lnTo>
                <a:lnTo>
                  <a:pt x="1080006" y="1161522"/>
                </a:lnTo>
                <a:lnTo>
                  <a:pt x="1110126" y="1126800"/>
                </a:lnTo>
                <a:lnTo>
                  <a:pt x="1137958" y="1089880"/>
                </a:lnTo>
                <a:lnTo>
                  <a:pt x="1163380" y="1050893"/>
                </a:lnTo>
                <a:lnTo>
                  <a:pt x="1186269" y="1009972"/>
                </a:lnTo>
                <a:lnTo>
                  <a:pt x="1206503" y="967248"/>
                </a:lnTo>
                <a:lnTo>
                  <a:pt x="1223959" y="922852"/>
                </a:lnTo>
                <a:lnTo>
                  <a:pt x="1238516" y="876915"/>
                </a:lnTo>
                <a:lnTo>
                  <a:pt x="1250051" y="829570"/>
                </a:lnTo>
                <a:lnTo>
                  <a:pt x="1258442" y="780948"/>
                </a:lnTo>
                <a:lnTo>
                  <a:pt x="1263566" y="731180"/>
                </a:lnTo>
                <a:lnTo>
                  <a:pt x="1265301" y="680398"/>
                </a:lnTo>
                <a:lnTo>
                  <a:pt x="1263566" y="629615"/>
                </a:lnTo>
                <a:lnTo>
                  <a:pt x="1258442" y="579847"/>
                </a:lnTo>
                <a:lnTo>
                  <a:pt x="1250051" y="531225"/>
                </a:lnTo>
                <a:lnTo>
                  <a:pt x="1238516" y="483880"/>
                </a:lnTo>
                <a:lnTo>
                  <a:pt x="1223959" y="437944"/>
                </a:lnTo>
                <a:lnTo>
                  <a:pt x="1206503" y="393547"/>
                </a:lnTo>
                <a:lnTo>
                  <a:pt x="1186269" y="350823"/>
                </a:lnTo>
                <a:lnTo>
                  <a:pt x="1163380" y="309902"/>
                </a:lnTo>
                <a:lnTo>
                  <a:pt x="1137958" y="270916"/>
                </a:lnTo>
                <a:lnTo>
                  <a:pt x="1110126" y="233996"/>
                </a:lnTo>
                <a:lnTo>
                  <a:pt x="1080006" y="199274"/>
                </a:lnTo>
                <a:lnTo>
                  <a:pt x="1047720" y="166881"/>
                </a:lnTo>
                <a:lnTo>
                  <a:pt x="1013390" y="136949"/>
                </a:lnTo>
                <a:lnTo>
                  <a:pt x="977140" y="109609"/>
                </a:lnTo>
                <a:lnTo>
                  <a:pt x="939090" y="84993"/>
                </a:lnTo>
                <a:lnTo>
                  <a:pt x="899364" y="63233"/>
                </a:lnTo>
                <a:lnTo>
                  <a:pt x="858084" y="44460"/>
                </a:lnTo>
                <a:lnTo>
                  <a:pt x="815372" y="28805"/>
                </a:lnTo>
                <a:lnTo>
                  <a:pt x="771350" y="16400"/>
                </a:lnTo>
                <a:lnTo>
                  <a:pt x="726141" y="7376"/>
                </a:lnTo>
                <a:lnTo>
                  <a:pt x="679867" y="1866"/>
                </a:lnTo>
                <a:lnTo>
                  <a:pt x="6326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39523" y="6456557"/>
            <a:ext cx="1265555" cy="1360805"/>
          </a:xfrm>
          <a:custGeom>
            <a:avLst/>
            <a:gdLst/>
            <a:ahLst/>
            <a:cxnLst/>
            <a:rect l="l" t="t" r="r" b="b"/>
            <a:pathLst>
              <a:path w="1265554" h="1360804">
                <a:moveTo>
                  <a:pt x="0" y="680398"/>
                </a:moveTo>
                <a:lnTo>
                  <a:pt x="1735" y="629615"/>
                </a:lnTo>
                <a:lnTo>
                  <a:pt x="6859" y="579847"/>
                </a:lnTo>
                <a:lnTo>
                  <a:pt x="15250" y="531225"/>
                </a:lnTo>
                <a:lnTo>
                  <a:pt x="26785" y="483880"/>
                </a:lnTo>
                <a:lnTo>
                  <a:pt x="41341" y="437944"/>
                </a:lnTo>
                <a:lnTo>
                  <a:pt x="58798" y="393547"/>
                </a:lnTo>
                <a:lnTo>
                  <a:pt x="79032" y="350823"/>
                </a:lnTo>
                <a:lnTo>
                  <a:pt x="101921" y="309902"/>
                </a:lnTo>
                <a:lnTo>
                  <a:pt x="127343" y="270916"/>
                </a:lnTo>
                <a:lnTo>
                  <a:pt x="155175" y="233996"/>
                </a:lnTo>
                <a:lnTo>
                  <a:pt x="185295" y="199274"/>
                </a:lnTo>
                <a:lnTo>
                  <a:pt x="217581" y="166881"/>
                </a:lnTo>
                <a:lnTo>
                  <a:pt x="251910" y="136949"/>
                </a:lnTo>
                <a:lnTo>
                  <a:pt x="288161" y="109609"/>
                </a:lnTo>
                <a:lnTo>
                  <a:pt x="326210" y="84993"/>
                </a:lnTo>
                <a:lnTo>
                  <a:pt x="365936" y="63233"/>
                </a:lnTo>
                <a:lnTo>
                  <a:pt x="407217" y="44460"/>
                </a:lnTo>
                <a:lnTo>
                  <a:pt x="449929" y="28805"/>
                </a:lnTo>
                <a:lnTo>
                  <a:pt x="493951" y="16400"/>
                </a:lnTo>
                <a:lnTo>
                  <a:pt x="539160" y="7376"/>
                </a:lnTo>
                <a:lnTo>
                  <a:pt x="585434" y="1866"/>
                </a:lnTo>
                <a:lnTo>
                  <a:pt x="632650" y="0"/>
                </a:lnTo>
                <a:lnTo>
                  <a:pt x="679867" y="1866"/>
                </a:lnTo>
                <a:lnTo>
                  <a:pt x="726141" y="7376"/>
                </a:lnTo>
                <a:lnTo>
                  <a:pt x="771350" y="16400"/>
                </a:lnTo>
                <a:lnTo>
                  <a:pt x="815372" y="28805"/>
                </a:lnTo>
                <a:lnTo>
                  <a:pt x="858084" y="44460"/>
                </a:lnTo>
                <a:lnTo>
                  <a:pt x="899364" y="63233"/>
                </a:lnTo>
                <a:lnTo>
                  <a:pt x="939090" y="84993"/>
                </a:lnTo>
                <a:lnTo>
                  <a:pt x="977140" y="109609"/>
                </a:lnTo>
                <a:lnTo>
                  <a:pt x="1013390" y="136949"/>
                </a:lnTo>
                <a:lnTo>
                  <a:pt x="1047720" y="166881"/>
                </a:lnTo>
                <a:lnTo>
                  <a:pt x="1080006" y="199274"/>
                </a:lnTo>
                <a:lnTo>
                  <a:pt x="1110126" y="233996"/>
                </a:lnTo>
                <a:lnTo>
                  <a:pt x="1137958" y="270916"/>
                </a:lnTo>
                <a:lnTo>
                  <a:pt x="1163380" y="309902"/>
                </a:lnTo>
                <a:lnTo>
                  <a:pt x="1186269" y="350823"/>
                </a:lnTo>
                <a:lnTo>
                  <a:pt x="1206503" y="393547"/>
                </a:lnTo>
                <a:lnTo>
                  <a:pt x="1223959" y="437944"/>
                </a:lnTo>
                <a:lnTo>
                  <a:pt x="1238516" y="483880"/>
                </a:lnTo>
                <a:lnTo>
                  <a:pt x="1250051" y="531225"/>
                </a:lnTo>
                <a:lnTo>
                  <a:pt x="1258442" y="579847"/>
                </a:lnTo>
                <a:lnTo>
                  <a:pt x="1263566" y="629615"/>
                </a:lnTo>
                <a:lnTo>
                  <a:pt x="1265301" y="680398"/>
                </a:lnTo>
                <a:lnTo>
                  <a:pt x="1263566" y="731180"/>
                </a:lnTo>
                <a:lnTo>
                  <a:pt x="1258442" y="780948"/>
                </a:lnTo>
                <a:lnTo>
                  <a:pt x="1250051" y="829570"/>
                </a:lnTo>
                <a:lnTo>
                  <a:pt x="1238516" y="876915"/>
                </a:lnTo>
                <a:lnTo>
                  <a:pt x="1223959" y="922852"/>
                </a:lnTo>
                <a:lnTo>
                  <a:pt x="1206503" y="967248"/>
                </a:lnTo>
                <a:lnTo>
                  <a:pt x="1186269" y="1009972"/>
                </a:lnTo>
                <a:lnTo>
                  <a:pt x="1163380" y="1050893"/>
                </a:lnTo>
                <a:lnTo>
                  <a:pt x="1137958" y="1089880"/>
                </a:lnTo>
                <a:lnTo>
                  <a:pt x="1110126" y="1126800"/>
                </a:lnTo>
                <a:lnTo>
                  <a:pt x="1080006" y="1161522"/>
                </a:lnTo>
                <a:lnTo>
                  <a:pt x="1047720" y="1193915"/>
                </a:lnTo>
                <a:lnTo>
                  <a:pt x="1013390" y="1223847"/>
                </a:lnTo>
                <a:lnTo>
                  <a:pt x="977140" y="1251186"/>
                </a:lnTo>
                <a:lnTo>
                  <a:pt x="939090" y="1275802"/>
                </a:lnTo>
                <a:lnTo>
                  <a:pt x="899364" y="1297562"/>
                </a:lnTo>
                <a:lnTo>
                  <a:pt x="858084" y="1316336"/>
                </a:lnTo>
                <a:lnTo>
                  <a:pt x="815372" y="1331991"/>
                </a:lnTo>
                <a:lnTo>
                  <a:pt x="771350" y="1344396"/>
                </a:lnTo>
                <a:lnTo>
                  <a:pt x="726141" y="1353419"/>
                </a:lnTo>
                <a:lnTo>
                  <a:pt x="679867" y="1358930"/>
                </a:lnTo>
                <a:lnTo>
                  <a:pt x="632650" y="1360796"/>
                </a:lnTo>
                <a:lnTo>
                  <a:pt x="585434" y="1358930"/>
                </a:lnTo>
                <a:lnTo>
                  <a:pt x="539160" y="1353419"/>
                </a:lnTo>
                <a:lnTo>
                  <a:pt x="493951" y="1344396"/>
                </a:lnTo>
                <a:lnTo>
                  <a:pt x="449929" y="1331991"/>
                </a:lnTo>
                <a:lnTo>
                  <a:pt x="407217" y="1316336"/>
                </a:lnTo>
                <a:lnTo>
                  <a:pt x="365936" y="1297562"/>
                </a:lnTo>
                <a:lnTo>
                  <a:pt x="326210" y="1275802"/>
                </a:lnTo>
                <a:lnTo>
                  <a:pt x="288161" y="1251186"/>
                </a:lnTo>
                <a:lnTo>
                  <a:pt x="251910" y="1223847"/>
                </a:lnTo>
                <a:lnTo>
                  <a:pt x="217581" y="1193915"/>
                </a:lnTo>
                <a:lnTo>
                  <a:pt x="185295" y="1161522"/>
                </a:lnTo>
                <a:lnTo>
                  <a:pt x="155175" y="1126800"/>
                </a:lnTo>
                <a:lnTo>
                  <a:pt x="127343" y="1089880"/>
                </a:lnTo>
                <a:lnTo>
                  <a:pt x="101921" y="1050893"/>
                </a:lnTo>
                <a:lnTo>
                  <a:pt x="79032" y="1009972"/>
                </a:lnTo>
                <a:lnTo>
                  <a:pt x="58798" y="967248"/>
                </a:lnTo>
                <a:lnTo>
                  <a:pt x="41341" y="922852"/>
                </a:lnTo>
                <a:lnTo>
                  <a:pt x="26785" y="876915"/>
                </a:lnTo>
                <a:lnTo>
                  <a:pt x="15250" y="829570"/>
                </a:lnTo>
                <a:lnTo>
                  <a:pt x="6859" y="780948"/>
                </a:lnTo>
                <a:lnTo>
                  <a:pt x="1735" y="731180"/>
                </a:lnTo>
                <a:lnTo>
                  <a:pt x="0" y="680398"/>
                </a:lnTo>
                <a:close/>
              </a:path>
            </a:pathLst>
          </a:custGeom>
          <a:ln w="31412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31197" y="4941515"/>
            <a:ext cx="3753485" cy="195961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177290">
              <a:lnSpc>
                <a:spcPct val="100000"/>
              </a:lnSpc>
              <a:spcBef>
                <a:spcPts val="855"/>
              </a:spcBef>
            </a:pPr>
            <a:r>
              <a:rPr sz="2300" b="1" spc="10" dirty="0">
                <a:solidFill>
                  <a:srgbClr val="FFFF00"/>
                </a:solidFill>
                <a:latin typeface="Microsoft JhengHei"/>
                <a:cs typeface="Microsoft JhengHei"/>
              </a:rPr>
              <a:t>摸清家底</a:t>
            </a:r>
            <a:endParaRPr sz="2300">
              <a:latin typeface="Microsoft JhengHei"/>
              <a:cs typeface="Microsoft JhengHei"/>
            </a:endParaRPr>
          </a:p>
          <a:p>
            <a:pPr marL="177800" marR="53340" algn="just">
              <a:lnSpc>
                <a:spcPct val="98900"/>
              </a:lnSpc>
              <a:spcBef>
                <a:spcPts val="790"/>
              </a:spcBef>
            </a:pPr>
            <a:r>
              <a:rPr sz="2300" spc="5" dirty="0">
                <a:solidFill>
                  <a:srgbClr val="FFFFFF"/>
                </a:solidFill>
                <a:latin typeface="宋体"/>
                <a:cs typeface="宋体"/>
              </a:rPr>
              <a:t>整理清晰医院暴漏在互联网 上的信息资产情况，及时规 避风险，避免不应暴漏在互 联网上的业务被暴漏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05526" y="4353471"/>
            <a:ext cx="3753485" cy="160782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178560">
              <a:lnSpc>
                <a:spcPct val="100000"/>
              </a:lnSpc>
              <a:spcBef>
                <a:spcPts val="855"/>
              </a:spcBef>
            </a:pPr>
            <a:r>
              <a:rPr sz="2300" b="1" spc="10" dirty="0">
                <a:solidFill>
                  <a:srgbClr val="FFFF00"/>
                </a:solidFill>
                <a:latin typeface="Microsoft JhengHei"/>
                <a:cs typeface="Microsoft JhengHei"/>
              </a:rPr>
              <a:t>划好边界</a:t>
            </a:r>
            <a:endParaRPr sz="2300">
              <a:latin typeface="Microsoft JhengHei"/>
              <a:cs typeface="Microsoft JhengHei"/>
            </a:endParaRPr>
          </a:p>
          <a:p>
            <a:pPr marL="267335" marR="549910" algn="just">
              <a:lnSpc>
                <a:spcPct val="98200"/>
              </a:lnSpc>
              <a:spcBef>
                <a:spcPts val="810"/>
              </a:spcBef>
            </a:pPr>
            <a:r>
              <a:rPr sz="2300" spc="5" dirty="0">
                <a:solidFill>
                  <a:srgbClr val="FFFFFF"/>
                </a:solidFill>
                <a:latin typeface="宋体"/>
                <a:cs typeface="宋体"/>
              </a:rPr>
              <a:t>做好整体边界和内部敏 感区域的防护，防止未 授权的访问行为发生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958710" y="4941515"/>
            <a:ext cx="3975735" cy="195961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855"/>
              </a:spcBef>
            </a:pPr>
            <a:r>
              <a:rPr sz="2300" b="1" spc="10" dirty="0">
                <a:solidFill>
                  <a:srgbClr val="FFFF00"/>
                </a:solidFill>
                <a:latin typeface="Microsoft JhengHei"/>
                <a:cs typeface="Microsoft JhengHei"/>
              </a:rPr>
              <a:t>看门上锁</a:t>
            </a:r>
            <a:endParaRPr sz="2300">
              <a:latin typeface="Microsoft JhengHei"/>
              <a:cs typeface="Microsoft JhengHei"/>
            </a:endParaRPr>
          </a:p>
          <a:p>
            <a:pPr marL="400685" marR="638810" algn="just">
              <a:lnSpc>
                <a:spcPct val="98900"/>
              </a:lnSpc>
              <a:spcBef>
                <a:spcPts val="790"/>
              </a:spcBef>
            </a:pPr>
            <a:r>
              <a:rPr sz="2300" spc="5" dirty="0">
                <a:solidFill>
                  <a:srgbClr val="FFFFFF"/>
                </a:solidFill>
                <a:latin typeface="宋体"/>
                <a:cs typeface="宋体"/>
              </a:rPr>
              <a:t>做好数据的管理，对于 数据库、大数据平台进 行严格的授权访问，达 到最小可用原则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934296" y="4353471"/>
            <a:ext cx="3974465" cy="195961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855"/>
              </a:spcBef>
            </a:pPr>
            <a:r>
              <a:rPr sz="2300" b="1" spc="10" dirty="0">
                <a:solidFill>
                  <a:srgbClr val="FFFF00"/>
                </a:solidFill>
                <a:latin typeface="Microsoft JhengHei"/>
                <a:cs typeface="Microsoft JhengHei"/>
              </a:rPr>
              <a:t>定期巡视</a:t>
            </a:r>
            <a:endParaRPr sz="2300">
              <a:latin typeface="Microsoft JhengHei"/>
              <a:cs typeface="Microsoft JhengHei"/>
            </a:endParaRPr>
          </a:p>
          <a:p>
            <a:pPr marL="400050" marR="638175" algn="just">
              <a:lnSpc>
                <a:spcPct val="98900"/>
              </a:lnSpc>
              <a:spcBef>
                <a:spcPts val="790"/>
              </a:spcBef>
            </a:pPr>
            <a:r>
              <a:rPr sz="2300" spc="5" dirty="0">
                <a:solidFill>
                  <a:srgbClr val="FFFFFF"/>
                </a:solidFill>
                <a:latin typeface="宋体"/>
                <a:cs typeface="宋体"/>
              </a:rPr>
              <a:t>定期开展医院漏洞扫描 和风险评估，对互联网 端的扫描和监控更应重 视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5908625" y="4866125"/>
            <a:ext cx="3974465" cy="160782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855"/>
              </a:spcBef>
            </a:pPr>
            <a:r>
              <a:rPr sz="2300" b="1" spc="10" dirty="0">
                <a:solidFill>
                  <a:srgbClr val="FFFF00"/>
                </a:solidFill>
                <a:latin typeface="Microsoft JhengHei"/>
                <a:cs typeface="Microsoft JhengHei"/>
              </a:rPr>
              <a:t>管好自己</a:t>
            </a:r>
            <a:endParaRPr sz="2300">
              <a:latin typeface="Microsoft JhengHei"/>
              <a:cs typeface="Microsoft JhengHei"/>
            </a:endParaRPr>
          </a:p>
          <a:p>
            <a:pPr marL="340360" marR="403225" indent="-118745" algn="ctr">
              <a:lnSpc>
                <a:spcPct val="98200"/>
              </a:lnSpc>
              <a:spcBef>
                <a:spcPts val="810"/>
              </a:spcBef>
            </a:pPr>
            <a:r>
              <a:rPr sz="2300" spc="5" dirty="0">
                <a:solidFill>
                  <a:srgbClr val="FFFFFF"/>
                </a:solidFill>
                <a:latin typeface="宋体"/>
                <a:cs typeface="宋体"/>
              </a:rPr>
              <a:t>安全合规是底线，标准 的等级</a:t>
            </a:r>
            <a:r>
              <a:rPr sz="2300" spc="10" dirty="0">
                <a:solidFill>
                  <a:srgbClr val="FFFFFF"/>
                </a:solidFill>
                <a:latin typeface="宋体"/>
                <a:cs typeface="宋体"/>
              </a:rPr>
              <a:t>保</a:t>
            </a:r>
            <a:r>
              <a:rPr sz="2300" spc="5" dirty="0">
                <a:solidFill>
                  <a:srgbClr val="FFFFFF"/>
                </a:solidFill>
                <a:latin typeface="宋体"/>
                <a:cs typeface="宋体"/>
              </a:rPr>
              <a:t>护、密</a:t>
            </a:r>
            <a:r>
              <a:rPr sz="2300" spc="10" dirty="0">
                <a:solidFill>
                  <a:srgbClr val="FFFFFF"/>
                </a:solidFill>
                <a:latin typeface="宋体"/>
                <a:cs typeface="宋体"/>
              </a:rPr>
              <a:t>码</a:t>
            </a:r>
            <a:r>
              <a:rPr sz="2300" dirty="0">
                <a:solidFill>
                  <a:srgbClr val="FFFFFF"/>
                </a:solidFill>
                <a:latin typeface="宋体"/>
                <a:cs typeface="宋体"/>
              </a:rPr>
              <a:t>应用、 </a:t>
            </a:r>
            <a:r>
              <a:rPr sz="2300" spc="5" dirty="0">
                <a:solidFill>
                  <a:srgbClr val="FFFFFF"/>
                </a:solidFill>
                <a:latin typeface="宋体"/>
                <a:cs typeface="宋体"/>
              </a:rPr>
              <a:t>信息安全管理不能忽视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639199" y="6878115"/>
            <a:ext cx="664845" cy="515620"/>
          </a:xfrm>
          <a:custGeom>
            <a:avLst/>
            <a:gdLst/>
            <a:ahLst/>
            <a:cxnLst/>
            <a:rect l="l" t="t" r="r" b="b"/>
            <a:pathLst>
              <a:path w="664845" h="515620">
                <a:moveTo>
                  <a:pt x="228474" y="0"/>
                </a:moveTo>
                <a:lnTo>
                  <a:pt x="201710" y="4981"/>
                </a:lnTo>
                <a:lnTo>
                  <a:pt x="177861" y="18886"/>
                </a:lnTo>
                <a:lnTo>
                  <a:pt x="159842" y="40154"/>
                </a:lnTo>
                <a:lnTo>
                  <a:pt x="150571" y="67223"/>
                </a:lnTo>
                <a:lnTo>
                  <a:pt x="121436" y="79564"/>
                </a:lnTo>
                <a:lnTo>
                  <a:pt x="96698" y="98727"/>
                </a:lnTo>
                <a:lnTo>
                  <a:pt x="76830" y="123132"/>
                </a:lnTo>
                <a:lnTo>
                  <a:pt x="62301" y="151199"/>
                </a:lnTo>
                <a:lnTo>
                  <a:pt x="15601" y="291195"/>
                </a:lnTo>
                <a:lnTo>
                  <a:pt x="8790" y="308001"/>
                </a:lnTo>
                <a:lnTo>
                  <a:pt x="3913" y="324806"/>
                </a:lnTo>
                <a:lnTo>
                  <a:pt x="980" y="341612"/>
                </a:lnTo>
                <a:lnTo>
                  <a:pt x="0" y="358418"/>
                </a:lnTo>
                <a:lnTo>
                  <a:pt x="7647" y="406967"/>
                </a:lnTo>
                <a:lnTo>
                  <a:pt x="28758" y="449871"/>
                </a:lnTo>
                <a:lnTo>
                  <a:pt x="60591" y="484177"/>
                </a:lnTo>
                <a:lnTo>
                  <a:pt x="100399" y="506927"/>
                </a:lnTo>
                <a:lnTo>
                  <a:pt x="145440" y="515167"/>
                </a:lnTo>
                <a:lnTo>
                  <a:pt x="187464" y="508182"/>
                </a:lnTo>
                <a:lnTo>
                  <a:pt x="225005" y="488837"/>
                </a:lnTo>
                <a:lnTo>
                  <a:pt x="244613" y="470352"/>
                </a:lnTo>
                <a:lnTo>
                  <a:pt x="145440" y="470352"/>
                </a:lnTo>
                <a:lnTo>
                  <a:pt x="105091" y="461520"/>
                </a:lnTo>
                <a:lnTo>
                  <a:pt x="72065" y="437473"/>
                </a:lnTo>
                <a:lnTo>
                  <a:pt x="49759" y="401882"/>
                </a:lnTo>
                <a:lnTo>
                  <a:pt x="41569" y="358418"/>
                </a:lnTo>
                <a:lnTo>
                  <a:pt x="42452" y="345879"/>
                </a:lnTo>
                <a:lnTo>
                  <a:pt x="67281" y="286534"/>
                </a:lnTo>
                <a:lnTo>
                  <a:pt x="115487" y="251361"/>
                </a:lnTo>
                <a:lnTo>
                  <a:pt x="145440" y="246379"/>
                </a:lnTo>
                <a:lnTo>
                  <a:pt x="247145" y="246379"/>
                </a:lnTo>
                <a:lnTo>
                  <a:pt x="228513" y="228186"/>
                </a:lnTo>
                <a:lnTo>
                  <a:pt x="198156" y="212768"/>
                </a:lnTo>
                <a:lnTo>
                  <a:pt x="83034" y="212768"/>
                </a:lnTo>
                <a:lnTo>
                  <a:pt x="98635" y="167953"/>
                </a:lnTo>
                <a:lnTo>
                  <a:pt x="109991" y="145036"/>
                </a:lnTo>
                <a:lnTo>
                  <a:pt x="127208" y="127391"/>
                </a:lnTo>
                <a:lnTo>
                  <a:pt x="148331" y="116048"/>
                </a:lnTo>
                <a:lnTo>
                  <a:pt x="171408" y="112038"/>
                </a:lnTo>
                <a:lnTo>
                  <a:pt x="186905" y="106384"/>
                </a:lnTo>
                <a:lnTo>
                  <a:pt x="186905" y="89630"/>
                </a:lnTo>
                <a:lnTo>
                  <a:pt x="190485" y="70789"/>
                </a:lnTo>
                <a:lnTo>
                  <a:pt x="199915" y="56699"/>
                </a:lnTo>
                <a:lnTo>
                  <a:pt x="213233" y="47871"/>
                </a:lnTo>
                <a:lnTo>
                  <a:pt x="228474" y="44815"/>
                </a:lnTo>
                <a:lnTo>
                  <a:pt x="302042" y="44815"/>
                </a:lnTo>
                <a:lnTo>
                  <a:pt x="300051" y="40154"/>
                </a:lnTo>
                <a:lnTo>
                  <a:pt x="281706" y="18886"/>
                </a:lnTo>
                <a:lnTo>
                  <a:pt x="257529" y="4981"/>
                </a:lnTo>
                <a:lnTo>
                  <a:pt x="228474" y="0"/>
                </a:lnTo>
                <a:close/>
              </a:path>
              <a:path w="664845" h="515620">
                <a:moveTo>
                  <a:pt x="419610" y="380826"/>
                </a:moveTo>
                <a:lnTo>
                  <a:pt x="379046" y="380826"/>
                </a:lnTo>
                <a:lnTo>
                  <a:pt x="395887" y="432517"/>
                </a:lnTo>
                <a:lnTo>
                  <a:pt x="427788" y="475286"/>
                </a:lnTo>
                <a:lnTo>
                  <a:pt x="470368" y="504410"/>
                </a:lnTo>
                <a:lnTo>
                  <a:pt x="519251" y="515167"/>
                </a:lnTo>
                <a:lnTo>
                  <a:pt x="566302" y="506927"/>
                </a:lnTo>
                <a:lnTo>
                  <a:pt x="606362" y="484177"/>
                </a:lnTo>
                <a:lnTo>
                  <a:pt x="618886" y="470352"/>
                </a:lnTo>
                <a:lnTo>
                  <a:pt x="519251" y="470352"/>
                </a:lnTo>
                <a:lnTo>
                  <a:pt x="478946" y="461520"/>
                </a:lnTo>
                <a:lnTo>
                  <a:pt x="445915" y="437473"/>
                </a:lnTo>
                <a:lnTo>
                  <a:pt x="423584" y="401882"/>
                </a:lnTo>
                <a:lnTo>
                  <a:pt x="419610" y="380826"/>
                </a:lnTo>
                <a:close/>
              </a:path>
              <a:path w="664845" h="515620">
                <a:moveTo>
                  <a:pt x="247145" y="246379"/>
                </a:moveTo>
                <a:lnTo>
                  <a:pt x="145440" y="246379"/>
                </a:lnTo>
                <a:lnTo>
                  <a:pt x="185728" y="255213"/>
                </a:lnTo>
                <a:lnTo>
                  <a:pt x="218723" y="279271"/>
                </a:lnTo>
                <a:lnTo>
                  <a:pt x="241018" y="314893"/>
                </a:lnTo>
                <a:lnTo>
                  <a:pt x="249207" y="358418"/>
                </a:lnTo>
                <a:lnTo>
                  <a:pt x="241018" y="401882"/>
                </a:lnTo>
                <a:lnTo>
                  <a:pt x="218723" y="437473"/>
                </a:lnTo>
                <a:lnTo>
                  <a:pt x="185728" y="461520"/>
                </a:lnTo>
                <a:lnTo>
                  <a:pt x="145440" y="470352"/>
                </a:lnTo>
                <a:lnTo>
                  <a:pt x="244613" y="470352"/>
                </a:lnTo>
                <a:lnTo>
                  <a:pt x="256068" y="459552"/>
                </a:lnTo>
                <a:lnTo>
                  <a:pt x="278657" y="422742"/>
                </a:lnTo>
                <a:lnTo>
                  <a:pt x="290776" y="380826"/>
                </a:lnTo>
                <a:lnTo>
                  <a:pt x="419610" y="380826"/>
                </a:lnTo>
                <a:lnTo>
                  <a:pt x="415380" y="358418"/>
                </a:lnTo>
                <a:lnTo>
                  <a:pt x="332345" y="358418"/>
                </a:lnTo>
                <a:lnTo>
                  <a:pt x="324733" y="356492"/>
                </a:lnTo>
                <a:lnTo>
                  <a:pt x="318092" y="351416"/>
                </a:lnTo>
                <a:lnTo>
                  <a:pt x="313395" y="344238"/>
                </a:lnTo>
                <a:lnTo>
                  <a:pt x="311613" y="336010"/>
                </a:lnTo>
                <a:lnTo>
                  <a:pt x="313395" y="325397"/>
                </a:lnTo>
                <a:lnTo>
                  <a:pt x="318092" y="318485"/>
                </a:lnTo>
                <a:lnTo>
                  <a:pt x="324733" y="314733"/>
                </a:lnTo>
                <a:lnTo>
                  <a:pt x="332345" y="313603"/>
                </a:lnTo>
                <a:lnTo>
                  <a:pt x="424394" y="313603"/>
                </a:lnTo>
                <a:lnTo>
                  <a:pt x="434962" y="296744"/>
                </a:lnTo>
                <a:lnTo>
                  <a:pt x="280410" y="296744"/>
                </a:lnTo>
                <a:lnTo>
                  <a:pt x="259336" y="258284"/>
                </a:lnTo>
                <a:lnTo>
                  <a:pt x="247145" y="246379"/>
                </a:lnTo>
                <a:close/>
              </a:path>
              <a:path w="664845" h="515620">
                <a:moveTo>
                  <a:pt x="639342" y="246379"/>
                </a:moveTo>
                <a:lnTo>
                  <a:pt x="519251" y="246379"/>
                </a:lnTo>
                <a:lnTo>
                  <a:pt x="552231" y="251361"/>
                </a:lnTo>
                <a:lnTo>
                  <a:pt x="580322" y="265266"/>
                </a:lnTo>
                <a:lnTo>
                  <a:pt x="617991" y="313603"/>
                </a:lnTo>
                <a:lnTo>
                  <a:pt x="623122" y="358418"/>
                </a:lnTo>
                <a:lnTo>
                  <a:pt x="614932" y="401882"/>
                </a:lnTo>
                <a:lnTo>
                  <a:pt x="592625" y="437473"/>
                </a:lnTo>
                <a:lnTo>
                  <a:pt x="559600" y="461520"/>
                </a:lnTo>
                <a:lnTo>
                  <a:pt x="519251" y="470352"/>
                </a:lnTo>
                <a:lnTo>
                  <a:pt x="618886" y="470352"/>
                </a:lnTo>
                <a:lnTo>
                  <a:pt x="637440" y="449871"/>
                </a:lnTo>
                <a:lnTo>
                  <a:pt x="657547" y="406967"/>
                </a:lnTo>
                <a:lnTo>
                  <a:pt x="664691" y="358418"/>
                </a:lnTo>
                <a:lnTo>
                  <a:pt x="664529" y="341612"/>
                </a:lnTo>
                <a:lnTo>
                  <a:pt x="663396" y="324806"/>
                </a:lnTo>
                <a:lnTo>
                  <a:pt x="660318" y="308001"/>
                </a:lnTo>
                <a:lnTo>
                  <a:pt x="654325" y="291195"/>
                </a:lnTo>
                <a:lnTo>
                  <a:pt x="639342" y="246379"/>
                </a:lnTo>
                <a:close/>
              </a:path>
              <a:path w="664845" h="515620">
                <a:moveTo>
                  <a:pt x="379046" y="380826"/>
                </a:moveTo>
                <a:lnTo>
                  <a:pt x="290776" y="380826"/>
                </a:lnTo>
                <a:lnTo>
                  <a:pt x="299450" y="388993"/>
                </a:lnTo>
                <a:lnTo>
                  <a:pt x="309597" y="396139"/>
                </a:lnTo>
                <a:lnTo>
                  <a:pt x="320726" y="401205"/>
                </a:lnTo>
                <a:lnTo>
                  <a:pt x="332345" y="403129"/>
                </a:lnTo>
                <a:lnTo>
                  <a:pt x="346931" y="401205"/>
                </a:lnTo>
                <a:lnTo>
                  <a:pt x="359583" y="396139"/>
                </a:lnTo>
                <a:lnTo>
                  <a:pt x="370291" y="388993"/>
                </a:lnTo>
                <a:lnTo>
                  <a:pt x="379046" y="380826"/>
                </a:lnTo>
                <a:close/>
              </a:path>
              <a:path w="664845" h="515620">
                <a:moveTo>
                  <a:pt x="424394" y="313603"/>
                </a:moveTo>
                <a:lnTo>
                  <a:pt x="332345" y="313603"/>
                </a:lnTo>
                <a:lnTo>
                  <a:pt x="342167" y="314733"/>
                </a:lnTo>
                <a:lnTo>
                  <a:pt x="348562" y="318485"/>
                </a:lnTo>
                <a:lnTo>
                  <a:pt x="352032" y="325397"/>
                </a:lnTo>
                <a:lnTo>
                  <a:pt x="353078" y="336010"/>
                </a:lnTo>
                <a:lnTo>
                  <a:pt x="352032" y="344238"/>
                </a:lnTo>
                <a:lnTo>
                  <a:pt x="348562" y="351416"/>
                </a:lnTo>
                <a:lnTo>
                  <a:pt x="342167" y="356492"/>
                </a:lnTo>
                <a:lnTo>
                  <a:pt x="332345" y="358418"/>
                </a:lnTo>
                <a:lnTo>
                  <a:pt x="415380" y="358418"/>
                </a:lnTo>
                <a:lnTo>
                  <a:pt x="423584" y="314893"/>
                </a:lnTo>
                <a:lnTo>
                  <a:pt x="424394" y="313603"/>
                </a:lnTo>
                <a:close/>
              </a:path>
              <a:path w="664845" h="515620">
                <a:moveTo>
                  <a:pt x="332345" y="268787"/>
                </a:moveTo>
                <a:lnTo>
                  <a:pt x="317678" y="270800"/>
                </a:lnTo>
                <a:lnTo>
                  <a:pt x="304454" y="276483"/>
                </a:lnTo>
                <a:lnTo>
                  <a:pt x="292191" y="285308"/>
                </a:lnTo>
                <a:lnTo>
                  <a:pt x="280410" y="296744"/>
                </a:lnTo>
                <a:lnTo>
                  <a:pt x="389516" y="296744"/>
                </a:lnTo>
                <a:lnTo>
                  <a:pt x="377653" y="285308"/>
                </a:lnTo>
                <a:lnTo>
                  <a:pt x="364818" y="276483"/>
                </a:lnTo>
                <a:lnTo>
                  <a:pt x="350040" y="270800"/>
                </a:lnTo>
                <a:lnTo>
                  <a:pt x="332345" y="268787"/>
                </a:lnTo>
                <a:close/>
              </a:path>
              <a:path w="664845" h="515620">
                <a:moveTo>
                  <a:pt x="519251" y="201564"/>
                </a:moveTo>
                <a:lnTo>
                  <a:pt x="477820" y="208573"/>
                </a:lnTo>
                <a:lnTo>
                  <a:pt x="440758" y="228186"/>
                </a:lnTo>
                <a:lnTo>
                  <a:pt x="410509" y="258284"/>
                </a:lnTo>
                <a:lnTo>
                  <a:pt x="389516" y="296744"/>
                </a:lnTo>
                <a:lnTo>
                  <a:pt x="434962" y="296744"/>
                </a:lnTo>
                <a:lnTo>
                  <a:pt x="445915" y="279271"/>
                </a:lnTo>
                <a:lnTo>
                  <a:pt x="478946" y="255213"/>
                </a:lnTo>
                <a:lnTo>
                  <a:pt x="519251" y="246379"/>
                </a:lnTo>
                <a:lnTo>
                  <a:pt x="639342" y="246379"/>
                </a:lnTo>
                <a:lnTo>
                  <a:pt x="628105" y="212768"/>
                </a:lnTo>
                <a:lnTo>
                  <a:pt x="581552" y="212768"/>
                </a:lnTo>
                <a:lnTo>
                  <a:pt x="568932" y="208676"/>
                </a:lnTo>
                <a:lnTo>
                  <a:pt x="554328" y="205085"/>
                </a:lnTo>
                <a:lnTo>
                  <a:pt x="537761" y="202534"/>
                </a:lnTo>
                <a:lnTo>
                  <a:pt x="519251" y="201564"/>
                </a:lnTo>
                <a:close/>
              </a:path>
              <a:path w="664845" h="515620">
                <a:moveTo>
                  <a:pt x="145440" y="201564"/>
                </a:moveTo>
                <a:lnTo>
                  <a:pt x="129829" y="202534"/>
                </a:lnTo>
                <a:lnTo>
                  <a:pt x="114237" y="205085"/>
                </a:lnTo>
                <a:lnTo>
                  <a:pt x="98645" y="208676"/>
                </a:lnTo>
                <a:lnTo>
                  <a:pt x="83034" y="212768"/>
                </a:lnTo>
                <a:lnTo>
                  <a:pt x="198156" y="212768"/>
                </a:lnTo>
                <a:lnTo>
                  <a:pt x="189897" y="208573"/>
                </a:lnTo>
                <a:lnTo>
                  <a:pt x="145440" y="201564"/>
                </a:lnTo>
                <a:close/>
              </a:path>
              <a:path w="664845" h="515620">
                <a:moveTo>
                  <a:pt x="511558" y="44815"/>
                </a:moveTo>
                <a:lnTo>
                  <a:pt x="436217" y="44815"/>
                </a:lnTo>
                <a:lnTo>
                  <a:pt x="453667" y="47871"/>
                </a:lnTo>
                <a:lnTo>
                  <a:pt x="466739" y="56699"/>
                </a:lnTo>
                <a:lnTo>
                  <a:pt x="474942" y="70789"/>
                </a:lnTo>
                <a:lnTo>
                  <a:pt x="477786" y="89630"/>
                </a:lnTo>
                <a:lnTo>
                  <a:pt x="477786" y="106384"/>
                </a:lnTo>
                <a:lnTo>
                  <a:pt x="498518" y="112038"/>
                </a:lnTo>
                <a:lnTo>
                  <a:pt x="540101" y="127391"/>
                </a:lnTo>
                <a:lnTo>
                  <a:pt x="566056" y="167953"/>
                </a:lnTo>
                <a:lnTo>
                  <a:pt x="581552" y="212768"/>
                </a:lnTo>
                <a:lnTo>
                  <a:pt x="628105" y="212768"/>
                </a:lnTo>
                <a:lnTo>
                  <a:pt x="607520" y="151199"/>
                </a:lnTo>
                <a:lnTo>
                  <a:pt x="573163" y="98727"/>
                </a:lnTo>
                <a:lnTo>
                  <a:pt x="519251" y="67223"/>
                </a:lnTo>
                <a:lnTo>
                  <a:pt x="511558" y="44815"/>
                </a:lnTo>
                <a:close/>
              </a:path>
              <a:path w="664845" h="515620">
                <a:moveTo>
                  <a:pt x="302042" y="44815"/>
                </a:moveTo>
                <a:lnTo>
                  <a:pt x="228474" y="44815"/>
                </a:lnTo>
                <a:lnTo>
                  <a:pt x="245925" y="47871"/>
                </a:lnTo>
                <a:lnTo>
                  <a:pt x="258997" y="56699"/>
                </a:lnTo>
                <a:lnTo>
                  <a:pt x="267200" y="70789"/>
                </a:lnTo>
                <a:lnTo>
                  <a:pt x="270044" y="89630"/>
                </a:lnTo>
                <a:lnTo>
                  <a:pt x="270044" y="112038"/>
                </a:lnTo>
                <a:lnTo>
                  <a:pt x="394647" y="112038"/>
                </a:lnTo>
                <a:lnTo>
                  <a:pt x="394647" y="89630"/>
                </a:lnTo>
                <a:lnTo>
                  <a:pt x="398212" y="70789"/>
                </a:lnTo>
                <a:lnTo>
                  <a:pt x="400593" y="67223"/>
                </a:lnTo>
                <a:lnTo>
                  <a:pt x="311613" y="67223"/>
                </a:lnTo>
                <a:lnTo>
                  <a:pt x="302042" y="44815"/>
                </a:lnTo>
                <a:close/>
              </a:path>
              <a:path w="664845" h="515620">
                <a:moveTo>
                  <a:pt x="436217" y="0"/>
                </a:moveTo>
                <a:lnTo>
                  <a:pt x="410174" y="4981"/>
                </a:lnTo>
                <a:lnTo>
                  <a:pt x="387527" y="18886"/>
                </a:lnTo>
                <a:lnTo>
                  <a:pt x="369749" y="40154"/>
                </a:lnTo>
                <a:lnTo>
                  <a:pt x="358313" y="67223"/>
                </a:lnTo>
                <a:lnTo>
                  <a:pt x="400593" y="67223"/>
                </a:lnTo>
                <a:lnTo>
                  <a:pt x="407618" y="56699"/>
                </a:lnTo>
                <a:lnTo>
                  <a:pt x="420931" y="47871"/>
                </a:lnTo>
                <a:lnTo>
                  <a:pt x="436217" y="44815"/>
                </a:lnTo>
                <a:lnTo>
                  <a:pt x="511558" y="44815"/>
                </a:lnTo>
                <a:lnTo>
                  <a:pt x="509958" y="40154"/>
                </a:lnTo>
                <a:lnTo>
                  <a:pt x="491398" y="18886"/>
                </a:lnTo>
                <a:lnTo>
                  <a:pt x="466006" y="4981"/>
                </a:lnTo>
                <a:lnTo>
                  <a:pt x="436217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650684" y="6873089"/>
            <a:ext cx="541655" cy="527050"/>
          </a:xfrm>
          <a:custGeom>
            <a:avLst/>
            <a:gdLst/>
            <a:ahLst/>
            <a:cxnLst/>
            <a:rect l="l" t="t" r="r" b="b"/>
            <a:pathLst>
              <a:path w="541655" h="527050">
                <a:moveTo>
                  <a:pt x="541554" y="0"/>
                </a:moveTo>
                <a:lnTo>
                  <a:pt x="0" y="0"/>
                </a:lnTo>
                <a:lnTo>
                  <a:pt x="0" y="448468"/>
                </a:lnTo>
                <a:lnTo>
                  <a:pt x="196957" y="448468"/>
                </a:lnTo>
                <a:lnTo>
                  <a:pt x="269520" y="526476"/>
                </a:lnTo>
                <a:lnTo>
                  <a:pt x="322388" y="465221"/>
                </a:lnTo>
                <a:lnTo>
                  <a:pt x="269520" y="465221"/>
                </a:lnTo>
                <a:lnTo>
                  <a:pt x="212454" y="403862"/>
                </a:lnTo>
                <a:lnTo>
                  <a:pt x="41464" y="403862"/>
                </a:lnTo>
                <a:lnTo>
                  <a:pt x="41464" y="44605"/>
                </a:lnTo>
                <a:lnTo>
                  <a:pt x="541554" y="44605"/>
                </a:lnTo>
                <a:lnTo>
                  <a:pt x="541554" y="0"/>
                </a:lnTo>
                <a:close/>
              </a:path>
              <a:path w="541655" h="527050">
                <a:moveTo>
                  <a:pt x="541554" y="44605"/>
                </a:moveTo>
                <a:lnTo>
                  <a:pt x="497471" y="44605"/>
                </a:lnTo>
                <a:lnTo>
                  <a:pt x="497471" y="403862"/>
                </a:lnTo>
                <a:lnTo>
                  <a:pt x="321351" y="403862"/>
                </a:lnTo>
                <a:lnTo>
                  <a:pt x="269520" y="465221"/>
                </a:lnTo>
                <a:lnTo>
                  <a:pt x="322388" y="465221"/>
                </a:lnTo>
                <a:lnTo>
                  <a:pt x="336848" y="448468"/>
                </a:lnTo>
                <a:lnTo>
                  <a:pt x="541554" y="448468"/>
                </a:lnTo>
                <a:lnTo>
                  <a:pt x="541554" y="44605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75078" y="7006278"/>
            <a:ext cx="290830" cy="0"/>
          </a:xfrm>
          <a:custGeom>
            <a:avLst/>
            <a:gdLst/>
            <a:ahLst/>
            <a:cxnLst/>
            <a:rect l="l" t="t" r="r" b="b"/>
            <a:pathLst>
              <a:path w="290830">
                <a:moveTo>
                  <a:pt x="0" y="0"/>
                </a:moveTo>
                <a:lnTo>
                  <a:pt x="290252" y="0"/>
                </a:lnTo>
              </a:path>
            </a:pathLst>
          </a:custGeom>
          <a:ln w="45234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3775078" y="7095490"/>
            <a:ext cx="290830" cy="0"/>
          </a:xfrm>
          <a:custGeom>
            <a:avLst/>
            <a:gdLst/>
            <a:ahLst/>
            <a:cxnLst/>
            <a:rect l="l" t="t" r="r" b="b"/>
            <a:pathLst>
              <a:path w="290830">
                <a:moveTo>
                  <a:pt x="0" y="0"/>
                </a:moveTo>
                <a:lnTo>
                  <a:pt x="290252" y="0"/>
                </a:lnTo>
              </a:path>
            </a:pathLst>
          </a:custGeom>
          <a:ln w="45234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3775078" y="7187215"/>
            <a:ext cx="207645" cy="0"/>
          </a:xfrm>
          <a:custGeom>
            <a:avLst/>
            <a:gdLst/>
            <a:ahLst/>
            <a:cxnLst/>
            <a:rect l="l" t="t" r="r" b="b"/>
            <a:pathLst>
              <a:path w="207644">
                <a:moveTo>
                  <a:pt x="0" y="0"/>
                </a:moveTo>
                <a:lnTo>
                  <a:pt x="207323" y="0"/>
                </a:lnTo>
              </a:path>
            </a:pathLst>
          </a:custGeom>
          <a:ln w="45234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634890" y="4059771"/>
            <a:ext cx="623570" cy="337185"/>
          </a:xfrm>
          <a:custGeom>
            <a:avLst/>
            <a:gdLst/>
            <a:ahLst/>
            <a:cxnLst/>
            <a:rect l="l" t="t" r="r" b="b"/>
            <a:pathLst>
              <a:path w="623570" h="337185">
                <a:moveTo>
                  <a:pt x="311613" y="0"/>
                </a:moveTo>
                <a:lnTo>
                  <a:pt x="271264" y="8851"/>
                </a:lnTo>
                <a:lnTo>
                  <a:pt x="238238" y="32957"/>
                </a:lnTo>
                <a:lnTo>
                  <a:pt x="215932" y="68646"/>
                </a:lnTo>
                <a:lnTo>
                  <a:pt x="207742" y="112247"/>
                </a:lnTo>
                <a:lnTo>
                  <a:pt x="210585" y="136474"/>
                </a:lnTo>
                <a:lnTo>
                  <a:pt x="218789" y="158581"/>
                </a:lnTo>
                <a:lnTo>
                  <a:pt x="231861" y="178567"/>
                </a:lnTo>
                <a:lnTo>
                  <a:pt x="249311" y="196433"/>
                </a:lnTo>
                <a:lnTo>
                  <a:pt x="231617" y="205895"/>
                </a:lnTo>
                <a:lnTo>
                  <a:pt x="216838" y="217467"/>
                </a:lnTo>
                <a:lnTo>
                  <a:pt x="204003" y="231139"/>
                </a:lnTo>
                <a:lnTo>
                  <a:pt x="192140" y="246903"/>
                </a:lnTo>
                <a:lnTo>
                  <a:pt x="103871" y="246903"/>
                </a:lnTo>
                <a:lnTo>
                  <a:pt x="128934" y="251903"/>
                </a:lnTo>
                <a:lnTo>
                  <a:pt x="148647" y="265855"/>
                </a:lnTo>
                <a:lnTo>
                  <a:pt x="161547" y="287190"/>
                </a:lnTo>
                <a:lnTo>
                  <a:pt x="166172" y="314335"/>
                </a:lnTo>
                <a:lnTo>
                  <a:pt x="166172" y="336743"/>
                </a:lnTo>
                <a:lnTo>
                  <a:pt x="207742" y="336743"/>
                </a:lnTo>
                <a:lnTo>
                  <a:pt x="215932" y="293142"/>
                </a:lnTo>
                <a:lnTo>
                  <a:pt x="238238" y="257452"/>
                </a:lnTo>
                <a:lnTo>
                  <a:pt x="271264" y="233346"/>
                </a:lnTo>
                <a:lnTo>
                  <a:pt x="311613" y="224495"/>
                </a:lnTo>
                <a:lnTo>
                  <a:pt x="418192" y="224495"/>
                </a:lnTo>
                <a:lnTo>
                  <a:pt x="411610" y="217467"/>
                </a:lnTo>
                <a:lnTo>
                  <a:pt x="396843" y="205895"/>
                </a:lnTo>
                <a:lnTo>
                  <a:pt x="379150" y="196433"/>
                </a:lnTo>
                <a:lnTo>
                  <a:pt x="394844" y="179575"/>
                </a:lnTo>
                <a:lnTo>
                  <a:pt x="311613" y="179575"/>
                </a:lnTo>
                <a:lnTo>
                  <a:pt x="288715" y="173797"/>
                </a:lnTo>
                <a:lnTo>
                  <a:pt x="268761" y="158555"/>
                </a:lnTo>
                <a:lnTo>
                  <a:pt x="254658" y="136991"/>
                </a:lnTo>
                <a:lnTo>
                  <a:pt x="249311" y="112247"/>
                </a:lnTo>
                <a:lnTo>
                  <a:pt x="254658" y="85162"/>
                </a:lnTo>
                <a:lnTo>
                  <a:pt x="268761" y="63859"/>
                </a:lnTo>
                <a:lnTo>
                  <a:pt x="288715" y="49918"/>
                </a:lnTo>
                <a:lnTo>
                  <a:pt x="311613" y="44920"/>
                </a:lnTo>
                <a:lnTo>
                  <a:pt x="392465" y="44920"/>
                </a:lnTo>
                <a:lnTo>
                  <a:pt x="384988" y="32957"/>
                </a:lnTo>
                <a:lnTo>
                  <a:pt x="351962" y="8851"/>
                </a:lnTo>
                <a:lnTo>
                  <a:pt x="311613" y="0"/>
                </a:lnTo>
                <a:close/>
              </a:path>
              <a:path w="623570" h="337185">
                <a:moveTo>
                  <a:pt x="418192" y="224495"/>
                </a:moveTo>
                <a:lnTo>
                  <a:pt x="311613" y="224495"/>
                </a:lnTo>
                <a:lnTo>
                  <a:pt x="351962" y="233346"/>
                </a:lnTo>
                <a:lnTo>
                  <a:pt x="384988" y="257452"/>
                </a:lnTo>
                <a:lnTo>
                  <a:pt x="407294" y="293142"/>
                </a:lnTo>
                <a:lnTo>
                  <a:pt x="415484" y="336743"/>
                </a:lnTo>
                <a:lnTo>
                  <a:pt x="457054" y="336743"/>
                </a:lnTo>
                <a:lnTo>
                  <a:pt x="457054" y="314335"/>
                </a:lnTo>
                <a:lnTo>
                  <a:pt x="462400" y="287190"/>
                </a:lnTo>
                <a:lnTo>
                  <a:pt x="476503" y="265855"/>
                </a:lnTo>
                <a:lnTo>
                  <a:pt x="496457" y="251903"/>
                </a:lnTo>
                <a:lnTo>
                  <a:pt x="519355" y="246903"/>
                </a:lnTo>
                <a:lnTo>
                  <a:pt x="436217" y="246903"/>
                </a:lnTo>
                <a:lnTo>
                  <a:pt x="424414" y="231139"/>
                </a:lnTo>
                <a:lnTo>
                  <a:pt x="418192" y="224495"/>
                </a:lnTo>
                <a:close/>
              </a:path>
              <a:path w="623570" h="337185">
                <a:moveTo>
                  <a:pt x="103871" y="67327"/>
                </a:moveTo>
                <a:lnTo>
                  <a:pt x="73343" y="74253"/>
                </a:lnTo>
                <a:lnTo>
                  <a:pt x="46713" y="93282"/>
                </a:lnTo>
                <a:lnTo>
                  <a:pt x="27877" y="121794"/>
                </a:lnTo>
                <a:lnTo>
                  <a:pt x="20732" y="157167"/>
                </a:lnTo>
                <a:lnTo>
                  <a:pt x="22610" y="173901"/>
                </a:lnTo>
                <a:lnTo>
                  <a:pt x="27904" y="190125"/>
                </a:lnTo>
                <a:lnTo>
                  <a:pt x="36104" y="205288"/>
                </a:lnTo>
                <a:lnTo>
                  <a:pt x="46700" y="218841"/>
                </a:lnTo>
                <a:lnTo>
                  <a:pt x="28448" y="237723"/>
                </a:lnTo>
                <a:lnTo>
                  <a:pt x="13612" y="260266"/>
                </a:lnTo>
                <a:lnTo>
                  <a:pt x="3645" y="285971"/>
                </a:lnTo>
                <a:lnTo>
                  <a:pt x="0" y="314335"/>
                </a:lnTo>
                <a:lnTo>
                  <a:pt x="41569" y="314335"/>
                </a:lnTo>
                <a:lnTo>
                  <a:pt x="46916" y="287190"/>
                </a:lnTo>
                <a:lnTo>
                  <a:pt x="61019" y="265855"/>
                </a:lnTo>
                <a:lnTo>
                  <a:pt x="80972" y="251903"/>
                </a:lnTo>
                <a:lnTo>
                  <a:pt x="103871" y="246903"/>
                </a:lnTo>
                <a:lnTo>
                  <a:pt x="192140" y="246903"/>
                </a:lnTo>
                <a:lnTo>
                  <a:pt x="187376" y="238587"/>
                </a:lnTo>
                <a:lnTo>
                  <a:pt x="181120" y="230791"/>
                </a:lnTo>
                <a:lnTo>
                  <a:pt x="173882" y="224036"/>
                </a:lnTo>
                <a:lnTo>
                  <a:pt x="166172" y="218841"/>
                </a:lnTo>
                <a:lnTo>
                  <a:pt x="176010" y="205288"/>
                </a:lnTo>
                <a:lnTo>
                  <a:pt x="177368" y="202088"/>
                </a:lnTo>
                <a:lnTo>
                  <a:pt x="103871" y="202088"/>
                </a:lnTo>
                <a:lnTo>
                  <a:pt x="88629" y="198220"/>
                </a:lnTo>
                <a:lnTo>
                  <a:pt x="75311" y="188030"/>
                </a:lnTo>
                <a:lnTo>
                  <a:pt x="65881" y="173640"/>
                </a:lnTo>
                <a:lnTo>
                  <a:pt x="62301" y="157167"/>
                </a:lnTo>
                <a:lnTo>
                  <a:pt x="65881" y="138310"/>
                </a:lnTo>
                <a:lnTo>
                  <a:pt x="75311" y="124184"/>
                </a:lnTo>
                <a:lnTo>
                  <a:pt x="88629" y="115320"/>
                </a:lnTo>
                <a:lnTo>
                  <a:pt x="103871" y="112247"/>
                </a:lnTo>
                <a:lnTo>
                  <a:pt x="174682" y="112247"/>
                </a:lnTo>
                <a:lnTo>
                  <a:pt x="162953" y="93282"/>
                </a:lnTo>
                <a:lnTo>
                  <a:pt x="136563" y="74253"/>
                </a:lnTo>
                <a:lnTo>
                  <a:pt x="103871" y="67327"/>
                </a:lnTo>
                <a:close/>
              </a:path>
              <a:path w="623570" h="337185">
                <a:moveTo>
                  <a:pt x="519355" y="67327"/>
                </a:moveTo>
                <a:lnTo>
                  <a:pt x="488828" y="74253"/>
                </a:lnTo>
                <a:lnTo>
                  <a:pt x="462197" y="93282"/>
                </a:lnTo>
                <a:lnTo>
                  <a:pt x="443361" y="121794"/>
                </a:lnTo>
                <a:lnTo>
                  <a:pt x="436217" y="157167"/>
                </a:lnTo>
                <a:lnTo>
                  <a:pt x="438095" y="173901"/>
                </a:lnTo>
                <a:lnTo>
                  <a:pt x="443389" y="190125"/>
                </a:lnTo>
                <a:lnTo>
                  <a:pt x="451589" y="205288"/>
                </a:lnTo>
                <a:lnTo>
                  <a:pt x="462184" y="218841"/>
                </a:lnTo>
                <a:lnTo>
                  <a:pt x="454490" y="224036"/>
                </a:lnTo>
                <a:lnTo>
                  <a:pt x="447276" y="230791"/>
                </a:lnTo>
                <a:lnTo>
                  <a:pt x="441025" y="238587"/>
                </a:lnTo>
                <a:lnTo>
                  <a:pt x="436217" y="246903"/>
                </a:lnTo>
                <a:lnTo>
                  <a:pt x="519355" y="246903"/>
                </a:lnTo>
                <a:lnTo>
                  <a:pt x="544418" y="251903"/>
                </a:lnTo>
                <a:lnTo>
                  <a:pt x="564132" y="265855"/>
                </a:lnTo>
                <a:lnTo>
                  <a:pt x="577032" y="287190"/>
                </a:lnTo>
                <a:lnTo>
                  <a:pt x="581657" y="314335"/>
                </a:lnTo>
                <a:lnTo>
                  <a:pt x="623227" y="314335"/>
                </a:lnTo>
                <a:lnTo>
                  <a:pt x="620383" y="285971"/>
                </a:lnTo>
                <a:lnTo>
                  <a:pt x="612180" y="260266"/>
                </a:lnTo>
                <a:lnTo>
                  <a:pt x="599108" y="237723"/>
                </a:lnTo>
                <a:lnTo>
                  <a:pt x="581657" y="218841"/>
                </a:lnTo>
                <a:lnTo>
                  <a:pt x="591495" y="205288"/>
                </a:lnTo>
                <a:lnTo>
                  <a:pt x="592852" y="202088"/>
                </a:lnTo>
                <a:lnTo>
                  <a:pt x="519355" y="202088"/>
                </a:lnTo>
                <a:lnTo>
                  <a:pt x="504114" y="198220"/>
                </a:lnTo>
                <a:lnTo>
                  <a:pt x="490796" y="188030"/>
                </a:lnTo>
                <a:lnTo>
                  <a:pt x="481366" y="173640"/>
                </a:lnTo>
                <a:lnTo>
                  <a:pt x="477786" y="157167"/>
                </a:lnTo>
                <a:lnTo>
                  <a:pt x="481366" y="138310"/>
                </a:lnTo>
                <a:lnTo>
                  <a:pt x="490796" y="124184"/>
                </a:lnTo>
                <a:lnTo>
                  <a:pt x="504114" y="115320"/>
                </a:lnTo>
                <a:lnTo>
                  <a:pt x="519355" y="112247"/>
                </a:lnTo>
                <a:lnTo>
                  <a:pt x="590167" y="112247"/>
                </a:lnTo>
                <a:lnTo>
                  <a:pt x="578437" y="93282"/>
                </a:lnTo>
                <a:lnTo>
                  <a:pt x="552047" y="74253"/>
                </a:lnTo>
                <a:lnTo>
                  <a:pt x="519355" y="67327"/>
                </a:lnTo>
                <a:close/>
              </a:path>
              <a:path w="623570" h="337185">
                <a:moveTo>
                  <a:pt x="174682" y="112247"/>
                </a:moveTo>
                <a:lnTo>
                  <a:pt x="103871" y="112247"/>
                </a:lnTo>
                <a:lnTo>
                  <a:pt x="121321" y="115320"/>
                </a:lnTo>
                <a:lnTo>
                  <a:pt x="134393" y="124184"/>
                </a:lnTo>
                <a:lnTo>
                  <a:pt x="142597" y="138310"/>
                </a:lnTo>
                <a:lnTo>
                  <a:pt x="145440" y="157167"/>
                </a:lnTo>
                <a:lnTo>
                  <a:pt x="142597" y="173640"/>
                </a:lnTo>
                <a:lnTo>
                  <a:pt x="134393" y="188030"/>
                </a:lnTo>
                <a:lnTo>
                  <a:pt x="121321" y="198220"/>
                </a:lnTo>
                <a:lnTo>
                  <a:pt x="103871" y="202088"/>
                </a:lnTo>
                <a:lnTo>
                  <a:pt x="177368" y="202088"/>
                </a:lnTo>
                <a:lnTo>
                  <a:pt x="182442" y="190125"/>
                </a:lnTo>
                <a:lnTo>
                  <a:pt x="185948" y="173901"/>
                </a:lnTo>
                <a:lnTo>
                  <a:pt x="187010" y="157167"/>
                </a:lnTo>
                <a:lnTo>
                  <a:pt x="180586" y="121794"/>
                </a:lnTo>
                <a:lnTo>
                  <a:pt x="174682" y="112247"/>
                </a:lnTo>
                <a:close/>
              </a:path>
              <a:path w="623570" h="337185">
                <a:moveTo>
                  <a:pt x="590167" y="112247"/>
                </a:moveTo>
                <a:lnTo>
                  <a:pt x="519355" y="112247"/>
                </a:lnTo>
                <a:lnTo>
                  <a:pt x="536806" y="115320"/>
                </a:lnTo>
                <a:lnTo>
                  <a:pt x="549878" y="124184"/>
                </a:lnTo>
                <a:lnTo>
                  <a:pt x="558081" y="138310"/>
                </a:lnTo>
                <a:lnTo>
                  <a:pt x="560925" y="157167"/>
                </a:lnTo>
                <a:lnTo>
                  <a:pt x="558081" y="173640"/>
                </a:lnTo>
                <a:lnTo>
                  <a:pt x="549878" y="188030"/>
                </a:lnTo>
                <a:lnTo>
                  <a:pt x="536806" y="198220"/>
                </a:lnTo>
                <a:lnTo>
                  <a:pt x="519355" y="202088"/>
                </a:lnTo>
                <a:lnTo>
                  <a:pt x="592852" y="202088"/>
                </a:lnTo>
                <a:lnTo>
                  <a:pt x="597926" y="190125"/>
                </a:lnTo>
                <a:lnTo>
                  <a:pt x="601432" y="173901"/>
                </a:lnTo>
                <a:lnTo>
                  <a:pt x="602494" y="157167"/>
                </a:lnTo>
                <a:lnTo>
                  <a:pt x="596071" y="121794"/>
                </a:lnTo>
                <a:lnTo>
                  <a:pt x="590167" y="112247"/>
                </a:lnTo>
                <a:close/>
              </a:path>
              <a:path w="623570" h="337185">
                <a:moveTo>
                  <a:pt x="392465" y="44920"/>
                </a:moveTo>
                <a:lnTo>
                  <a:pt x="311613" y="44920"/>
                </a:lnTo>
                <a:lnTo>
                  <a:pt x="336676" y="49918"/>
                </a:lnTo>
                <a:lnTo>
                  <a:pt x="356389" y="63859"/>
                </a:lnTo>
                <a:lnTo>
                  <a:pt x="369290" y="85162"/>
                </a:lnTo>
                <a:lnTo>
                  <a:pt x="373915" y="112247"/>
                </a:lnTo>
                <a:lnTo>
                  <a:pt x="369290" y="136991"/>
                </a:lnTo>
                <a:lnTo>
                  <a:pt x="356389" y="158555"/>
                </a:lnTo>
                <a:lnTo>
                  <a:pt x="336676" y="173797"/>
                </a:lnTo>
                <a:lnTo>
                  <a:pt x="311613" y="179575"/>
                </a:lnTo>
                <a:lnTo>
                  <a:pt x="394844" y="179575"/>
                </a:lnTo>
                <a:lnTo>
                  <a:pt x="395783" y="178567"/>
                </a:lnTo>
                <a:lnTo>
                  <a:pt x="407063" y="158555"/>
                </a:lnTo>
                <a:lnTo>
                  <a:pt x="413459" y="136474"/>
                </a:lnTo>
                <a:lnTo>
                  <a:pt x="415484" y="112247"/>
                </a:lnTo>
                <a:lnTo>
                  <a:pt x="407294" y="68646"/>
                </a:lnTo>
                <a:lnTo>
                  <a:pt x="392465" y="4492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67904" y="3924069"/>
            <a:ext cx="457834" cy="607060"/>
          </a:xfrm>
          <a:custGeom>
            <a:avLst/>
            <a:gdLst/>
            <a:ahLst/>
            <a:cxnLst/>
            <a:rect l="l" t="t" r="r" b="b"/>
            <a:pathLst>
              <a:path w="457835" h="607060">
                <a:moveTo>
                  <a:pt x="228684" y="44920"/>
                </a:moveTo>
                <a:lnTo>
                  <a:pt x="0" y="44920"/>
                </a:lnTo>
                <a:lnTo>
                  <a:pt x="0" y="606892"/>
                </a:lnTo>
                <a:lnTo>
                  <a:pt x="457368" y="606892"/>
                </a:lnTo>
                <a:lnTo>
                  <a:pt x="457368" y="561972"/>
                </a:lnTo>
                <a:lnTo>
                  <a:pt x="41569" y="561972"/>
                </a:lnTo>
                <a:lnTo>
                  <a:pt x="41569" y="89944"/>
                </a:lnTo>
                <a:lnTo>
                  <a:pt x="207847" y="89944"/>
                </a:lnTo>
                <a:lnTo>
                  <a:pt x="207847" y="67432"/>
                </a:lnTo>
                <a:lnTo>
                  <a:pt x="209645" y="59188"/>
                </a:lnTo>
                <a:lnTo>
                  <a:pt x="214378" y="51974"/>
                </a:lnTo>
                <a:lnTo>
                  <a:pt x="221055" y="46862"/>
                </a:lnTo>
                <a:lnTo>
                  <a:pt x="228684" y="44920"/>
                </a:lnTo>
                <a:close/>
              </a:path>
              <a:path w="457835" h="607060">
                <a:moveTo>
                  <a:pt x="457368" y="44920"/>
                </a:moveTo>
                <a:lnTo>
                  <a:pt x="228684" y="44920"/>
                </a:lnTo>
                <a:lnTo>
                  <a:pt x="236313" y="46862"/>
                </a:lnTo>
                <a:lnTo>
                  <a:pt x="242989" y="51974"/>
                </a:lnTo>
                <a:lnTo>
                  <a:pt x="247723" y="59188"/>
                </a:lnTo>
                <a:lnTo>
                  <a:pt x="249521" y="67432"/>
                </a:lnTo>
                <a:lnTo>
                  <a:pt x="249521" y="89944"/>
                </a:lnTo>
                <a:lnTo>
                  <a:pt x="415798" y="89944"/>
                </a:lnTo>
                <a:lnTo>
                  <a:pt x="415798" y="561972"/>
                </a:lnTo>
                <a:lnTo>
                  <a:pt x="457368" y="561972"/>
                </a:lnTo>
                <a:lnTo>
                  <a:pt x="457368" y="44920"/>
                </a:lnTo>
                <a:close/>
              </a:path>
              <a:path w="457835" h="607060">
                <a:moveTo>
                  <a:pt x="145545" y="89944"/>
                </a:moveTo>
                <a:lnTo>
                  <a:pt x="103975" y="89944"/>
                </a:lnTo>
                <a:lnTo>
                  <a:pt x="103975" y="179785"/>
                </a:lnTo>
                <a:lnTo>
                  <a:pt x="353392" y="179785"/>
                </a:lnTo>
                <a:lnTo>
                  <a:pt x="353392" y="134865"/>
                </a:lnTo>
                <a:lnTo>
                  <a:pt x="145545" y="134865"/>
                </a:lnTo>
                <a:lnTo>
                  <a:pt x="145545" y="89944"/>
                </a:lnTo>
                <a:close/>
              </a:path>
              <a:path w="457835" h="607060">
                <a:moveTo>
                  <a:pt x="353392" y="89944"/>
                </a:moveTo>
                <a:lnTo>
                  <a:pt x="311822" y="89944"/>
                </a:lnTo>
                <a:lnTo>
                  <a:pt x="311822" y="134865"/>
                </a:lnTo>
                <a:lnTo>
                  <a:pt x="353392" y="134865"/>
                </a:lnTo>
                <a:lnTo>
                  <a:pt x="353392" y="89944"/>
                </a:lnTo>
                <a:close/>
              </a:path>
              <a:path w="457835" h="607060">
                <a:moveTo>
                  <a:pt x="228684" y="0"/>
                </a:moveTo>
                <a:lnTo>
                  <a:pt x="209532" y="3072"/>
                </a:lnTo>
                <a:lnTo>
                  <a:pt x="192323" y="11936"/>
                </a:lnTo>
                <a:lnTo>
                  <a:pt x="179003" y="26062"/>
                </a:lnTo>
                <a:lnTo>
                  <a:pt x="171513" y="44920"/>
                </a:lnTo>
                <a:lnTo>
                  <a:pt x="285855" y="44920"/>
                </a:lnTo>
                <a:lnTo>
                  <a:pt x="278365" y="26062"/>
                </a:lnTo>
                <a:lnTo>
                  <a:pt x="265044" y="11936"/>
                </a:lnTo>
                <a:lnTo>
                  <a:pt x="247836" y="3072"/>
                </a:lnTo>
                <a:lnTo>
                  <a:pt x="22868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875963" y="4177883"/>
            <a:ext cx="261620" cy="206375"/>
          </a:xfrm>
          <a:custGeom>
            <a:avLst/>
            <a:gdLst/>
            <a:ahLst/>
            <a:cxnLst/>
            <a:rect l="l" t="t" r="r" b="b"/>
            <a:pathLst>
              <a:path w="261619" h="206375">
                <a:moveTo>
                  <a:pt x="31098" y="66804"/>
                </a:moveTo>
                <a:lnTo>
                  <a:pt x="0" y="100206"/>
                </a:lnTo>
                <a:lnTo>
                  <a:pt x="98321" y="206067"/>
                </a:lnTo>
                <a:lnTo>
                  <a:pt x="161398" y="139262"/>
                </a:lnTo>
                <a:lnTo>
                  <a:pt x="98321" y="139262"/>
                </a:lnTo>
                <a:lnTo>
                  <a:pt x="31098" y="66804"/>
                </a:lnTo>
                <a:close/>
              </a:path>
              <a:path w="261619" h="206375">
                <a:moveTo>
                  <a:pt x="230254" y="0"/>
                </a:moveTo>
                <a:lnTo>
                  <a:pt x="98321" y="139262"/>
                </a:lnTo>
                <a:lnTo>
                  <a:pt x="161398" y="139262"/>
                </a:lnTo>
                <a:lnTo>
                  <a:pt x="261353" y="33402"/>
                </a:lnTo>
                <a:lnTo>
                  <a:pt x="23025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626269" y="3947942"/>
            <a:ext cx="540385" cy="560705"/>
          </a:xfrm>
          <a:custGeom>
            <a:avLst/>
            <a:gdLst/>
            <a:ahLst/>
            <a:cxnLst/>
            <a:rect l="l" t="t" r="r" b="b"/>
            <a:pathLst>
              <a:path w="540384" h="560704">
                <a:moveTo>
                  <a:pt x="436426" y="0"/>
                </a:moveTo>
                <a:lnTo>
                  <a:pt x="103871" y="0"/>
                </a:lnTo>
                <a:lnTo>
                  <a:pt x="103871" y="95285"/>
                </a:lnTo>
                <a:lnTo>
                  <a:pt x="0" y="168162"/>
                </a:lnTo>
                <a:lnTo>
                  <a:pt x="0" y="560401"/>
                </a:lnTo>
                <a:lnTo>
                  <a:pt x="540297" y="560401"/>
                </a:lnTo>
                <a:lnTo>
                  <a:pt x="540297" y="515586"/>
                </a:lnTo>
                <a:lnTo>
                  <a:pt x="41569" y="515586"/>
                </a:lnTo>
                <a:lnTo>
                  <a:pt x="41569" y="224181"/>
                </a:lnTo>
                <a:lnTo>
                  <a:pt x="145440" y="224181"/>
                </a:lnTo>
                <a:lnTo>
                  <a:pt x="145440" y="218527"/>
                </a:lnTo>
                <a:lnTo>
                  <a:pt x="103871" y="218527"/>
                </a:lnTo>
                <a:lnTo>
                  <a:pt x="57171" y="179366"/>
                </a:lnTo>
                <a:lnTo>
                  <a:pt x="103871" y="145754"/>
                </a:lnTo>
                <a:lnTo>
                  <a:pt x="145440" y="145754"/>
                </a:lnTo>
                <a:lnTo>
                  <a:pt x="145440" y="89630"/>
                </a:lnTo>
                <a:lnTo>
                  <a:pt x="155806" y="89630"/>
                </a:lnTo>
                <a:lnTo>
                  <a:pt x="167264" y="86749"/>
                </a:lnTo>
                <a:lnTo>
                  <a:pt x="177259" y="79146"/>
                </a:lnTo>
                <a:lnTo>
                  <a:pt x="184328" y="68383"/>
                </a:lnTo>
                <a:lnTo>
                  <a:pt x="187010" y="56019"/>
                </a:lnTo>
                <a:lnTo>
                  <a:pt x="187010" y="50469"/>
                </a:lnTo>
                <a:lnTo>
                  <a:pt x="181879" y="44815"/>
                </a:lnTo>
                <a:lnTo>
                  <a:pt x="436426" y="44815"/>
                </a:lnTo>
                <a:lnTo>
                  <a:pt x="436426" y="0"/>
                </a:lnTo>
                <a:close/>
              </a:path>
              <a:path w="540384" h="560704">
                <a:moveTo>
                  <a:pt x="540297" y="224181"/>
                </a:moveTo>
                <a:lnTo>
                  <a:pt x="498728" y="224181"/>
                </a:lnTo>
                <a:lnTo>
                  <a:pt x="498728" y="515586"/>
                </a:lnTo>
                <a:lnTo>
                  <a:pt x="540297" y="515586"/>
                </a:lnTo>
                <a:lnTo>
                  <a:pt x="540297" y="224181"/>
                </a:lnTo>
                <a:close/>
              </a:path>
              <a:path w="540384" h="560704">
                <a:moveTo>
                  <a:pt x="145440" y="224181"/>
                </a:moveTo>
                <a:lnTo>
                  <a:pt x="41569" y="224181"/>
                </a:lnTo>
                <a:lnTo>
                  <a:pt x="270148" y="409097"/>
                </a:lnTo>
                <a:lnTo>
                  <a:pt x="339395" y="353078"/>
                </a:lnTo>
                <a:lnTo>
                  <a:pt x="270148" y="353078"/>
                </a:lnTo>
                <a:lnTo>
                  <a:pt x="228579" y="319466"/>
                </a:lnTo>
                <a:lnTo>
                  <a:pt x="228579" y="313812"/>
                </a:lnTo>
                <a:lnTo>
                  <a:pt x="231422" y="297356"/>
                </a:lnTo>
                <a:lnTo>
                  <a:pt x="234824" y="291404"/>
                </a:lnTo>
                <a:lnTo>
                  <a:pt x="187010" y="291404"/>
                </a:lnTo>
                <a:lnTo>
                  <a:pt x="145440" y="252138"/>
                </a:lnTo>
                <a:lnTo>
                  <a:pt x="145440" y="224181"/>
                </a:lnTo>
                <a:close/>
              </a:path>
              <a:path w="540384" h="560704">
                <a:moveTo>
                  <a:pt x="338585" y="268997"/>
                </a:moveTo>
                <a:lnTo>
                  <a:pt x="270148" y="268997"/>
                </a:lnTo>
                <a:lnTo>
                  <a:pt x="285390" y="272848"/>
                </a:lnTo>
                <a:lnTo>
                  <a:pt x="298708" y="283001"/>
                </a:lnTo>
                <a:lnTo>
                  <a:pt x="308138" y="297356"/>
                </a:lnTo>
                <a:lnTo>
                  <a:pt x="311718" y="313812"/>
                </a:lnTo>
                <a:lnTo>
                  <a:pt x="311718" y="319466"/>
                </a:lnTo>
                <a:lnTo>
                  <a:pt x="270148" y="353078"/>
                </a:lnTo>
                <a:lnTo>
                  <a:pt x="339395" y="353078"/>
                </a:lnTo>
                <a:lnTo>
                  <a:pt x="415632" y="291404"/>
                </a:lnTo>
                <a:lnTo>
                  <a:pt x="348052" y="291404"/>
                </a:lnTo>
                <a:lnTo>
                  <a:pt x="338585" y="268997"/>
                </a:lnTo>
                <a:close/>
              </a:path>
              <a:path w="540384" h="560704">
                <a:moveTo>
                  <a:pt x="270148" y="224181"/>
                </a:moveTo>
                <a:lnTo>
                  <a:pt x="241079" y="229163"/>
                </a:lnTo>
                <a:lnTo>
                  <a:pt x="216878" y="243068"/>
                </a:lnTo>
                <a:lnTo>
                  <a:pt x="198527" y="264335"/>
                </a:lnTo>
                <a:lnTo>
                  <a:pt x="187010" y="291404"/>
                </a:lnTo>
                <a:lnTo>
                  <a:pt x="234824" y="291404"/>
                </a:lnTo>
                <a:lnTo>
                  <a:pt x="239626" y="283001"/>
                </a:lnTo>
                <a:lnTo>
                  <a:pt x="252698" y="272848"/>
                </a:lnTo>
                <a:lnTo>
                  <a:pt x="270148" y="268997"/>
                </a:lnTo>
                <a:lnTo>
                  <a:pt x="338585" y="268997"/>
                </a:lnTo>
                <a:lnTo>
                  <a:pt x="336616" y="264335"/>
                </a:lnTo>
                <a:lnTo>
                  <a:pt x="318838" y="243068"/>
                </a:lnTo>
                <a:lnTo>
                  <a:pt x="296191" y="229163"/>
                </a:lnTo>
                <a:lnTo>
                  <a:pt x="270148" y="224181"/>
                </a:lnTo>
                <a:close/>
              </a:path>
              <a:path w="540384" h="560704">
                <a:moveTo>
                  <a:pt x="436426" y="44815"/>
                </a:moveTo>
                <a:lnTo>
                  <a:pt x="353287" y="44815"/>
                </a:lnTo>
                <a:lnTo>
                  <a:pt x="353287" y="56019"/>
                </a:lnTo>
                <a:lnTo>
                  <a:pt x="355232" y="68383"/>
                </a:lnTo>
                <a:lnTo>
                  <a:pt x="361075" y="79146"/>
                </a:lnTo>
                <a:lnTo>
                  <a:pt x="370824" y="86749"/>
                </a:lnTo>
                <a:lnTo>
                  <a:pt x="384490" y="89630"/>
                </a:lnTo>
                <a:lnTo>
                  <a:pt x="394857" y="89630"/>
                </a:lnTo>
                <a:lnTo>
                  <a:pt x="394857" y="252138"/>
                </a:lnTo>
                <a:lnTo>
                  <a:pt x="348052" y="291404"/>
                </a:lnTo>
                <a:lnTo>
                  <a:pt x="415632" y="291404"/>
                </a:lnTo>
                <a:lnTo>
                  <a:pt x="498728" y="224181"/>
                </a:lnTo>
                <a:lnTo>
                  <a:pt x="540297" y="224181"/>
                </a:lnTo>
                <a:lnTo>
                  <a:pt x="540297" y="218527"/>
                </a:lnTo>
                <a:lnTo>
                  <a:pt x="436426" y="218527"/>
                </a:lnTo>
                <a:lnTo>
                  <a:pt x="436426" y="145754"/>
                </a:lnTo>
                <a:lnTo>
                  <a:pt x="508360" y="145754"/>
                </a:lnTo>
                <a:lnTo>
                  <a:pt x="436426" y="95285"/>
                </a:lnTo>
                <a:lnTo>
                  <a:pt x="436426" y="44815"/>
                </a:lnTo>
                <a:close/>
              </a:path>
              <a:path w="540384" h="560704">
                <a:moveTo>
                  <a:pt x="145440" y="145754"/>
                </a:moveTo>
                <a:lnTo>
                  <a:pt x="103871" y="145754"/>
                </a:lnTo>
                <a:lnTo>
                  <a:pt x="103871" y="218527"/>
                </a:lnTo>
                <a:lnTo>
                  <a:pt x="145440" y="218527"/>
                </a:lnTo>
                <a:lnTo>
                  <a:pt x="145440" y="145754"/>
                </a:lnTo>
                <a:close/>
              </a:path>
              <a:path w="540384" h="560704">
                <a:moveTo>
                  <a:pt x="508360" y="145754"/>
                </a:moveTo>
                <a:lnTo>
                  <a:pt x="436426" y="145754"/>
                </a:lnTo>
                <a:lnTo>
                  <a:pt x="483126" y="179366"/>
                </a:lnTo>
                <a:lnTo>
                  <a:pt x="436426" y="218527"/>
                </a:lnTo>
                <a:lnTo>
                  <a:pt x="540297" y="218527"/>
                </a:lnTo>
                <a:lnTo>
                  <a:pt x="540297" y="168162"/>
                </a:lnTo>
                <a:lnTo>
                  <a:pt x="508360" y="145754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863749" y="4071080"/>
            <a:ext cx="64081" cy="69107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065875" y="8712614"/>
            <a:ext cx="14384483" cy="1285405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373942" y="9067338"/>
            <a:ext cx="9768205" cy="527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0" dirty="0">
                <a:solidFill>
                  <a:srgbClr val="FFFFFF"/>
                </a:solidFill>
                <a:latin typeface="宋体"/>
                <a:cs typeface="宋体"/>
              </a:rPr>
              <a:t>零信任原则：不自动信任内部</a:t>
            </a:r>
            <a:r>
              <a:rPr sz="3300" spc="-5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3300" spc="-10" dirty="0">
                <a:solidFill>
                  <a:srgbClr val="FFFFFF"/>
                </a:solidFill>
                <a:latin typeface="宋体"/>
                <a:cs typeface="宋体"/>
              </a:rPr>
              <a:t>外部的</a:t>
            </a:r>
            <a:r>
              <a:rPr sz="3300" spc="-5" dirty="0">
                <a:solidFill>
                  <a:srgbClr val="FFFFFF"/>
                </a:solidFill>
                <a:latin typeface="宋体"/>
                <a:cs typeface="宋体"/>
              </a:rPr>
              <a:t>任</a:t>
            </a:r>
            <a:r>
              <a:rPr sz="3300" spc="-10" dirty="0">
                <a:solidFill>
                  <a:srgbClr val="FFFFFF"/>
                </a:solidFill>
                <a:latin typeface="宋体"/>
                <a:cs typeface="宋体"/>
              </a:rPr>
              <a:t>何人</a:t>
            </a:r>
            <a:r>
              <a:rPr sz="3300" spc="-5" dirty="0">
                <a:solidFill>
                  <a:srgbClr val="FFFFFF"/>
                </a:solidFill>
                <a:latin typeface="宋体"/>
                <a:cs typeface="宋体"/>
              </a:rPr>
              <a:t>、</a:t>
            </a:r>
            <a:r>
              <a:rPr sz="3300" spc="-10" dirty="0">
                <a:solidFill>
                  <a:srgbClr val="FFFFFF"/>
                </a:solidFill>
                <a:latin typeface="宋体"/>
                <a:cs typeface="宋体"/>
              </a:rPr>
              <a:t>事、物</a:t>
            </a:r>
            <a:endParaRPr sz="33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48925" y="5342268"/>
            <a:ext cx="2540635" cy="3949700"/>
          </a:xfrm>
          <a:custGeom>
            <a:avLst/>
            <a:gdLst/>
            <a:ahLst/>
            <a:cxnLst/>
            <a:rect l="l" t="t" r="r" b="b"/>
            <a:pathLst>
              <a:path w="2540634" h="3949700">
                <a:moveTo>
                  <a:pt x="1475599" y="3937000"/>
                </a:moveTo>
                <a:lnTo>
                  <a:pt x="1064838" y="3937000"/>
                </a:lnTo>
                <a:lnTo>
                  <a:pt x="1114550" y="3949700"/>
                </a:lnTo>
                <a:lnTo>
                  <a:pt x="1425890" y="3949700"/>
                </a:lnTo>
                <a:lnTo>
                  <a:pt x="1475599" y="3937000"/>
                </a:lnTo>
                <a:close/>
              </a:path>
              <a:path w="2540634" h="3949700">
                <a:moveTo>
                  <a:pt x="1524218" y="25400"/>
                </a:moveTo>
                <a:lnTo>
                  <a:pt x="1016215" y="25400"/>
                </a:lnTo>
                <a:lnTo>
                  <a:pt x="876881" y="63500"/>
                </a:lnTo>
                <a:lnTo>
                  <a:pt x="832616" y="88900"/>
                </a:lnTo>
                <a:lnTo>
                  <a:pt x="789439" y="101600"/>
                </a:lnTo>
                <a:lnTo>
                  <a:pt x="747353" y="127000"/>
                </a:lnTo>
                <a:lnTo>
                  <a:pt x="706356" y="139700"/>
                </a:lnTo>
                <a:lnTo>
                  <a:pt x="666449" y="165100"/>
                </a:lnTo>
                <a:lnTo>
                  <a:pt x="627631" y="190500"/>
                </a:lnTo>
                <a:lnTo>
                  <a:pt x="589903" y="228600"/>
                </a:lnTo>
                <a:lnTo>
                  <a:pt x="553265" y="254000"/>
                </a:lnTo>
                <a:lnTo>
                  <a:pt x="517717" y="279400"/>
                </a:lnTo>
                <a:lnTo>
                  <a:pt x="483259" y="317500"/>
                </a:lnTo>
                <a:lnTo>
                  <a:pt x="449891" y="355600"/>
                </a:lnTo>
                <a:lnTo>
                  <a:pt x="417613" y="393700"/>
                </a:lnTo>
                <a:lnTo>
                  <a:pt x="386425" y="431800"/>
                </a:lnTo>
                <a:lnTo>
                  <a:pt x="356327" y="469900"/>
                </a:lnTo>
                <a:lnTo>
                  <a:pt x="327319" y="520700"/>
                </a:lnTo>
                <a:lnTo>
                  <a:pt x="305862" y="558800"/>
                </a:lnTo>
                <a:lnTo>
                  <a:pt x="285131" y="584200"/>
                </a:lnTo>
                <a:lnTo>
                  <a:pt x="265129" y="622300"/>
                </a:lnTo>
                <a:lnTo>
                  <a:pt x="245853" y="660400"/>
                </a:lnTo>
                <a:lnTo>
                  <a:pt x="227305" y="698500"/>
                </a:lnTo>
                <a:lnTo>
                  <a:pt x="209484" y="736600"/>
                </a:lnTo>
                <a:lnTo>
                  <a:pt x="192391" y="787400"/>
                </a:lnTo>
                <a:lnTo>
                  <a:pt x="176025" y="825500"/>
                </a:lnTo>
                <a:lnTo>
                  <a:pt x="160386" y="863600"/>
                </a:lnTo>
                <a:lnTo>
                  <a:pt x="145475" y="914400"/>
                </a:lnTo>
                <a:lnTo>
                  <a:pt x="131291" y="952500"/>
                </a:lnTo>
                <a:lnTo>
                  <a:pt x="117835" y="1003300"/>
                </a:lnTo>
                <a:lnTo>
                  <a:pt x="105106" y="1041400"/>
                </a:lnTo>
                <a:lnTo>
                  <a:pt x="93104" y="1092200"/>
                </a:lnTo>
                <a:lnTo>
                  <a:pt x="81829" y="1143000"/>
                </a:lnTo>
                <a:lnTo>
                  <a:pt x="71282" y="1193800"/>
                </a:lnTo>
                <a:lnTo>
                  <a:pt x="61463" y="1244600"/>
                </a:lnTo>
                <a:lnTo>
                  <a:pt x="52371" y="1295400"/>
                </a:lnTo>
                <a:lnTo>
                  <a:pt x="44006" y="1346200"/>
                </a:lnTo>
                <a:lnTo>
                  <a:pt x="36368" y="1397000"/>
                </a:lnTo>
                <a:lnTo>
                  <a:pt x="29458" y="1447800"/>
                </a:lnTo>
                <a:lnTo>
                  <a:pt x="23276" y="1511300"/>
                </a:lnTo>
                <a:lnTo>
                  <a:pt x="17820" y="1562100"/>
                </a:lnTo>
                <a:lnTo>
                  <a:pt x="13092" y="1625600"/>
                </a:lnTo>
                <a:lnTo>
                  <a:pt x="9092" y="1676400"/>
                </a:lnTo>
                <a:lnTo>
                  <a:pt x="5819" y="1739900"/>
                </a:lnTo>
                <a:lnTo>
                  <a:pt x="3273" y="1803400"/>
                </a:lnTo>
                <a:lnTo>
                  <a:pt x="1454" y="1854200"/>
                </a:lnTo>
                <a:lnTo>
                  <a:pt x="363" y="1917700"/>
                </a:lnTo>
                <a:lnTo>
                  <a:pt x="0" y="1981200"/>
                </a:lnTo>
                <a:lnTo>
                  <a:pt x="363" y="2044700"/>
                </a:lnTo>
                <a:lnTo>
                  <a:pt x="1454" y="2108200"/>
                </a:lnTo>
                <a:lnTo>
                  <a:pt x="3273" y="2171700"/>
                </a:lnTo>
                <a:lnTo>
                  <a:pt x="5819" y="2222500"/>
                </a:lnTo>
                <a:lnTo>
                  <a:pt x="9092" y="2286000"/>
                </a:lnTo>
                <a:lnTo>
                  <a:pt x="13092" y="2336800"/>
                </a:lnTo>
                <a:lnTo>
                  <a:pt x="17820" y="2400300"/>
                </a:lnTo>
                <a:lnTo>
                  <a:pt x="23276" y="2451100"/>
                </a:lnTo>
                <a:lnTo>
                  <a:pt x="29458" y="2514600"/>
                </a:lnTo>
                <a:lnTo>
                  <a:pt x="36368" y="2565400"/>
                </a:lnTo>
                <a:lnTo>
                  <a:pt x="44006" y="2616200"/>
                </a:lnTo>
                <a:lnTo>
                  <a:pt x="52371" y="2667000"/>
                </a:lnTo>
                <a:lnTo>
                  <a:pt x="61463" y="2717800"/>
                </a:lnTo>
                <a:lnTo>
                  <a:pt x="71282" y="2768600"/>
                </a:lnTo>
                <a:lnTo>
                  <a:pt x="81829" y="2819400"/>
                </a:lnTo>
                <a:lnTo>
                  <a:pt x="93104" y="2870200"/>
                </a:lnTo>
                <a:lnTo>
                  <a:pt x="105106" y="2908300"/>
                </a:lnTo>
                <a:lnTo>
                  <a:pt x="117835" y="2959100"/>
                </a:lnTo>
                <a:lnTo>
                  <a:pt x="131291" y="3009900"/>
                </a:lnTo>
                <a:lnTo>
                  <a:pt x="145475" y="3048000"/>
                </a:lnTo>
                <a:lnTo>
                  <a:pt x="160386" y="3098800"/>
                </a:lnTo>
                <a:lnTo>
                  <a:pt x="176025" y="3136900"/>
                </a:lnTo>
                <a:lnTo>
                  <a:pt x="192391" y="3175000"/>
                </a:lnTo>
                <a:lnTo>
                  <a:pt x="209484" y="3213100"/>
                </a:lnTo>
                <a:lnTo>
                  <a:pt x="227305" y="3251200"/>
                </a:lnTo>
                <a:lnTo>
                  <a:pt x="245853" y="3289300"/>
                </a:lnTo>
                <a:lnTo>
                  <a:pt x="265129" y="3327400"/>
                </a:lnTo>
                <a:lnTo>
                  <a:pt x="285131" y="3365500"/>
                </a:lnTo>
                <a:lnTo>
                  <a:pt x="305862" y="3403600"/>
                </a:lnTo>
                <a:lnTo>
                  <a:pt x="327319" y="3441700"/>
                </a:lnTo>
                <a:lnTo>
                  <a:pt x="356327" y="3479800"/>
                </a:lnTo>
                <a:lnTo>
                  <a:pt x="386425" y="3530600"/>
                </a:lnTo>
                <a:lnTo>
                  <a:pt x="417613" y="3568700"/>
                </a:lnTo>
                <a:lnTo>
                  <a:pt x="449891" y="3606800"/>
                </a:lnTo>
                <a:lnTo>
                  <a:pt x="483259" y="3644900"/>
                </a:lnTo>
                <a:lnTo>
                  <a:pt x="517717" y="3670300"/>
                </a:lnTo>
                <a:lnTo>
                  <a:pt x="553265" y="3708400"/>
                </a:lnTo>
                <a:lnTo>
                  <a:pt x="589903" y="3733800"/>
                </a:lnTo>
                <a:lnTo>
                  <a:pt x="627631" y="3759200"/>
                </a:lnTo>
                <a:lnTo>
                  <a:pt x="666449" y="3797300"/>
                </a:lnTo>
                <a:lnTo>
                  <a:pt x="706356" y="3810000"/>
                </a:lnTo>
                <a:lnTo>
                  <a:pt x="747353" y="3835400"/>
                </a:lnTo>
                <a:lnTo>
                  <a:pt x="789439" y="3860800"/>
                </a:lnTo>
                <a:lnTo>
                  <a:pt x="832616" y="3873500"/>
                </a:lnTo>
                <a:lnTo>
                  <a:pt x="876881" y="3898900"/>
                </a:lnTo>
                <a:lnTo>
                  <a:pt x="1016215" y="3937000"/>
                </a:lnTo>
                <a:lnTo>
                  <a:pt x="1524218" y="3937000"/>
                </a:lnTo>
                <a:lnTo>
                  <a:pt x="1663535" y="3898900"/>
                </a:lnTo>
                <a:lnTo>
                  <a:pt x="1707794" y="3873500"/>
                </a:lnTo>
                <a:lnTo>
                  <a:pt x="1750964" y="3860800"/>
                </a:lnTo>
                <a:lnTo>
                  <a:pt x="1793043" y="3835400"/>
                </a:lnTo>
                <a:lnTo>
                  <a:pt x="1834033" y="3810000"/>
                </a:lnTo>
                <a:lnTo>
                  <a:pt x="1873934" y="3797300"/>
                </a:lnTo>
                <a:lnTo>
                  <a:pt x="1912745" y="3759200"/>
                </a:lnTo>
                <a:lnTo>
                  <a:pt x="1950466" y="3733800"/>
                </a:lnTo>
                <a:lnTo>
                  <a:pt x="1987098" y="3708400"/>
                </a:lnTo>
                <a:lnTo>
                  <a:pt x="2022641" y="3670300"/>
                </a:lnTo>
                <a:lnTo>
                  <a:pt x="2039867" y="3657600"/>
                </a:lnTo>
                <a:lnTo>
                  <a:pt x="1170943" y="3657600"/>
                </a:lnTo>
                <a:lnTo>
                  <a:pt x="1077216" y="3632200"/>
                </a:lnTo>
                <a:lnTo>
                  <a:pt x="989041" y="3606800"/>
                </a:lnTo>
                <a:lnTo>
                  <a:pt x="947035" y="3594100"/>
                </a:lnTo>
                <a:lnTo>
                  <a:pt x="906416" y="3568700"/>
                </a:lnTo>
                <a:lnTo>
                  <a:pt x="867185" y="3556000"/>
                </a:lnTo>
                <a:lnTo>
                  <a:pt x="829342" y="3530600"/>
                </a:lnTo>
                <a:lnTo>
                  <a:pt x="792885" y="3492500"/>
                </a:lnTo>
                <a:lnTo>
                  <a:pt x="757816" y="3467100"/>
                </a:lnTo>
                <a:lnTo>
                  <a:pt x="724134" y="3429000"/>
                </a:lnTo>
                <a:lnTo>
                  <a:pt x="691839" y="3403600"/>
                </a:lnTo>
                <a:lnTo>
                  <a:pt x="660931" y="3365500"/>
                </a:lnTo>
                <a:lnTo>
                  <a:pt x="631410" y="3314700"/>
                </a:lnTo>
                <a:lnTo>
                  <a:pt x="603275" y="3276600"/>
                </a:lnTo>
                <a:lnTo>
                  <a:pt x="576526" y="3225800"/>
                </a:lnTo>
                <a:lnTo>
                  <a:pt x="541837" y="3162300"/>
                </a:lnTo>
                <a:lnTo>
                  <a:pt x="525532" y="3124200"/>
                </a:lnTo>
                <a:lnTo>
                  <a:pt x="509921" y="3086100"/>
                </a:lnTo>
                <a:lnTo>
                  <a:pt x="495003" y="3048000"/>
                </a:lnTo>
                <a:lnTo>
                  <a:pt x="480779" y="3009900"/>
                </a:lnTo>
                <a:lnTo>
                  <a:pt x="467248" y="2971800"/>
                </a:lnTo>
                <a:lnTo>
                  <a:pt x="454410" y="2933700"/>
                </a:lnTo>
                <a:lnTo>
                  <a:pt x="442267" y="2882900"/>
                </a:lnTo>
                <a:lnTo>
                  <a:pt x="430817" y="2844800"/>
                </a:lnTo>
                <a:lnTo>
                  <a:pt x="420060" y="2794000"/>
                </a:lnTo>
                <a:lnTo>
                  <a:pt x="409998" y="2755900"/>
                </a:lnTo>
                <a:lnTo>
                  <a:pt x="400629" y="2705100"/>
                </a:lnTo>
                <a:lnTo>
                  <a:pt x="391953" y="2654300"/>
                </a:lnTo>
                <a:lnTo>
                  <a:pt x="383972" y="2603500"/>
                </a:lnTo>
                <a:lnTo>
                  <a:pt x="376685" y="2552700"/>
                </a:lnTo>
                <a:lnTo>
                  <a:pt x="370091" y="2501900"/>
                </a:lnTo>
                <a:lnTo>
                  <a:pt x="364191" y="2451100"/>
                </a:lnTo>
                <a:lnTo>
                  <a:pt x="358985" y="2400300"/>
                </a:lnTo>
                <a:lnTo>
                  <a:pt x="354474" y="2336800"/>
                </a:lnTo>
                <a:lnTo>
                  <a:pt x="350656" y="2286000"/>
                </a:lnTo>
                <a:lnTo>
                  <a:pt x="347532" y="2222500"/>
                </a:lnTo>
                <a:lnTo>
                  <a:pt x="345103" y="2171700"/>
                </a:lnTo>
                <a:lnTo>
                  <a:pt x="343367" y="2108200"/>
                </a:lnTo>
                <a:lnTo>
                  <a:pt x="342326" y="2044700"/>
                </a:lnTo>
                <a:lnTo>
                  <a:pt x="341979" y="1981200"/>
                </a:lnTo>
                <a:lnTo>
                  <a:pt x="342326" y="1917700"/>
                </a:lnTo>
                <a:lnTo>
                  <a:pt x="343367" y="1854200"/>
                </a:lnTo>
                <a:lnTo>
                  <a:pt x="345103" y="1803400"/>
                </a:lnTo>
                <a:lnTo>
                  <a:pt x="347532" y="1739900"/>
                </a:lnTo>
                <a:lnTo>
                  <a:pt x="350656" y="1676400"/>
                </a:lnTo>
                <a:lnTo>
                  <a:pt x="354474" y="1625600"/>
                </a:lnTo>
                <a:lnTo>
                  <a:pt x="358985" y="1562100"/>
                </a:lnTo>
                <a:lnTo>
                  <a:pt x="364191" y="1511300"/>
                </a:lnTo>
                <a:lnTo>
                  <a:pt x="370091" y="1460500"/>
                </a:lnTo>
                <a:lnTo>
                  <a:pt x="376685" y="1409700"/>
                </a:lnTo>
                <a:lnTo>
                  <a:pt x="383972" y="1358900"/>
                </a:lnTo>
                <a:lnTo>
                  <a:pt x="391953" y="1308100"/>
                </a:lnTo>
                <a:lnTo>
                  <a:pt x="400629" y="1257300"/>
                </a:lnTo>
                <a:lnTo>
                  <a:pt x="409998" y="1206500"/>
                </a:lnTo>
                <a:lnTo>
                  <a:pt x="420060" y="1168400"/>
                </a:lnTo>
                <a:lnTo>
                  <a:pt x="430817" y="1117600"/>
                </a:lnTo>
                <a:lnTo>
                  <a:pt x="442267" y="1079500"/>
                </a:lnTo>
                <a:lnTo>
                  <a:pt x="454410" y="1028700"/>
                </a:lnTo>
                <a:lnTo>
                  <a:pt x="467248" y="990600"/>
                </a:lnTo>
                <a:lnTo>
                  <a:pt x="480779" y="952500"/>
                </a:lnTo>
                <a:lnTo>
                  <a:pt x="495003" y="914400"/>
                </a:lnTo>
                <a:lnTo>
                  <a:pt x="509921" y="876300"/>
                </a:lnTo>
                <a:lnTo>
                  <a:pt x="525532" y="838200"/>
                </a:lnTo>
                <a:lnTo>
                  <a:pt x="541837" y="800100"/>
                </a:lnTo>
                <a:lnTo>
                  <a:pt x="558835" y="762000"/>
                </a:lnTo>
                <a:lnTo>
                  <a:pt x="576526" y="736600"/>
                </a:lnTo>
                <a:lnTo>
                  <a:pt x="603275" y="685800"/>
                </a:lnTo>
                <a:lnTo>
                  <a:pt x="631410" y="647700"/>
                </a:lnTo>
                <a:lnTo>
                  <a:pt x="660931" y="596900"/>
                </a:lnTo>
                <a:lnTo>
                  <a:pt x="691839" y="558800"/>
                </a:lnTo>
                <a:lnTo>
                  <a:pt x="724134" y="533400"/>
                </a:lnTo>
                <a:lnTo>
                  <a:pt x="757816" y="495300"/>
                </a:lnTo>
                <a:lnTo>
                  <a:pt x="792885" y="469900"/>
                </a:lnTo>
                <a:lnTo>
                  <a:pt x="829342" y="431800"/>
                </a:lnTo>
                <a:lnTo>
                  <a:pt x="867185" y="419100"/>
                </a:lnTo>
                <a:lnTo>
                  <a:pt x="906416" y="393700"/>
                </a:lnTo>
                <a:lnTo>
                  <a:pt x="947035" y="368300"/>
                </a:lnTo>
                <a:lnTo>
                  <a:pt x="1032434" y="342900"/>
                </a:lnTo>
                <a:lnTo>
                  <a:pt x="1123385" y="317500"/>
                </a:lnTo>
                <a:lnTo>
                  <a:pt x="1170943" y="317500"/>
                </a:lnTo>
                <a:lnTo>
                  <a:pt x="1219889" y="304800"/>
                </a:lnTo>
                <a:lnTo>
                  <a:pt x="2045610" y="304800"/>
                </a:lnTo>
                <a:lnTo>
                  <a:pt x="2022641" y="279400"/>
                </a:lnTo>
                <a:lnTo>
                  <a:pt x="1987098" y="254000"/>
                </a:lnTo>
                <a:lnTo>
                  <a:pt x="1950466" y="228600"/>
                </a:lnTo>
                <a:lnTo>
                  <a:pt x="1912745" y="190500"/>
                </a:lnTo>
                <a:lnTo>
                  <a:pt x="1873934" y="165100"/>
                </a:lnTo>
                <a:lnTo>
                  <a:pt x="1834033" y="139700"/>
                </a:lnTo>
                <a:lnTo>
                  <a:pt x="1793043" y="127000"/>
                </a:lnTo>
                <a:lnTo>
                  <a:pt x="1750964" y="101600"/>
                </a:lnTo>
                <a:lnTo>
                  <a:pt x="1707794" y="88900"/>
                </a:lnTo>
                <a:lnTo>
                  <a:pt x="1663535" y="63500"/>
                </a:lnTo>
                <a:lnTo>
                  <a:pt x="1524218" y="25400"/>
                </a:lnTo>
                <a:close/>
              </a:path>
              <a:path w="2540634" h="3949700">
                <a:moveTo>
                  <a:pt x="2045610" y="304800"/>
                </a:moveTo>
                <a:lnTo>
                  <a:pt x="1320541" y="304800"/>
                </a:lnTo>
                <a:lnTo>
                  <a:pt x="1369475" y="317500"/>
                </a:lnTo>
                <a:lnTo>
                  <a:pt x="1417023" y="317500"/>
                </a:lnTo>
                <a:lnTo>
                  <a:pt x="1507965" y="342900"/>
                </a:lnTo>
                <a:lnTo>
                  <a:pt x="1593365" y="368300"/>
                </a:lnTo>
                <a:lnTo>
                  <a:pt x="1633986" y="393700"/>
                </a:lnTo>
                <a:lnTo>
                  <a:pt x="1673221" y="419100"/>
                </a:lnTo>
                <a:lnTo>
                  <a:pt x="1711069" y="431800"/>
                </a:lnTo>
                <a:lnTo>
                  <a:pt x="1747531" y="469900"/>
                </a:lnTo>
                <a:lnTo>
                  <a:pt x="1782606" y="495300"/>
                </a:lnTo>
                <a:lnTo>
                  <a:pt x="1816293" y="533400"/>
                </a:lnTo>
                <a:lnTo>
                  <a:pt x="1848594" y="558800"/>
                </a:lnTo>
                <a:lnTo>
                  <a:pt x="1879507" y="596900"/>
                </a:lnTo>
                <a:lnTo>
                  <a:pt x="1909032" y="647700"/>
                </a:lnTo>
                <a:lnTo>
                  <a:pt x="1937170" y="685800"/>
                </a:lnTo>
                <a:lnTo>
                  <a:pt x="1963919" y="736600"/>
                </a:lnTo>
                <a:lnTo>
                  <a:pt x="1981610" y="762000"/>
                </a:lnTo>
                <a:lnTo>
                  <a:pt x="1998607" y="800100"/>
                </a:lnTo>
                <a:lnTo>
                  <a:pt x="2014909" y="838200"/>
                </a:lnTo>
                <a:lnTo>
                  <a:pt x="2030518" y="876300"/>
                </a:lnTo>
                <a:lnTo>
                  <a:pt x="2045432" y="914400"/>
                </a:lnTo>
                <a:lnTo>
                  <a:pt x="2059652" y="952500"/>
                </a:lnTo>
                <a:lnTo>
                  <a:pt x="2073179" y="990600"/>
                </a:lnTo>
                <a:lnTo>
                  <a:pt x="2086011" y="1028700"/>
                </a:lnTo>
                <a:lnTo>
                  <a:pt x="2098149" y="1079500"/>
                </a:lnTo>
                <a:lnTo>
                  <a:pt x="2109594" y="1117600"/>
                </a:lnTo>
                <a:lnTo>
                  <a:pt x="2120345" y="1168400"/>
                </a:lnTo>
                <a:lnTo>
                  <a:pt x="2130401" y="1206500"/>
                </a:lnTo>
                <a:lnTo>
                  <a:pt x="2139764" y="1257300"/>
                </a:lnTo>
                <a:lnTo>
                  <a:pt x="2148433" y="1308100"/>
                </a:lnTo>
                <a:lnTo>
                  <a:pt x="2156409" y="1358900"/>
                </a:lnTo>
                <a:lnTo>
                  <a:pt x="2163690" y="1409700"/>
                </a:lnTo>
                <a:lnTo>
                  <a:pt x="2170279" y="1460500"/>
                </a:lnTo>
                <a:lnTo>
                  <a:pt x="2176173" y="1511300"/>
                </a:lnTo>
                <a:lnTo>
                  <a:pt x="2181374" y="1562100"/>
                </a:lnTo>
                <a:lnTo>
                  <a:pt x="2185881" y="1625600"/>
                </a:lnTo>
                <a:lnTo>
                  <a:pt x="2189695" y="1676400"/>
                </a:lnTo>
                <a:lnTo>
                  <a:pt x="2192815" y="1739900"/>
                </a:lnTo>
                <a:lnTo>
                  <a:pt x="2195242" y="1803400"/>
                </a:lnTo>
                <a:lnTo>
                  <a:pt x="2196975" y="1854200"/>
                </a:lnTo>
                <a:lnTo>
                  <a:pt x="2198015" y="1917700"/>
                </a:lnTo>
                <a:lnTo>
                  <a:pt x="2198362" y="1981200"/>
                </a:lnTo>
                <a:lnTo>
                  <a:pt x="2198015" y="2044700"/>
                </a:lnTo>
                <a:lnTo>
                  <a:pt x="2196975" y="2108200"/>
                </a:lnTo>
                <a:lnTo>
                  <a:pt x="2195242" y="2171700"/>
                </a:lnTo>
                <a:lnTo>
                  <a:pt x="2192815" y="2222500"/>
                </a:lnTo>
                <a:lnTo>
                  <a:pt x="2189695" y="2286000"/>
                </a:lnTo>
                <a:lnTo>
                  <a:pt x="2185881" y="2336800"/>
                </a:lnTo>
                <a:lnTo>
                  <a:pt x="2181374" y="2400300"/>
                </a:lnTo>
                <a:lnTo>
                  <a:pt x="2176173" y="2451100"/>
                </a:lnTo>
                <a:lnTo>
                  <a:pt x="2170279" y="2501900"/>
                </a:lnTo>
                <a:lnTo>
                  <a:pt x="2163690" y="2552700"/>
                </a:lnTo>
                <a:lnTo>
                  <a:pt x="2156409" y="2603500"/>
                </a:lnTo>
                <a:lnTo>
                  <a:pt x="2148433" y="2654300"/>
                </a:lnTo>
                <a:lnTo>
                  <a:pt x="2139764" y="2705100"/>
                </a:lnTo>
                <a:lnTo>
                  <a:pt x="2130401" y="2755900"/>
                </a:lnTo>
                <a:lnTo>
                  <a:pt x="2120345" y="2794000"/>
                </a:lnTo>
                <a:lnTo>
                  <a:pt x="2109594" y="2844800"/>
                </a:lnTo>
                <a:lnTo>
                  <a:pt x="2098149" y="2882900"/>
                </a:lnTo>
                <a:lnTo>
                  <a:pt x="2086011" y="2933700"/>
                </a:lnTo>
                <a:lnTo>
                  <a:pt x="2073179" y="2971800"/>
                </a:lnTo>
                <a:lnTo>
                  <a:pt x="2059652" y="3009900"/>
                </a:lnTo>
                <a:lnTo>
                  <a:pt x="2045432" y="3048000"/>
                </a:lnTo>
                <a:lnTo>
                  <a:pt x="2030518" y="3086100"/>
                </a:lnTo>
                <a:lnTo>
                  <a:pt x="2014909" y="3124200"/>
                </a:lnTo>
                <a:lnTo>
                  <a:pt x="1998607" y="3162300"/>
                </a:lnTo>
                <a:lnTo>
                  <a:pt x="1981610" y="3200400"/>
                </a:lnTo>
                <a:lnTo>
                  <a:pt x="1963919" y="3225800"/>
                </a:lnTo>
                <a:lnTo>
                  <a:pt x="1937170" y="3276600"/>
                </a:lnTo>
                <a:lnTo>
                  <a:pt x="1909032" y="3314700"/>
                </a:lnTo>
                <a:lnTo>
                  <a:pt x="1879507" y="3365500"/>
                </a:lnTo>
                <a:lnTo>
                  <a:pt x="1848594" y="3403600"/>
                </a:lnTo>
                <a:lnTo>
                  <a:pt x="1816293" y="3429000"/>
                </a:lnTo>
                <a:lnTo>
                  <a:pt x="1782606" y="3467100"/>
                </a:lnTo>
                <a:lnTo>
                  <a:pt x="1747531" y="3492500"/>
                </a:lnTo>
                <a:lnTo>
                  <a:pt x="1711069" y="3530600"/>
                </a:lnTo>
                <a:lnTo>
                  <a:pt x="1673221" y="3556000"/>
                </a:lnTo>
                <a:lnTo>
                  <a:pt x="1633986" y="3568700"/>
                </a:lnTo>
                <a:lnTo>
                  <a:pt x="1593365" y="3594100"/>
                </a:lnTo>
                <a:lnTo>
                  <a:pt x="1551358" y="3606800"/>
                </a:lnTo>
                <a:lnTo>
                  <a:pt x="1463187" y="3632200"/>
                </a:lnTo>
                <a:lnTo>
                  <a:pt x="1369475" y="3657600"/>
                </a:lnTo>
                <a:lnTo>
                  <a:pt x="2039867" y="3657600"/>
                </a:lnTo>
                <a:lnTo>
                  <a:pt x="2090458" y="3606800"/>
                </a:lnTo>
                <a:lnTo>
                  <a:pt x="2122732" y="3568700"/>
                </a:lnTo>
                <a:lnTo>
                  <a:pt x="2153918" y="3530600"/>
                </a:lnTo>
                <a:lnTo>
                  <a:pt x="2184014" y="3479800"/>
                </a:lnTo>
                <a:lnTo>
                  <a:pt x="2213021" y="3441700"/>
                </a:lnTo>
                <a:lnTo>
                  <a:pt x="2234479" y="3403600"/>
                </a:lnTo>
                <a:lnTo>
                  <a:pt x="2255209" y="3365500"/>
                </a:lnTo>
                <a:lnTo>
                  <a:pt x="2275212" y="3327400"/>
                </a:lnTo>
                <a:lnTo>
                  <a:pt x="2294487" y="3289300"/>
                </a:lnTo>
                <a:lnTo>
                  <a:pt x="2313036" y="3251200"/>
                </a:lnTo>
                <a:lnTo>
                  <a:pt x="2330856" y="3213100"/>
                </a:lnTo>
                <a:lnTo>
                  <a:pt x="2347950" y="3175000"/>
                </a:lnTo>
                <a:lnTo>
                  <a:pt x="2364316" y="3136900"/>
                </a:lnTo>
                <a:lnTo>
                  <a:pt x="2379954" y="3098800"/>
                </a:lnTo>
                <a:lnTo>
                  <a:pt x="2394865" y="3048000"/>
                </a:lnTo>
                <a:lnTo>
                  <a:pt x="2409049" y="3009900"/>
                </a:lnTo>
                <a:lnTo>
                  <a:pt x="2422506" y="2959100"/>
                </a:lnTo>
                <a:lnTo>
                  <a:pt x="2435235" y="2908300"/>
                </a:lnTo>
                <a:lnTo>
                  <a:pt x="2447237" y="2870200"/>
                </a:lnTo>
                <a:lnTo>
                  <a:pt x="2458511" y="2819400"/>
                </a:lnTo>
                <a:lnTo>
                  <a:pt x="2469058" y="2768600"/>
                </a:lnTo>
                <a:lnTo>
                  <a:pt x="2478878" y="2717800"/>
                </a:lnTo>
                <a:lnTo>
                  <a:pt x="2487970" y="2667000"/>
                </a:lnTo>
                <a:lnTo>
                  <a:pt x="2496335" y="2616200"/>
                </a:lnTo>
                <a:lnTo>
                  <a:pt x="2503972" y="2565400"/>
                </a:lnTo>
                <a:lnTo>
                  <a:pt x="2510882" y="2514600"/>
                </a:lnTo>
                <a:lnTo>
                  <a:pt x="2517065" y="2451100"/>
                </a:lnTo>
                <a:lnTo>
                  <a:pt x="2522520" y="2400300"/>
                </a:lnTo>
                <a:lnTo>
                  <a:pt x="2527248" y="2336800"/>
                </a:lnTo>
                <a:lnTo>
                  <a:pt x="2531249" y="2286000"/>
                </a:lnTo>
                <a:lnTo>
                  <a:pt x="2534522" y="2222500"/>
                </a:lnTo>
                <a:lnTo>
                  <a:pt x="2537068" y="2171700"/>
                </a:lnTo>
                <a:lnTo>
                  <a:pt x="2538886" y="2108200"/>
                </a:lnTo>
                <a:lnTo>
                  <a:pt x="2539977" y="2044700"/>
                </a:lnTo>
                <a:lnTo>
                  <a:pt x="2540341" y="1981200"/>
                </a:lnTo>
                <a:lnTo>
                  <a:pt x="2539977" y="1917700"/>
                </a:lnTo>
                <a:lnTo>
                  <a:pt x="2538886" y="1854200"/>
                </a:lnTo>
                <a:lnTo>
                  <a:pt x="2537068" y="1803400"/>
                </a:lnTo>
                <a:lnTo>
                  <a:pt x="2534522" y="1739900"/>
                </a:lnTo>
                <a:lnTo>
                  <a:pt x="2531249" y="1676400"/>
                </a:lnTo>
                <a:lnTo>
                  <a:pt x="2527248" y="1625600"/>
                </a:lnTo>
                <a:lnTo>
                  <a:pt x="2522520" y="1562100"/>
                </a:lnTo>
                <a:lnTo>
                  <a:pt x="2517065" y="1511300"/>
                </a:lnTo>
                <a:lnTo>
                  <a:pt x="2510882" y="1447800"/>
                </a:lnTo>
                <a:lnTo>
                  <a:pt x="2503972" y="1397000"/>
                </a:lnTo>
                <a:lnTo>
                  <a:pt x="2496335" y="1346200"/>
                </a:lnTo>
                <a:lnTo>
                  <a:pt x="2487970" y="1295400"/>
                </a:lnTo>
                <a:lnTo>
                  <a:pt x="2478878" y="1244600"/>
                </a:lnTo>
                <a:lnTo>
                  <a:pt x="2469058" y="1193800"/>
                </a:lnTo>
                <a:lnTo>
                  <a:pt x="2458511" y="1143000"/>
                </a:lnTo>
                <a:lnTo>
                  <a:pt x="2447237" y="1092200"/>
                </a:lnTo>
                <a:lnTo>
                  <a:pt x="2435235" y="1041400"/>
                </a:lnTo>
                <a:lnTo>
                  <a:pt x="2422506" y="1003300"/>
                </a:lnTo>
                <a:lnTo>
                  <a:pt x="2409049" y="952500"/>
                </a:lnTo>
                <a:lnTo>
                  <a:pt x="2394865" y="914400"/>
                </a:lnTo>
                <a:lnTo>
                  <a:pt x="2379954" y="863600"/>
                </a:lnTo>
                <a:lnTo>
                  <a:pt x="2364316" y="825500"/>
                </a:lnTo>
                <a:lnTo>
                  <a:pt x="2347950" y="787400"/>
                </a:lnTo>
                <a:lnTo>
                  <a:pt x="2330856" y="736600"/>
                </a:lnTo>
                <a:lnTo>
                  <a:pt x="2313036" y="698500"/>
                </a:lnTo>
                <a:lnTo>
                  <a:pt x="2294487" y="660400"/>
                </a:lnTo>
                <a:lnTo>
                  <a:pt x="2275212" y="622300"/>
                </a:lnTo>
                <a:lnTo>
                  <a:pt x="2255209" y="584200"/>
                </a:lnTo>
                <a:lnTo>
                  <a:pt x="2234479" y="558800"/>
                </a:lnTo>
                <a:lnTo>
                  <a:pt x="2213021" y="520700"/>
                </a:lnTo>
                <a:lnTo>
                  <a:pt x="2184014" y="469900"/>
                </a:lnTo>
                <a:lnTo>
                  <a:pt x="2153918" y="431800"/>
                </a:lnTo>
                <a:lnTo>
                  <a:pt x="2122732" y="393700"/>
                </a:lnTo>
                <a:lnTo>
                  <a:pt x="2090458" y="355600"/>
                </a:lnTo>
                <a:lnTo>
                  <a:pt x="2057094" y="317500"/>
                </a:lnTo>
                <a:lnTo>
                  <a:pt x="2045610" y="304800"/>
                </a:lnTo>
                <a:close/>
              </a:path>
              <a:path w="2540634" h="3949700">
                <a:moveTo>
                  <a:pt x="1425890" y="12700"/>
                </a:moveTo>
                <a:lnTo>
                  <a:pt x="1114550" y="12700"/>
                </a:lnTo>
                <a:lnTo>
                  <a:pt x="1064838" y="25400"/>
                </a:lnTo>
                <a:lnTo>
                  <a:pt x="1475599" y="25400"/>
                </a:lnTo>
                <a:lnTo>
                  <a:pt x="1425890" y="12700"/>
                </a:lnTo>
                <a:close/>
              </a:path>
              <a:path w="2540634" h="3949700">
                <a:moveTo>
                  <a:pt x="1323202" y="0"/>
                </a:moveTo>
                <a:lnTo>
                  <a:pt x="1217243" y="0"/>
                </a:lnTo>
                <a:lnTo>
                  <a:pt x="1165352" y="12700"/>
                </a:lnTo>
                <a:lnTo>
                  <a:pt x="1375091" y="12700"/>
                </a:lnTo>
                <a:lnTo>
                  <a:pt x="13232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00452" y="5393448"/>
            <a:ext cx="2315845" cy="3898900"/>
          </a:xfrm>
          <a:custGeom>
            <a:avLst/>
            <a:gdLst/>
            <a:ahLst/>
            <a:cxnLst/>
            <a:rect l="l" t="t" r="r" b="b"/>
            <a:pathLst>
              <a:path w="2315844" h="3898900">
                <a:moveTo>
                  <a:pt x="263866" y="3028913"/>
                </a:moveTo>
                <a:lnTo>
                  <a:pt x="0" y="3180322"/>
                </a:lnTo>
                <a:lnTo>
                  <a:pt x="14320" y="3227067"/>
                </a:lnTo>
                <a:lnTo>
                  <a:pt x="30758" y="3272393"/>
                </a:lnTo>
                <a:lnTo>
                  <a:pt x="49316" y="3316298"/>
                </a:lnTo>
                <a:lnTo>
                  <a:pt x="69992" y="3358784"/>
                </a:lnTo>
                <a:lnTo>
                  <a:pt x="92787" y="3399850"/>
                </a:lnTo>
                <a:lnTo>
                  <a:pt x="117701" y="3439495"/>
                </a:lnTo>
                <a:lnTo>
                  <a:pt x="144733" y="3477721"/>
                </a:lnTo>
                <a:lnTo>
                  <a:pt x="173885" y="3514527"/>
                </a:lnTo>
                <a:lnTo>
                  <a:pt x="205155" y="3549912"/>
                </a:lnTo>
                <a:lnTo>
                  <a:pt x="238543" y="3583878"/>
                </a:lnTo>
                <a:lnTo>
                  <a:pt x="274051" y="3616424"/>
                </a:lnTo>
                <a:lnTo>
                  <a:pt x="311677" y="3647550"/>
                </a:lnTo>
                <a:lnTo>
                  <a:pt x="351422" y="3677255"/>
                </a:lnTo>
                <a:lnTo>
                  <a:pt x="393286" y="3705541"/>
                </a:lnTo>
                <a:lnTo>
                  <a:pt x="433814" y="3730402"/>
                </a:lnTo>
                <a:lnTo>
                  <a:pt x="475275" y="3753550"/>
                </a:lnTo>
                <a:lnTo>
                  <a:pt x="517668" y="3774987"/>
                </a:lnTo>
                <a:lnTo>
                  <a:pt x="560995" y="3794710"/>
                </a:lnTo>
                <a:lnTo>
                  <a:pt x="605255" y="3812720"/>
                </a:lnTo>
                <a:lnTo>
                  <a:pt x="650449" y="3829017"/>
                </a:lnTo>
                <a:lnTo>
                  <a:pt x="696577" y="3843600"/>
                </a:lnTo>
                <a:lnTo>
                  <a:pt x="743638" y="3856469"/>
                </a:lnTo>
                <a:lnTo>
                  <a:pt x="791634" y="3867623"/>
                </a:lnTo>
                <a:lnTo>
                  <a:pt x="840563" y="3877062"/>
                </a:lnTo>
                <a:lnTo>
                  <a:pt x="890428" y="3884786"/>
                </a:lnTo>
                <a:lnTo>
                  <a:pt x="941227" y="3890794"/>
                </a:lnTo>
                <a:lnTo>
                  <a:pt x="992960" y="3895086"/>
                </a:lnTo>
                <a:lnTo>
                  <a:pt x="1045629" y="3897661"/>
                </a:lnTo>
                <a:lnTo>
                  <a:pt x="1099233" y="3898520"/>
                </a:lnTo>
                <a:lnTo>
                  <a:pt x="1151462" y="3897609"/>
                </a:lnTo>
                <a:lnTo>
                  <a:pt x="1202939" y="3894876"/>
                </a:lnTo>
                <a:lnTo>
                  <a:pt x="1253666" y="3890323"/>
                </a:lnTo>
                <a:lnTo>
                  <a:pt x="1303642" y="3883947"/>
                </a:lnTo>
                <a:lnTo>
                  <a:pt x="1352867" y="3875750"/>
                </a:lnTo>
                <a:lnTo>
                  <a:pt x="1401341" y="3865731"/>
                </a:lnTo>
                <a:lnTo>
                  <a:pt x="1449064" y="3853891"/>
                </a:lnTo>
                <a:lnTo>
                  <a:pt x="1496036" y="3840230"/>
                </a:lnTo>
                <a:lnTo>
                  <a:pt x="1542257" y="3824746"/>
                </a:lnTo>
                <a:lnTo>
                  <a:pt x="1587728" y="3807441"/>
                </a:lnTo>
                <a:lnTo>
                  <a:pt x="1632447" y="3788315"/>
                </a:lnTo>
                <a:lnTo>
                  <a:pt x="1676416" y="3767367"/>
                </a:lnTo>
                <a:lnTo>
                  <a:pt x="1719633" y="3744598"/>
                </a:lnTo>
                <a:lnTo>
                  <a:pt x="1765214" y="3718113"/>
                </a:lnTo>
                <a:lnTo>
                  <a:pt x="1809133" y="3689966"/>
                </a:lnTo>
                <a:lnTo>
                  <a:pt x="1851389" y="3660158"/>
                </a:lnTo>
                <a:lnTo>
                  <a:pt x="1891984" y="3628689"/>
                </a:lnTo>
                <a:lnTo>
                  <a:pt x="1930871" y="3595597"/>
                </a:lnTo>
                <a:lnTo>
                  <a:pt x="1099233" y="3595597"/>
                </a:lnTo>
                <a:lnTo>
                  <a:pt x="1040650" y="3594346"/>
                </a:lnTo>
                <a:lnTo>
                  <a:pt x="983925" y="3590592"/>
                </a:lnTo>
                <a:lnTo>
                  <a:pt x="929057" y="3584335"/>
                </a:lnTo>
                <a:lnTo>
                  <a:pt x="876048" y="3575576"/>
                </a:lnTo>
                <a:lnTo>
                  <a:pt x="824895" y="3564314"/>
                </a:lnTo>
                <a:lnTo>
                  <a:pt x="775598" y="3550550"/>
                </a:lnTo>
                <a:lnTo>
                  <a:pt x="728158" y="3534282"/>
                </a:lnTo>
                <a:lnTo>
                  <a:pt x="682573" y="3515513"/>
                </a:lnTo>
                <a:lnTo>
                  <a:pt x="638843" y="3494240"/>
                </a:lnTo>
                <a:lnTo>
                  <a:pt x="596967" y="3470465"/>
                </a:lnTo>
                <a:lnTo>
                  <a:pt x="556946" y="3444188"/>
                </a:lnTo>
                <a:lnTo>
                  <a:pt x="515340" y="3412753"/>
                </a:lnTo>
                <a:lnTo>
                  <a:pt x="476467" y="3379076"/>
                </a:lnTo>
                <a:lnTo>
                  <a:pt x="440326" y="3343155"/>
                </a:lnTo>
                <a:lnTo>
                  <a:pt x="406919" y="3304992"/>
                </a:lnTo>
                <a:lnTo>
                  <a:pt x="376245" y="3264586"/>
                </a:lnTo>
                <a:lnTo>
                  <a:pt x="348303" y="3221937"/>
                </a:lnTo>
                <a:lnTo>
                  <a:pt x="323094" y="3177045"/>
                </a:lnTo>
                <a:lnTo>
                  <a:pt x="300619" y="3129910"/>
                </a:lnTo>
                <a:lnTo>
                  <a:pt x="280876" y="3080533"/>
                </a:lnTo>
                <a:lnTo>
                  <a:pt x="263866" y="3028913"/>
                </a:lnTo>
                <a:close/>
              </a:path>
              <a:path w="2315844" h="3898900">
                <a:moveTo>
                  <a:pt x="1942782" y="1817326"/>
                </a:moveTo>
                <a:lnTo>
                  <a:pt x="1099233" y="1817326"/>
                </a:lnTo>
                <a:lnTo>
                  <a:pt x="1152995" y="1818715"/>
                </a:lnTo>
                <a:lnTo>
                  <a:pt x="1205734" y="1822879"/>
                </a:lnTo>
                <a:lnTo>
                  <a:pt x="1257448" y="1829818"/>
                </a:lnTo>
                <a:lnTo>
                  <a:pt x="1308139" y="1839531"/>
                </a:lnTo>
                <a:lnTo>
                  <a:pt x="1357806" y="1852017"/>
                </a:lnTo>
                <a:lnTo>
                  <a:pt x="1406449" y="1867276"/>
                </a:lnTo>
                <a:lnTo>
                  <a:pt x="1454068" y="1885307"/>
                </a:lnTo>
                <a:lnTo>
                  <a:pt x="1500664" y="1906108"/>
                </a:lnTo>
                <a:lnTo>
                  <a:pt x="1546235" y="1929679"/>
                </a:lnTo>
                <a:lnTo>
                  <a:pt x="1590209" y="1955752"/>
                </a:lnTo>
                <a:lnTo>
                  <a:pt x="1632011" y="1983989"/>
                </a:lnTo>
                <a:lnTo>
                  <a:pt x="1671641" y="2014392"/>
                </a:lnTo>
                <a:lnTo>
                  <a:pt x="1709100" y="2046962"/>
                </a:lnTo>
                <a:lnTo>
                  <a:pt x="1744387" y="2081699"/>
                </a:lnTo>
                <a:lnTo>
                  <a:pt x="1777502" y="2118605"/>
                </a:lnTo>
                <a:lnTo>
                  <a:pt x="1808446" y="2157679"/>
                </a:lnTo>
                <a:lnTo>
                  <a:pt x="1837217" y="2198924"/>
                </a:lnTo>
                <a:lnTo>
                  <a:pt x="1863817" y="2242340"/>
                </a:lnTo>
                <a:lnTo>
                  <a:pt x="1885630" y="2283004"/>
                </a:lnTo>
                <a:lnTo>
                  <a:pt x="1905144" y="2324832"/>
                </a:lnTo>
                <a:lnTo>
                  <a:pt x="1922361" y="2367826"/>
                </a:lnTo>
                <a:lnTo>
                  <a:pt x="1937279" y="2411988"/>
                </a:lnTo>
                <a:lnTo>
                  <a:pt x="1949901" y="2457320"/>
                </a:lnTo>
                <a:lnTo>
                  <a:pt x="1960226" y="2503824"/>
                </a:lnTo>
                <a:lnTo>
                  <a:pt x="1968256" y="2551501"/>
                </a:lnTo>
                <a:lnTo>
                  <a:pt x="1973991" y="2600353"/>
                </a:lnTo>
                <a:lnTo>
                  <a:pt x="1977431" y="2650383"/>
                </a:lnTo>
                <a:lnTo>
                  <a:pt x="1978578" y="2701593"/>
                </a:lnTo>
                <a:lnTo>
                  <a:pt x="1977431" y="2752826"/>
                </a:lnTo>
                <a:lnTo>
                  <a:pt x="1973991" y="2802991"/>
                </a:lnTo>
                <a:lnTo>
                  <a:pt x="1968256" y="2852085"/>
                </a:lnTo>
                <a:lnTo>
                  <a:pt x="1960226" y="2900107"/>
                </a:lnTo>
                <a:lnTo>
                  <a:pt x="1949901" y="2947056"/>
                </a:lnTo>
                <a:lnTo>
                  <a:pt x="1937279" y="2992931"/>
                </a:lnTo>
                <a:lnTo>
                  <a:pt x="1922361" y="3037730"/>
                </a:lnTo>
                <a:lnTo>
                  <a:pt x="1905144" y="3081453"/>
                </a:lnTo>
                <a:lnTo>
                  <a:pt x="1885630" y="3124097"/>
                </a:lnTo>
                <a:lnTo>
                  <a:pt x="1863817" y="3165662"/>
                </a:lnTo>
                <a:lnTo>
                  <a:pt x="1837217" y="3210129"/>
                </a:lnTo>
                <a:lnTo>
                  <a:pt x="1808446" y="3252295"/>
                </a:lnTo>
                <a:lnTo>
                  <a:pt x="1777502" y="3292162"/>
                </a:lnTo>
                <a:lnTo>
                  <a:pt x="1744387" y="3329734"/>
                </a:lnTo>
                <a:lnTo>
                  <a:pt x="1709100" y="3365012"/>
                </a:lnTo>
                <a:lnTo>
                  <a:pt x="1671641" y="3398000"/>
                </a:lnTo>
                <a:lnTo>
                  <a:pt x="1632011" y="3428699"/>
                </a:lnTo>
                <a:lnTo>
                  <a:pt x="1590209" y="3457113"/>
                </a:lnTo>
                <a:lnTo>
                  <a:pt x="1546235" y="3483244"/>
                </a:lnTo>
                <a:lnTo>
                  <a:pt x="1500664" y="3506815"/>
                </a:lnTo>
                <a:lnTo>
                  <a:pt x="1454068" y="3527616"/>
                </a:lnTo>
                <a:lnTo>
                  <a:pt x="1406449" y="3545647"/>
                </a:lnTo>
                <a:lnTo>
                  <a:pt x="1357806" y="3560906"/>
                </a:lnTo>
                <a:lnTo>
                  <a:pt x="1308139" y="3573392"/>
                </a:lnTo>
                <a:lnTo>
                  <a:pt x="1257448" y="3583105"/>
                </a:lnTo>
                <a:lnTo>
                  <a:pt x="1205734" y="3590045"/>
                </a:lnTo>
                <a:lnTo>
                  <a:pt x="1152995" y="3594209"/>
                </a:lnTo>
                <a:lnTo>
                  <a:pt x="1099233" y="3595597"/>
                </a:lnTo>
                <a:lnTo>
                  <a:pt x="1930871" y="3595597"/>
                </a:lnTo>
                <a:lnTo>
                  <a:pt x="1968186" y="3560768"/>
                </a:lnTo>
                <a:lnTo>
                  <a:pt x="2003793" y="3524317"/>
                </a:lnTo>
                <a:lnTo>
                  <a:pt x="2037739" y="3486207"/>
                </a:lnTo>
                <a:lnTo>
                  <a:pt x="2070022" y="3446437"/>
                </a:lnTo>
                <a:lnTo>
                  <a:pt x="2100642" y="3405009"/>
                </a:lnTo>
                <a:lnTo>
                  <a:pt x="2129601" y="3361922"/>
                </a:lnTo>
                <a:lnTo>
                  <a:pt x="2156897" y="3317176"/>
                </a:lnTo>
                <a:lnTo>
                  <a:pt x="2180386" y="3274678"/>
                </a:lnTo>
                <a:lnTo>
                  <a:pt x="2201994" y="3231370"/>
                </a:lnTo>
                <a:lnTo>
                  <a:pt x="2221722" y="3187252"/>
                </a:lnTo>
                <a:lnTo>
                  <a:pt x="2239569" y="3142324"/>
                </a:lnTo>
                <a:lnTo>
                  <a:pt x="2255537" y="3096587"/>
                </a:lnTo>
                <a:lnTo>
                  <a:pt x="2269625" y="3050041"/>
                </a:lnTo>
                <a:lnTo>
                  <a:pt x="2281834" y="3002687"/>
                </a:lnTo>
                <a:lnTo>
                  <a:pt x="2292163" y="2954524"/>
                </a:lnTo>
                <a:lnTo>
                  <a:pt x="2300614" y="2905553"/>
                </a:lnTo>
                <a:lnTo>
                  <a:pt x="2307187" y="2855774"/>
                </a:lnTo>
                <a:lnTo>
                  <a:pt x="2311881" y="2805187"/>
                </a:lnTo>
                <a:lnTo>
                  <a:pt x="2314697" y="2753793"/>
                </a:lnTo>
                <a:lnTo>
                  <a:pt x="2315636" y="2701593"/>
                </a:lnTo>
                <a:lnTo>
                  <a:pt x="2314725" y="2650128"/>
                </a:lnTo>
                <a:lnTo>
                  <a:pt x="2311993" y="2599443"/>
                </a:lnTo>
                <a:lnTo>
                  <a:pt x="2307440" y="2549539"/>
                </a:lnTo>
                <a:lnTo>
                  <a:pt x="2301066" y="2500415"/>
                </a:lnTo>
                <a:lnTo>
                  <a:pt x="2292872" y="2452070"/>
                </a:lnTo>
                <a:lnTo>
                  <a:pt x="2282858" y="2404504"/>
                </a:lnTo>
                <a:lnTo>
                  <a:pt x="2271024" y="2357717"/>
                </a:lnTo>
                <a:lnTo>
                  <a:pt x="2257370" y="2311709"/>
                </a:lnTo>
                <a:lnTo>
                  <a:pt x="2241897" y="2266480"/>
                </a:lnTo>
                <a:lnTo>
                  <a:pt x="2224605" y="2222028"/>
                </a:lnTo>
                <a:lnTo>
                  <a:pt x="2205495" y="2178354"/>
                </a:lnTo>
                <a:lnTo>
                  <a:pt x="2184566" y="2135458"/>
                </a:lnTo>
                <a:lnTo>
                  <a:pt x="2161818" y="2093339"/>
                </a:lnTo>
                <a:lnTo>
                  <a:pt x="2135351" y="2048971"/>
                </a:lnTo>
                <a:lnTo>
                  <a:pt x="2107256" y="2006230"/>
                </a:lnTo>
                <a:lnTo>
                  <a:pt x="2077534" y="1965116"/>
                </a:lnTo>
                <a:lnTo>
                  <a:pt x="2046185" y="1925630"/>
                </a:lnTo>
                <a:lnTo>
                  <a:pt x="2013208" y="1887771"/>
                </a:lnTo>
                <a:lnTo>
                  <a:pt x="1978604" y="1851540"/>
                </a:lnTo>
                <a:lnTo>
                  <a:pt x="1942782" y="1817326"/>
                </a:lnTo>
                <a:close/>
              </a:path>
              <a:path w="2315844" h="3898900">
                <a:moveTo>
                  <a:pt x="2129987" y="0"/>
                </a:moveTo>
                <a:lnTo>
                  <a:pt x="376218" y="0"/>
                </a:lnTo>
                <a:lnTo>
                  <a:pt x="151513" y="2081193"/>
                </a:lnTo>
                <a:lnTo>
                  <a:pt x="429934" y="2149568"/>
                </a:lnTo>
                <a:lnTo>
                  <a:pt x="458052" y="2106275"/>
                </a:lnTo>
                <a:lnTo>
                  <a:pt x="489362" y="2065787"/>
                </a:lnTo>
                <a:lnTo>
                  <a:pt x="523864" y="2028099"/>
                </a:lnTo>
                <a:lnTo>
                  <a:pt x="561559" y="1993209"/>
                </a:lnTo>
                <a:lnTo>
                  <a:pt x="602447" y="1961111"/>
                </a:lnTo>
                <a:lnTo>
                  <a:pt x="646528" y="1931804"/>
                </a:lnTo>
                <a:lnTo>
                  <a:pt x="693800" y="1905282"/>
                </a:lnTo>
                <a:lnTo>
                  <a:pt x="737518" y="1884667"/>
                </a:lnTo>
                <a:lnTo>
                  <a:pt x="783227" y="1866801"/>
                </a:lnTo>
                <a:lnTo>
                  <a:pt x="830926" y="1851684"/>
                </a:lnTo>
                <a:lnTo>
                  <a:pt x="880614" y="1839315"/>
                </a:lnTo>
                <a:lnTo>
                  <a:pt x="932290" y="1829695"/>
                </a:lnTo>
                <a:lnTo>
                  <a:pt x="985953" y="1822824"/>
                </a:lnTo>
                <a:lnTo>
                  <a:pt x="1041601" y="1818701"/>
                </a:lnTo>
                <a:lnTo>
                  <a:pt x="1099233" y="1817326"/>
                </a:lnTo>
                <a:lnTo>
                  <a:pt x="1942782" y="1817326"/>
                </a:lnTo>
                <a:lnTo>
                  <a:pt x="1942373" y="1816936"/>
                </a:lnTo>
                <a:lnTo>
                  <a:pt x="1904514" y="1783959"/>
                </a:lnTo>
                <a:lnTo>
                  <a:pt x="1865028" y="1752610"/>
                </a:lnTo>
                <a:lnTo>
                  <a:pt x="1823914" y="1722888"/>
                </a:lnTo>
                <a:lnTo>
                  <a:pt x="1811476" y="1714712"/>
                </a:lnTo>
                <a:lnTo>
                  <a:pt x="527627" y="1714712"/>
                </a:lnTo>
                <a:lnTo>
                  <a:pt x="683958" y="307739"/>
                </a:lnTo>
                <a:lnTo>
                  <a:pt x="2129987" y="307739"/>
                </a:lnTo>
                <a:lnTo>
                  <a:pt x="2129987" y="0"/>
                </a:lnTo>
                <a:close/>
              </a:path>
              <a:path w="2315844" h="3898900">
                <a:moveTo>
                  <a:pt x="1133473" y="1514508"/>
                </a:moveTo>
                <a:lnTo>
                  <a:pt x="1078360" y="1516000"/>
                </a:lnTo>
                <a:lnTo>
                  <a:pt x="1023800" y="1520477"/>
                </a:lnTo>
                <a:lnTo>
                  <a:pt x="969787" y="1527937"/>
                </a:lnTo>
                <a:lnTo>
                  <a:pt x="916314" y="1538382"/>
                </a:lnTo>
                <a:lnTo>
                  <a:pt x="863377" y="1551811"/>
                </a:lnTo>
                <a:lnTo>
                  <a:pt x="810970" y="1568224"/>
                </a:lnTo>
                <a:lnTo>
                  <a:pt x="759688" y="1587212"/>
                </a:lnTo>
                <a:lnTo>
                  <a:pt x="710030" y="1608366"/>
                </a:lnTo>
                <a:lnTo>
                  <a:pt x="661995" y="1631691"/>
                </a:lnTo>
                <a:lnTo>
                  <a:pt x="615583" y="1657188"/>
                </a:lnTo>
                <a:lnTo>
                  <a:pt x="570794" y="1684860"/>
                </a:lnTo>
                <a:lnTo>
                  <a:pt x="527627" y="1714712"/>
                </a:lnTo>
                <a:lnTo>
                  <a:pt x="1811476" y="1714712"/>
                </a:lnTo>
                <a:lnTo>
                  <a:pt x="1736805" y="1668326"/>
                </a:lnTo>
                <a:lnTo>
                  <a:pt x="1694716" y="1645558"/>
                </a:lnTo>
                <a:lnTo>
                  <a:pt x="1651909" y="1624615"/>
                </a:lnTo>
                <a:lnTo>
                  <a:pt x="1608383" y="1605496"/>
                </a:lnTo>
                <a:lnTo>
                  <a:pt x="1564137" y="1588201"/>
                </a:lnTo>
                <a:lnTo>
                  <a:pt x="1519172" y="1572728"/>
                </a:lnTo>
                <a:lnTo>
                  <a:pt x="1473487" y="1559078"/>
                </a:lnTo>
                <a:lnTo>
                  <a:pt x="1427081" y="1547250"/>
                </a:lnTo>
                <a:lnTo>
                  <a:pt x="1379953" y="1537243"/>
                </a:lnTo>
                <a:lnTo>
                  <a:pt x="1332104" y="1529057"/>
                </a:lnTo>
                <a:lnTo>
                  <a:pt x="1283531" y="1522691"/>
                </a:lnTo>
                <a:lnTo>
                  <a:pt x="1234236" y="1518145"/>
                </a:lnTo>
                <a:lnTo>
                  <a:pt x="1184216" y="1515417"/>
                </a:lnTo>
                <a:lnTo>
                  <a:pt x="1133473" y="15145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3222605">
              <a:lnSpc>
                <a:spcPct val="100000"/>
              </a:lnSpc>
              <a:spcBef>
                <a:spcPts val="125"/>
              </a:spcBef>
            </a:pPr>
            <a:r>
              <a:rPr spc="1660" dirty="0"/>
              <a:t>PART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60236" y="7673348"/>
            <a:ext cx="5051425" cy="1533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900" spc="-10" dirty="0">
                <a:solidFill>
                  <a:srgbClr val="0F3683"/>
                </a:solidFill>
                <a:latin typeface="宋体"/>
                <a:cs typeface="宋体"/>
              </a:rPr>
              <a:t>实践思考</a:t>
            </a:r>
            <a:endParaRPr sz="99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5052" y="1007541"/>
            <a:ext cx="529209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安全规</a:t>
            </a:r>
            <a:r>
              <a:rPr spc="-5" dirty="0"/>
              <a:t>划</a:t>
            </a:r>
            <a:r>
              <a:rPr spc="-590" dirty="0"/>
              <a:t>-</a:t>
            </a:r>
            <a:r>
              <a:rPr spc="-10" dirty="0"/>
              <a:t>实践思考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76127" y="1988705"/>
            <a:ext cx="15918815" cy="72637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15" dirty="0">
                <a:solidFill>
                  <a:srgbClr val="E84B21"/>
                </a:solidFill>
                <a:latin typeface="微软雅黑"/>
                <a:cs typeface="微软雅黑"/>
              </a:rPr>
              <a:t>最重要的安全管控大环境营造：数据安全是全局性，需要的是整体安全能力的提升</a:t>
            </a:r>
            <a:endParaRPr sz="295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950" spc="10" dirty="0">
                <a:latin typeface="微软雅黑"/>
                <a:cs typeface="微软雅黑"/>
              </a:rPr>
              <a:t>——</a:t>
            </a:r>
            <a:r>
              <a:rPr sz="2950" spc="15" dirty="0">
                <a:latin typeface="微软雅黑"/>
                <a:cs typeface="微软雅黑"/>
              </a:rPr>
              <a:t>政策上：数据归属、数据使用约束；谁有权对全链条进行安全管控？安全管理规则？伦理学</a:t>
            </a:r>
            <a:endParaRPr sz="295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950" spc="15" dirty="0">
                <a:latin typeface="微软雅黑"/>
                <a:cs typeface="微软雅黑"/>
              </a:rPr>
              <a:t>（数据归属，患者知情？）——关注相关政策</a:t>
            </a:r>
            <a:endParaRPr sz="295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950" spc="10" dirty="0">
                <a:latin typeface="微软雅黑"/>
                <a:cs typeface="微软雅黑"/>
              </a:rPr>
              <a:t>——</a:t>
            </a:r>
            <a:r>
              <a:rPr sz="2950" spc="15" dirty="0">
                <a:latin typeface="微软雅黑"/>
                <a:cs typeface="微软雅黑"/>
              </a:rPr>
              <a:t>技术上：第三方监管的重要性？全链条监控</a:t>
            </a:r>
            <a:endParaRPr sz="2950">
              <a:latin typeface="微软雅黑"/>
              <a:cs typeface="微软雅黑"/>
            </a:endParaRPr>
          </a:p>
          <a:p>
            <a:pPr marL="12700" marR="5715" algn="just">
              <a:lnSpc>
                <a:spcPct val="100600"/>
              </a:lnSpc>
            </a:pPr>
            <a:r>
              <a:rPr sz="2950" spc="10" dirty="0">
                <a:latin typeface="微软雅黑"/>
                <a:cs typeface="微软雅黑"/>
              </a:rPr>
              <a:t>——</a:t>
            </a:r>
            <a:r>
              <a:rPr sz="2950" spc="15" dirty="0">
                <a:latin typeface="微软雅黑"/>
                <a:cs typeface="微软雅黑"/>
              </a:rPr>
              <a:t>实操上：不留死角，对不同等级医院在关键环节上的要求应同质化，避免出现破窗；进而兼 顾经济投入，区域化整体投入的必要性，减少重复投资，减少安全管理能力不均衡</a:t>
            </a:r>
            <a:r>
              <a:rPr sz="2950" spc="20" dirty="0">
                <a:latin typeface="微软雅黑"/>
                <a:cs typeface="微软雅黑"/>
              </a:rPr>
              <a:t>的</a:t>
            </a:r>
            <a:r>
              <a:rPr sz="2950" spc="15" dirty="0">
                <a:latin typeface="微软雅黑"/>
                <a:cs typeface="微软雅黑"/>
              </a:rPr>
              <a:t>问</a:t>
            </a:r>
            <a:r>
              <a:rPr sz="2950" spc="10" dirty="0">
                <a:latin typeface="微软雅黑"/>
                <a:cs typeface="微软雅黑"/>
              </a:rPr>
              <a:t>题</a:t>
            </a:r>
            <a:r>
              <a:rPr sz="2950" spc="15" dirty="0">
                <a:latin typeface="微软雅黑"/>
                <a:cs typeface="微软雅黑"/>
              </a:rPr>
              <a:t>，加强 整体能力的提升</a:t>
            </a:r>
            <a:endParaRPr sz="295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900">
              <a:latin typeface="微软雅黑"/>
              <a:cs typeface="微软雅黑"/>
            </a:endParaRPr>
          </a:p>
          <a:p>
            <a:pPr marL="124460">
              <a:lnSpc>
                <a:spcPct val="100000"/>
              </a:lnSpc>
            </a:pPr>
            <a:r>
              <a:rPr sz="2950" spc="15" dirty="0">
                <a:solidFill>
                  <a:srgbClr val="E84B21"/>
                </a:solidFill>
                <a:latin typeface="微软雅黑"/>
                <a:cs typeface="微软雅黑"/>
              </a:rPr>
              <a:t>回归到医院端，如何做好相关数据安全管理：</a:t>
            </a:r>
            <a:endParaRPr sz="2950">
              <a:latin typeface="微软雅黑"/>
              <a:cs typeface="微软雅黑"/>
            </a:endParaRPr>
          </a:p>
          <a:p>
            <a:pPr marL="12700" marR="5715">
              <a:lnSpc>
                <a:spcPts val="3560"/>
              </a:lnSpc>
              <a:spcBef>
                <a:spcPts val="120"/>
              </a:spcBef>
            </a:pPr>
            <a:r>
              <a:rPr sz="2950" spc="15" dirty="0">
                <a:latin typeface="微软雅黑"/>
                <a:cs typeface="微软雅黑"/>
              </a:rPr>
              <a:t>——管理方面：制度修订、流程修订、规范修订，增加一项新业务的同时进行安全评估和安全加 固，持续安全培训</a:t>
            </a:r>
            <a:endParaRPr sz="2950">
              <a:latin typeface="微软雅黑"/>
              <a:cs typeface="微软雅黑"/>
            </a:endParaRPr>
          </a:p>
          <a:p>
            <a:pPr marL="12700" marR="5080">
              <a:lnSpc>
                <a:spcPts val="3560"/>
              </a:lnSpc>
              <a:spcBef>
                <a:spcPts val="10"/>
              </a:spcBef>
            </a:pPr>
            <a:r>
              <a:rPr sz="2950" spc="10" dirty="0">
                <a:latin typeface="微软雅黑"/>
                <a:cs typeface="微软雅黑"/>
              </a:rPr>
              <a:t>——</a:t>
            </a:r>
            <a:r>
              <a:rPr sz="2950" spc="15" dirty="0">
                <a:latin typeface="微软雅黑"/>
                <a:cs typeface="微软雅黑"/>
              </a:rPr>
              <a:t>技术方面：摸清数据资产、明</a:t>
            </a:r>
            <a:r>
              <a:rPr sz="2950" dirty="0">
                <a:latin typeface="微软雅黑"/>
                <a:cs typeface="微软雅黑"/>
              </a:rPr>
              <a:t>确</a:t>
            </a:r>
            <a:r>
              <a:rPr sz="2950" spc="15" dirty="0">
                <a:latin typeface="微软雅黑"/>
                <a:cs typeface="微软雅黑"/>
              </a:rPr>
              <a:t>患者隐私保护内容、必要的知情同意、自身安全加固、信息 交换审批与留痕、建立可追溯机制</a:t>
            </a:r>
            <a:endParaRPr sz="2950">
              <a:latin typeface="微软雅黑"/>
              <a:cs typeface="微软雅黑"/>
            </a:endParaRPr>
          </a:p>
          <a:p>
            <a:pPr marL="12700" marR="5080">
              <a:lnSpc>
                <a:spcPts val="3560"/>
              </a:lnSpc>
            </a:pPr>
            <a:r>
              <a:rPr sz="2950" spc="10" dirty="0">
                <a:latin typeface="微软雅黑"/>
                <a:cs typeface="微软雅黑"/>
              </a:rPr>
              <a:t>——</a:t>
            </a:r>
            <a:r>
              <a:rPr sz="2950" spc="15" dirty="0">
                <a:latin typeface="微软雅黑"/>
                <a:cs typeface="微软雅黑"/>
              </a:rPr>
              <a:t>合规方面：互联</a:t>
            </a:r>
            <a:r>
              <a:rPr sz="2950" spc="10" dirty="0">
                <a:latin typeface="微软雅黑"/>
                <a:cs typeface="微软雅黑"/>
              </a:rPr>
              <a:t>网</a:t>
            </a:r>
            <a:r>
              <a:rPr sz="2950" spc="15" dirty="0">
                <a:latin typeface="微软雅黑"/>
                <a:cs typeface="微软雅黑"/>
              </a:rPr>
              <a:t>医疗需达到等保三级；合规是手段，不是目的，应针对自身业务特点进行 安全细化；</a:t>
            </a:r>
            <a:endParaRPr sz="2950">
              <a:latin typeface="微软雅黑"/>
              <a:cs typeface="微软雅黑"/>
            </a:endParaRPr>
          </a:p>
          <a:p>
            <a:pPr marL="12700">
              <a:lnSpc>
                <a:spcPts val="3445"/>
              </a:lnSpc>
            </a:pPr>
            <a:r>
              <a:rPr sz="2950" spc="10" dirty="0">
                <a:latin typeface="微软雅黑"/>
                <a:cs typeface="微软雅黑"/>
              </a:rPr>
              <a:t>——</a:t>
            </a:r>
            <a:r>
              <a:rPr sz="2950" spc="15" dirty="0">
                <a:latin typeface="微软雅黑"/>
                <a:cs typeface="微软雅黑"/>
              </a:rPr>
              <a:t>实操方案：应用安全、交互安全、访问控制</a:t>
            </a:r>
            <a:endParaRPr sz="29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5052" y="1007541"/>
            <a:ext cx="529209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安全规</a:t>
            </a:r>
            <a:r>
              <a:rPr spc="-5" dirty="0"/>
              <a:t>划</a:t>
            </a:r>
            <a:r>
              <a:rPr spc="-590" dirty="0"/>
              <a:t>-</a:t>
            </a:r>
            <a:r>
              <a:rPr spc="-10" dirty="0"/>
              <a:t>实践思考</a:t>
            </a:r>
          </a:p>
        </p:txBody>
      </p:sp>
      <p:sp>
        <p:nvSpPr>
          <p:cNvPr id="5" name="object 5"/>
          <p:cNvSpPr/>
          <p:nvPr/>
        </p:nvSpPr>
        <p:spPr>
          <a:xfrm>
            <a:off x="12894895" y="8445606"/>
            <a:ext cx="5690870" cy="882650"/>
          </a:xfrm>
          <a:custGeom>
            <a:avLst/>
            <a:gdLst/>
            <a:ahLst/>
            <a:cxnLst/>
            <a:rect l="l" t="t" r="r" b="b"/>
            <a:pathLst>
              <a:path w="5690869" h="882650">
                <a:moveTo>
                  <a:pt x="5543705" y="0"/>
                </a:moveTo>
                <a:lnTo>
                  <a:pt x="147011" y="0"/>
                </a:lnTo>
                <a:lnTo>
                  <a:pt x="100560" y="7498"/>
                </a:lnTo>
                <a:lnTo>
                  <a:pt x="60206" y="28376"/>
                </a:lnTo>
                <a:lnTo>
                  <a:pt x="28376" y="60206"/>
                </a:lnTo>
                <a:lnTo>
                  <a:pt x="7498" y="100560"/>
                </a:lnTo>
                <a:lnTo>
                  <a:pt x="0" y="147011"/>
                </a:lnTo>
                <a:lnTo>
                  <a:pt x="0" y="735056"/>
                </a:lnTo>
                <a:lnTo>
                  <a:pt x="7498" y="781506"/>
                </a:lnTo>
                <a:lnTo>
                  <a:pt x="28376" y="821860"/>
                </a:lnTo>
                <a:lnTo>
                  <a:pt x="60206" y="853690"/>
                </a:lnTo>
                <a:lnTo>
                  <a:pt x="100560" y="874568"/>
                </a:lnTo>
                <a:lnTo>
                  <a:pt x="147011" y="882067"/>
                </a:lnTo>
                <a:lnTo>
                  <a:pt x="5543705" y="882067"/>
                </a:lnTo>
                <a:lnTo>
                  <a:pt x="5590156" y="874568"/>
                </a:lnTo>
                <a:lnTo>
                  <a:pt x="5630510" y="853690"/>
                </a:lnTo>
                <a:lnTo>
                  <a:pt x="5662339" y="821860"/>
                </a:lnTo>
                <a:lnTo>
                  <a:pt x="5683217" y="781506"/>
                </a:lnTo>
                <a:lnTo>
                  <a:pt x="5690716" y="735056"/>
                </a:lnTo>
                <a:lnTo>
                  <a:pt x="5690716" y="147011"/>
                </a:lnTo>
                <a:lnTo>
                  <a:pt x="5683217" y="100560"/>
                </a:lnTo>
                <a:lnTo>
                  <a:pt x="5662339" y="60206"/>
                </a:lnTo>
                <a:lnTo>
                  <a:pt x="5630510" y="28376"/>
                </a:lnTo>
                <a:lnTo>
                  <a:pt x="5590156" y="7498"/>
                </a:lnTo>
                <a:lnTo>
                  <a:pt x="5543705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894895" y="8445606"/>
            <a:ext cx="5690870" cy="882650"/>
          </a:xfrm>
          <a:custGeom>
            <a:avLst/>
            <a:gdLst/>
            <a:ahLst/>
            <a:cxnLst/>
            <a:rect l="l" t="t" r="r" b="b"/>
            <a:pathLst>
              <a:path w="5690869" h="882650">
                <a:moveTo>
                  <a:pt x="0" y="147011"/>
                </a:moveTo>
                <a:lnTo>
                  <a:pt x="7498" y="100560"/>
                </a:lnTo>
                <a:lnTo>
                  <a:pt x="28376" y="60206"/>
                </a:lnTo>
                <a:lnTo>
                  <a:pt x="60206" y="28376"/>
                </a:lnTo>
                <a:lnTo>
                  <a:pt x="100560" y="7498"/>
                </a:lnTo>
                <a:lnTo>
                  <a:pt x="147011" y="0"/>
                </a:lnTo>
                <a:lnTo>
                  <a:pt x="5543705" y="0"/>
                </a:lnTo>
                <a:lnTo>
                  <a:pt x="5590156" y="7498"/>
                </a:lnTo>
                <a:lnTo>
                  <a:pt x="5630510" y="28376"/>
                </a:lnTo>
                <a:lnTo>
                  <a:pt x="5662339" y="60206"/>
                </a:lnTo>
                <a:lnTo>
                  <a:pt x="5683217" y="100560"/>
                </a:lnTo>
                <a:lnTo>
                  <a:pt x="5690716" y="147011"/>
                </a:lnTo>
                <a:lnTo>
                  <a:pt x="5690716" y="735056"/>
                </a:lnTo>
                <a:lnTo>
                  <a:pt x="5683217" y="781506"/>
                </a:lnTo>
                <a:lnTo>
                  <a:pt x="5662339" y="821860"/>
                </a:lnTo>
                <a:lnTo>
                  <a:pt x="5630510" y="853690"/>
                </a:lnTo>
                <a:lnTo>
                  <a:pt x="5590156" y="874568"/>
                </a:lnTo>
                <a:lnTo>
                  <a:pt x="5543705" y="882067"/>
                </a:lnTo>
                <a:lnTo>
                  <a:pt x="147011" y="882067"/>
                </a:lnTo>
                <a:lnTo>
                  <a:pt x="100560" y="874568"/>
                </a:lnTo>
                <a:lnTo>
                  <a:pt x="60206" y="853690"/>
                </a:lnTo>
                <a:lnTo>
                  <a:pt x="28376" y="821860"/>
                </a:lnTo>
                <a:lnTo>
                  <a:pt x="7498" y="781506"/>
                </a:lnTo>
                <a:lnTo>
                  <a:pt x="0" y="735056"/>
                </a:lnTo>
                <a:lnTo>
                  <a:pt x="0" y="147011"/>
                </a:lnTo>
                <a:close/>
              </a:path>
            </a:pathLst>
          </a:custGeom>
          <a:ln w="2136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277366" y="8634576"/>
            <a:ext cx="4926330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15" dirty="0">
                <a:solidFill>
                  <a:srgbClr val="FFFFFF"/>
                </a:solidFill>
                <a:latin typeface="微软雅黑"/>
                <a:cs typeface="微软雅黑"/>
              </a:rPr>
              <a:t>解决方案好做，落地持久更难</a:t>
            </a:r>
            <a:endParaRPr sz="295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68767" y="2543766"/>
            <a:ext cx="9892665" cy="635889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15" dirty="0">
                <a:latin typeface="微软雅黑"/>
                <a:cs typeface="微软雅黑"/>
              </a:rPr>
              <a:t>资产可信可靠，安全风险识别</a:t>
            </a:r>
            <a:endParaRPr sz="295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950" spc="10" dirty="0">
                <a:latin typeface="微软雅黑"/>
                <a:cs typeface="微软雅黑"/>
              </a:rPr>
              <a:t>——</a:t>
            </a:r>
            <a:r>
              <a:rPr sz="2950" spc="15" dirty="0">
                <a:latin typeface="微软雅黑"/>
                <a:cs typeface="微软雅黑"/>
              </a:rPr>
              <a:t>资产分类，明确边界，风险评估，全生命周期管理</a:t>
            </a:r>
            <a:endParaRPr sz="295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9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2950" spc="15" dirty="0">
                <a:latin typeface="微软雅黑"/>
                <a:cs typeface="微软雅黑"/>
              </a:rPr>
              <a:t>别把不该丢的丢了</a:t>
            </a:r>
            <a:endParaRPr sz="295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950" spc="15" dirty="0">
                <a:latin typeface="微软雅黑"/>
                <a:cs typeface="微软雅黑"/>
              </a:rPr>
              <a:t>——</a:t>
            </a:r>
            <a:r>
              <a:rPr sz="2950" spc="20" dirty="0">
                <a:latin typeface="微软雅黑"/>
                <a:cs typeface="微软雅黑"/>
              </a:rPr>
              <a:t>系统存储安全，数据备份与恢复</a:t>
            </a:r>
            <a:endParaRPr sz="295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9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2950" spc="15" dirty="0">
                <a:latin typeface="微软雅黑"/>
                <a:cs typeface="微软雅黑"/>
              </a:rPr>
              <a:t>别被不该拿的拿走</a:t>
            </a:r>
            <a:endParaRPr sz="295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950" spc="10" dirty="0">
                <a:latin typeface="微软雅黑"/>
                <a:cs typeface="微软雅黑"/>
              </a:rPr>
              <a:t>——</a:t>
            </a:r>
            <a:r>
              <a:rPr sz="2950" spc="15" dirty="0">
                <a:latin typeface="微软雅黑"/>
                <a:cs typeface="微软雅黑"/>
              </a:rPr>
              <a:t>做好防护安全策略，持续提升技术保障能力</a:t>
            </a:r>
            <a:endParaRPr sz="295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9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2950" spc="15" dirty="0">
                <a:latin typeface="微软雅黑"/>
                <a:cs typeface="微软雅黑"/>
              </a:rPr>
              <a:t>别把不该给的给出</a:t>
            </a:r>
            <a:endParaRPr sz="295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950" spc="10" dirty="0">
                <a:latin typeface="微软雅黑"/>
                <a:cs typeface="微软雅黑"/>
              </a:rPr>
              <a:t>——</a:t>
            </a:r>
            <a:r>
              <a:rPr sz="2950" spc="15" dirty="0">
                <a:latin typeface="微软雅黑"/>
                <a:cs typeface="微软雅黑"/>
              </a:rPr>
              <a:t>建立数据管理委员会，安全、伦理充分讨论，加强监管</a:t>
            </a:r>
            <a:endParaRPr sz="295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9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950" spc="15" dirty="0">
                <a:latin typeface="微软雅黑"/>
                <a:cs typeface="微软雅黑"/>
              </a:rPr>
              <a:t>该隐的隐，该告知的告知，该留痕的留痕</a:t>
            </a:r>
            <a:endParaRPr sz="295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950" spc="10" dirty="0">
                <a:latin typeface="微软雅黑"/>
                <a:cs typeface="微软雅黑"/>
              </a:rPr>
              <a:t>——</a:t>
            </a:r>
            <a:r>
              <a:rPr sz="2950" spc="15" dirty="0">
                <a:latin typeface="微软雅黑"/>
                <a:cs typeface="微软雅黑"/>
              </a:rPr>
              <a:t>脱敏处理，知情告知，过程留痕追溯</a:t>
            </a:r>
            <a:endParaRPr sz="2950">
              <a:latin typeface="微软雅黑"/>
              <a:cs typeface="微软雅黑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862763" y="2693321"/>
            <a:ext cx="1167765" cy="862330"/>
          </a:xfrm>
          <a:custGeom>
            <a:avLst/>
            <a:gdLst/>
            <a:ahLst/>
            <a:cxnLst/>
            <a:rect l="l" t="t" r="r" b="b"/>
            <a:pathLst>
              <a:path w="1167765" h="862329">
                <a:moveTo>
                  <a:pt x="1023633" y="0"/>
                </a:moveTo>
                <a:lnTo>
                  <a:pt x="143660" y="0"/>
                </a:lnTo>
                <a:lnTo>
                  <a:pt x="98242" y="7321"/>
                </a:lnTo>
                <a:lnTo>
                  <a:pt x="58804" y="27710"/>
                </a:lnTo>
                <a:lnTo>
                  <a:pt x="27710" y="58804"/>
                </a:lnTo>
                <a:lnTo>
                  <a:pt x="7321" y="98242"/>
                </a:lnTo>
                <a:lnTo>
                  <a:pt x="0" y="143660"/>
                </a:lnTo>
                <a:lnTo>
                  <a:pt x="0" y="718302"/>
                </a:lnTo>
                <a:lnTo>
                  <a:pt x="7321" y="763721"/>
                </a:lnTo>
                <a:lnTo>
                  <a:pt x="27710" y="803158"/>
                </a:lnTo>
                <a:lnTo>
                  <a:pt x="58804" y="834253"/>
                </a:lnTo>
                <a:lnTo>
                  <a:pt x="98242" y="854642"/>
                </a:lnTo>
                <a:lnTo>
                  <a:pt x="143660" y="861963"/>
                </a:lnTo>
                <a:lnTo>
                  <a:pt x="1023633" y="861963"/>
                </a:lnTo>
                <a:lnTo>
                  <a:pt x="1069052" y="854642"/>
                </a:lnTo>
                <a:lnTo>
                  <a:pt x="1108489" y="834253"/>
                </a:lnTo>
                <a:lnTo>
                  <a:pt x="1139584" y="803158"/>
                </a:lnTo>
                <a:lnTo>
                  <a:pt x="1159973" y="763721"/>
                </a:lnTo>
                <a:lnTo>
                  <a:pt x="1167294" y="718302"/>
                </a:lnTo>
                <a:lnTo>
                  <a:pt x="1167294" y="143660"/>
                </a:lnTo>
                <a:lnTo>
                  <a:pt x="1159973" y="98242"/>
                </a:lnTo>
                <a:lnTo>
                  <a:pt x="1139584" y="58804"/>
                </a:lnTo>
                <a:lnTo>
                  <a:pt x="1108489" y="27710"/>
                </a:lnTo>
                <a:lnTo>
                  <a:pt x="1069052" y="7321"/>
                </a:lnTo>
                <a:lnTo>
                  <a:pt x="102363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862763" y="2693321"/>
            <a:ext cx="1167765" cy="862330"/>
          </a:xfrm>
          <a:custGeom>
            <a:avLst/>
            <a:gdLst/>
            <a:ahLst/>
            <a:cxnLst/>
            <a:rect l="l" t="t" r="r" b="b"/>
            <a:pathLst>
              <a:path w="1167765" h="862329">
                <a:moveTo>
                  <a:pt x="0" y="143660"/>
                </a:moveTo>
                <a:lnTo>
                  <a:pt x="7321" y="98242"/>
                </a:lnTo>
                <a:lnTo>
                  <a:pt x="27710" y="58804"/>
                </a:lnTo>
                <a:lnTo>
                  <a:pt x="58804" y="27710"/>
                </a:lnTo>
                <a:lnTo>
                  <a:pt x="98242" y="7321"/>
                </a:lnTo>
                <a:lnTo>
                  <a:pt x="143660" y="0"/>
                </a:lnTo>
                <a:lnTo>
                  <a:pt x="1023633" y="0"/>
                </a:lnTo>
                <a:lnTo>
                  <a:pt x="1069052" y="7321"/>
                </a:lnTo>
                <a:lnTo>
                  <a:pt x="1108489" y="27710"/>
                </a:lnTo>
                <a:lnTo>
                  <a:pt x="1139584" y="58804"/>
                </a:lnTo>
                <a:lnTo>
                  <a:pt x="1159973" y="98242"/>
                </a:lnTo>
                <a:lnTo>
                  <a:pt x="1167294" y="143660"/>
                </a:lnTo>
                <a:lnTo>
                  <a:pt x="1167294" y="718302"/>
                </a:lnTo>
                <a:lnTo>
                  <a:pt x="1159973" y="763721"/>
                </a:lnTo>
                <a:lnTo>
                  <a:pt x="1139584" y="803158"/>
                </a:lnTo>
                <a:lnTo>
                  <a:pt x="1108489" y="834253"/>
                </a:lnTo>
                <a:lnTo>
                  <a:pt x="1069052" y="854642"/>
                </a:lnTo>
                <a:lnTo>
                  <a:pt x="1023633" y="861963"/>
                </a:lnTo>
                <a:lnTo>
                  <a:pt x="143660" y="861963"/>
                </a:lnTo>
                <a:lnTo>
                  <a:pt x="98242" y="854642"/>
                </a:lnTo>
                <a:lnTo>
                  <a:pt x="58804" y="834253"/>
                </a:lnTo>
                <a:lnTo>
                  <a:pt x="27710" y="803158"/>
                </a:lnTo>
                <a:lnTo>
                  <a:pt x="7321" y="763721"/>
                </a:lnTo>
                <a:lnTo>
                  <a:pt x="0" y="718302"/>
                </a:lnTo>
                <a:lnTo>
                  <a:pt x="0" y="143660"/>
                </a:lnTo>
                <a:close/>
              </a:path>
            </a:pathLst>
          </a:custGeom>
          <a:ln w="2136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182933" y="2956423"/>
            <a:ext cx="52832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25" dirty="0">
                <a:solidFill>
                  <a:srgbClr val="FFFFFF"/>
                </a:solidFill>
                <a:latin typeface="宋体"/>
                <a:cs typeface="宋体"/>
              </a:rPr>
              <a:t>制度</a:t>
            </a:r>
            <a:endParaRPr sz="1950">
              <a:latin typeface="宋体"/>
              <a:cs typeface="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862763" y="4114429"/>
            <a:ext cx="1167765" cy="861060"/>
          </a:xfrm>
          <a:custGeom>
            <a:avLst/>
            <a:gdLst/>
            <a:ahLst/>
            <a:cxnLst/>
            <a:rect l="l" t="t" r="r" b="b"/>
            <a:pathLst>
              <a:path w="1167765" h="861060">
                <a:moveTo>
                  <a:pt x="1023843" y="0"/>
                </a:moveTo>
                <a:lnTo>
                  <a:pt x="143451" y="0"/>
                </a:lnTo>
                <a:lnTo>
                  <a:pt x="98094" y="7309"/>
                </a:lnTo>
                <a:lnTo>
                  <a:pt x="58714" y="27666"/>
                </a:lnTo>
                <a:lnTo>
                  <a:pt x="27666" y="58714"/>
                </a:lnTo>
                <a:lnTo>
                  <a:pt x="7309" y="98094"/>
                </a:lnTo>
                <a:lnTo>
                  <a:pt x="0" y="143451"/>
                </a:lnTo>
                <a:lnTo>
                  <a:pt x="0" y="717255"/>
                </a:lnTo>
                <a:lnTo>
                  <a:pt x="7309" y="762612"/>
                </a:lnTo>
                <a:lnTo>
                  <a:pt x="27666" y="801992"/>
                </a:lnTo>
                <a:lnTo>
                  <a:pt x="58714" y="833040"/>
                </a:lnTo>
                <a:lnTo>
                  <a:pt x="98094" y="853397"/>
                </a:lnTo>
                <a:lnTo>
                  <a:pt x="143451" y="860706"/>
                </a:lnTo>
                <a:lnTo>
                  <a:pt x="1023843" y="860706"/>
                </a:lnTo>
                <a:lnTo>
                  <a:pt x="1069199" y="853397"/>
                </a:lnTo>
                <a:lnTo>
                  <a:pt x="1108580" y="833040"/>
                </a:lnTo>
                <a:lnTo>
                  <a:pt x="1139627" y="801992"/>
                </a:lnTo>
                <a:lnTo>
                  <a:pt x="1159984" y="762612"/>
                </a:lnTo>
                <a:lnTo>
                  <a:pt x="1167294" y="717255"/>
                </a:lnTo>
                <a:lnTo>
                  <a:pt x="1167294" y="143451"/>
                </a:lnTo>
                <a:lnTo>
                  <a:pt x="1159984" y="98094"/>
                </a:lnTo>
                <a:lnTo>
                  <a:pt x="1139627" y="58714"/>
                </a:lnTo>
                <a:lnTo>
                  <a:pt x="1108580" y="27666"/>
                </a:lnTo>
                <a:lnTo>
                  <a:pt x="1069199" y="7309"/>
                </a:lnTo>
                <a:lnTo>
                  <a:pt x="102384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862763" y="4114429"/>
            <a:ext cx="1167765" cy="861060"/>
          </a:xfrm>
          <a:custGeom>
            <a:avLst/>
            <a:gdLst/>
            <a:ahLst/>
            <a:cxnLst/>
            <a:rect l="l" t="t" r="r" b="b"/>
            <a:pathLst>
              <a:path w="1167765" h="861060">
                <a:moveTo>
                  <a:pt x="0" y="143451"/>
                </a:moveTo>
                <a:lnTo>
                  <a:pt x="7309" y="98094"/>
                </a:lnTo>
                <a:lnTo>
                  <a:pt x="27666" y="58714"/>
                </a:lnTo>
                <a:lnTo>
                  <a:pt x="58714" y="27666"/>
                </a:lnTo>
                <a:lnTo>
                  <a:pt x="98094" y="7309"/>
                </a:lnTo>
                <a:lnTo>
                  <a:pt x="143451" y="0"/>
                </a:lnTo>
                <a:lnTo>
                  <a:pt x="1023843" y="0"/>
                </a:lnTo>
                <a:lnTo>
                  <a:pt x="1069199" y="7309"/>
                </a:lnTo>
                <a:lnTo>
                  <a:pt x="1108580" y="27666"/>
                </a:lnTo>
                <a:lnTo>
                  <a:pt x="1139627" y="58714"/>
                </a:lnTo>
                <a:lnTo>
                  <a:pt x="1159984" y="98094"/>
                </a:lnTo>
                <a:lnTo>
                  <a:pt x="1167294" y="143451"/>
                </a:lnTo>
                <a:lnTo>
                  <a:pt x="1167294" y="717255"/>
                </a:lnTo>
                <a:lnTo>
                  <a:pt x="1159984" y="762612"/>
                </a:lnTo>
                <a:lnTo>
                  <a:pt x="1139627" y="801992"/>
                </a:lnTo>
                <a:lnTo>
                  <a:pt x="1108580" y="833040"/>
                </a:lnTo>
                <a:lnTo>
                  <a:pt x="1069199" y="853397"/>
                </a:lnTo>
                <a:lnTo>
                  <a:pt x="1023843" y="860706"/>
                </a:lnTo>
                <a:lnTo>
                  <a:pt x="143451" y="860706"/>
                </a:lnTo>
                <a:lnTo>
                  <a:pt x="98094" y="853397"/>
                </a:lnTo>
                <a:lnTo>
                  <a:pt x="58714" y="833040"/>
                </a:lnTo>
                <a:lnTo>
                  <a:pt x="27666" y="801992"/>
                </a:lnTo>
                <a:lnTo>
                  <a:pt x="7309" y="762612"/>
                </a:lnTo>
                <a:lnTo>
                  <a:pt x="0" y="717255"/>
                </a:lnTo>
                <a:lnTo>
                  <a:pt x="0" y="143451"/>
                </a:lnTo>
                <a:close/>
              </a:path>
            </a:pathLst>
          </a:custGeom>
          <a:ln w="2136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6182933" y="4377532"/>
            <a:ext cx="52832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25" dirty="0">
                <a:solidFill>
                  <a:srgbClr val="FFFFFF"/>
                </a:solidFill>
                <a:latin typeface="宋体"/>
                <a:cs typeface="宋体"/>
              </a:rPr>
              <a:t>流程</a:t>
            </a:r>
            <a:endParaRPr sz="1950">
              <a:latin typeface="宋体"/>
              <a:cs typeface="宋体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5876584" y="5535538"/>
            <a:ext cx="1167765" cy="861060"/>
          </a:xfrm>
          <a:custGeom>
            <a:avLst/>
            <a:gdLst/>
            <a:ahLst/>
            <a:cxnLst/>
            <a:rect l="l" t="t" r="r" b="b"/>
            <a:pathLst>
              <a:path w="1167765" h="861060">
                <a:moveTo>
                  <a:pt x="1023843" y="0"/>
                </a:moveTo>
                <a:lnTo>
                  <a:pt x="143451" y="0"/>
                </a:lnTo>
                <a:lnTo>
                  <a:pt x="98094" y="7309"/>
                </a:lnTo>
                <a:lnTo>
                  <a:pt x="58714" y="27666"/>
                </a:lnTo>
                <a:lnTo>
                  <a:pt x="27666" y="58714"/>
                </a:lnTo>
                <a:lnTo>
                  <a:pt x="7309" y="98094"/>
                </a:lnTo>
                <a:lnTo>
                  <a:pt x="0" y="143451"/>
                </a:lnTo>
                <a:lnTo>
                  <a:pt x="0" y="717255"/>
                </a:lnTo>
                <a:lnTo>
                  <a:pt x="7309" y="762612"/>
                </a:lnTo>
                <a:lnTo>
                  <a:pt x="27666" y="801992"/>
                </a:lnTo>
                <a:lnTo>
                  <a:pt x="58714" y="833040"/>
                </a:lnTo>
                <a:lnTo>
                  <a:pt x="98094" y="853397"/>
                </a:lnTo>
                <a:lnTo>
                  <a:pt x="143451" y="860706"/>
                </a:lnTo>
                <a:lnTo>
                  <a:pt x="1023843" y="860706"/>
                </a:lnTo>
                <a:lnTo>
                  <a:pt x="1069199" y="853397"/>
                </a:lnTo>
                <a:lnTo>
                  <a:pt x="1108580" y="833040"/>
                </a:lnTo>
                <a:lnTo>
                  <a:pt x="1139627" y="801992"/>
                </a:lnTo>
                <a:lnTo>
                  <a:pt x="1159984" y="762612"/>
                </a:lnTo>
                <a:lnTo>
                  <a:pt x="1167294" y="717255"/>
                </a:lnTo>
                <a:lnTo>
                  <a:pt x="1167294" y="143451"/>
                </a:lnTo>
                <a:lnTo>
                  <a:pt x="1159984" y="98094"/>
                </a:lnTo>
                <a:lnTo>
                  <a:pt x="1139627" y="58714"/>
                </a:lnTo>
                <a:lnTo>
                  <a:pt x="1108580" y="27666"/>
                </a:lnTo>
                <a:lnTo>
                  <a:pt x="1069199" y="7309"/>
                </a:lnTo>
                <a:lnTo>
                  <a:pt x="102384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876584" y="5535538"/>
            <a:ext cx="1167765" cy="861060"/>
          </a:xfrm>
          <a:custGeom>
            <a:avLst/>
            <a:gdLst/>
            <a:ahLst/>
            <a:cxnLst/>
            <a:rect l="l" t="t" r="r" b="b"/>
            <a:pathLst>
              <a:path w="1167765" h="861060">
                <a:moveTo>
                  <a:pt x="0" y="143451"/>
                </a:moveTo>
                <a:lnTo>
                  <a:pt x="7309" y="98094"/>
                </a:lnTo>
                <a:lnTo>
                  <a:pt x="27666" y="58714"/>
                </a:lnTo>
                <a:lnTo>
                  <a:pt x="58714" y="27666"/>
                </a:lnTo>
                <a:lnTo>
                  <a:pt x="98094" y="7309"/>
                </a:lnTo>
                <a:lnTo>
                  <a:pt x="143451" y="0"/>
                </a:lnTo>
                <a:lnTo>
                  <a:pt x="1023843" y="0"/>
                </a:lnTo>
                <a:lnTo>
                  <a:pt x="1069199" y="7309"/>
                </a:lnTo>
                <a:lnTo>
                  <a:pt x="1108580" y="27666"/>
                </a:lnTo>
                <a:lnTo>
                  <a:pt x="1139627" y="58714"/>
                </a:lnTo>
                <a:lnTo>
                  <a:pt x="1159984" y="98094"/>
                </a:lnTo>
                <a:lnTo>
                  <a:pt x="1167294" y="143451"/>
                </a:lnTo>
                <a:lnTo>
                  <a:pt x="1167294" y="717255"/>
                </a:lnTo>
                <a:lnTo>
                  <a:pt x="1159984" y="762612"/>
                </a:lnTo>
                <a:lnTo>
                  <a:pt x="1139627" y="801992"/>
                </a:lnTo>
                <a:lnTo>
                  <a:pt x="1108580" y="833040"/>
                </a:lnTo>
                <a:lnTo>
                  <a:pt x="1069199" y="853397"/>
                </a:lnTo>
                <a:lnTo>
                  <a:pt x="1023843" y="860706"/>
                </a:lnTo>
                <a:lnTo>
                  <a:pt x="143451" y="860706"/>
                </a:lnTo>
                <a:lnTo>
                  <a:pt x="98094" y="853397"/>
                </a:lnTo>
                <a:lnTo>
                  <a:pt x="58714" y="833040"/>
                </a:lnTo>
                <a:lnTo>
                  <a:pt x="27666" y="801992"/>
                </a:lnTo>
                <a:lnTo>
                  <a:pt x="7309" y="762612"/>
                </a:lnTo>
                <a:lnTo>
                  <a:pt x="0" y="717255"/>
                </a:lnTo>
                <a:lnTo>
                  <a:pt x="0" y="143451"/>
                </a:lnTo>
                <a:close/>
              </a:path>
            </a:pathLst>
          </a:custGeom>
          <a:ln w="2136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6196754" y="5798850"/>
            <a:ext cx="52832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25" dirty="0">
                <a:solidFill>
                  <a:srgbClr val="FFFFFF"/>
                </a:solidFill>
                <a:latin typeface="宋体"/>
                <a:cs typeface="宋体"/>
              </a:rPr>
              <a:t>记录</a:t>
            </a:r>
            <a:endParaRPr sz="1950">
              <a:latin typeface="宋体"/>
              <a:cs typeface="宋体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5862763" y="6915181"/>
            <a:ext cx="1167765" cy="861060"/>
          </a:xfrm>
          <a:custGeom>
            <a:avLst/>
            <a:gdLst/>
            <a:ahLst/>
            <a:cxnLst/>
            <a:rect l="l" t="t" r="r" b="b"/>
            <a:pathLst>
              <a:path w="1167765" h="861059">
                <a:moveTo>
                  <a:pt x="1023843" y="0"/>
                </a:moveTo>
                <a:lnTo>
                  <a:pt x="143451" y="0"/>
                </a:lnTo>
                <a:lnTo>
                  <a:pt x="98094" y="7309"/>
                </a:lnTo>
                <a:lnTo>
                  <a:pt x="58714" y="27666"/>
                </a:lnTo>
                <a:lnTo>
                  <a:pt x="27666" y="58714"/>
                </a:lnTo>
                <a:lnTo>
                  <a:pt x="7309" y="98094"/>
                </a:lnTo>
                <a:lnTo>
                  <a:pt x="0" y="143451"/>
                </a:lnTo>
                <a:lnTo>
                  <a:pt x="0" y="717255"/>
                </a:lnTo>
                <a:lnTo>
                  <a:pt x="7309" y="762612"/>
                </a:lnTo>
                <a:lnTo>
                  <a:pt x="27666" y="801992"/>
                </a:lnTo>
                <a:lnTo>
                  <a:pt x="58714" y="833040"/>
                </a:lnTo>
                <a:lnTo>
                  <a:pt x="98094" y="853397"/>
                </a:lnTo>
                <a:lnTo>
                  <a:pt x="143451" y="860706"/>
                </a:lnTo>
                <a:lnTo>
                  <a:pt x="1023843" y="860706"/>
                </a:lnTo>
                <a:lnTo>
                  <a:pt x="1069199" y="853397"/>
                </a:lnTo>
                <a:lnTo>
                  <a:pt x="1108580" y="833040"/>
                </a:lnTo>
                <a:lnTo>
                  <a:pt x="1139627" y="801992"/>
                </a:lnTo>
                <a:lnTo>
                  <a:pt x="1159984" y="762612"/>
                </a:lnTo>
                <a:lnTo>
                  <a:pt x="1167294" y="717255"/>
                </a:lnTo>
                <a:lnTo>
                  <a:pt x="1167294" y="143451"/>
                </a:lnTo>
                <a:lnTo>
                  <a:pt x="1159984" y="98094"/>
                </a:lnTo>
                <a:lnTo>
                  <a:pt x="1139627" y="58714"/>
                </a:lnTo>
                <a:lnTo>
                  <a:pt x="1108580" y="27666"/>
                </a:lnTo>
                <a:lnTo>
                  <a:pt x="1069199" y="7309"/>
                </a:lnTo>
                <a:lnTo>
                  <a:pt x="102384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862763" y="6915181"/>
            <a:ext cx="1167765" cy="861060"/>
          </a:xfrm>
          <a:custGeom>
            <a:avLst/>
            <a:gdLst/>
            <a:ahLst/>
            <a:cxnLst/>
            <a:rect l="l" t="t" r="r" b="b"/>
            <a:pathLst>
              <a:path w="1167765" h="861059">
                <a:moveTo>
                  <a:pt x="0" y="143451"/>
                </a:moveTo>
                <a:lnTo>
                  <a:pt x="7309" y="98094"/>
                </a:lnTo>
                <a:lnTo>
                  <a:pt x="27666" y="58714"/>
                </a:lnTo>
                <a:lnTo>
                  <a:pt x="58714" y="27666"/>
                </a:lnTo>
                <a:lnTo>
                  <a:pt x="98094" y="7309"/>
                </a:lnTo>
                <a:lnTo>
                  <a:pt x="143451" y="0"/>
                </a:lnTo>
                <a:lnTo>
                  <a:pt x="1023843" y="0"/>
                </a:lnTo>
                <a:lnTo>
                  <a:pt x="1069199" y="7309"/>
                </a:lnTo>
                <a:lnTo>
                  <a:pt x="1108580" y="27666"/>
                </a:lnTo>
                <a:lnTo>
                  <a:pt x="1139627" y="58714"/>
                </a:lnTo>
                <a:lnTo>
                  <a:pt x="1159984" y="98094"/>
                </a:lnTo>
                <a:lnTo>
                  <a:pt x="1167294" y="143451"/>
                </a:lnTo>
                <a:lnTo>
                  <a:pt x="1167294" y="717255"/>
                </a:lnTo>
                <a:lnTo>
                  <a:pt x="1159984" y="762612"/>
                </a:lnTo>
                <a:lnTo>
                  <a:pt x="1139627" y="801992"/>
                </a:lnTo>
                <a:lnTo>
                  <a:pt x="1108580" y="833040"/>
                </a:lnTo>
                <a:lnTo>
                  <a:pt x="1069199" y="853397"/>
                </a:lnTo>
                <a:lnTo>
                  <a:pt x="1023843" y="860706"/>
                </a:lnTo>
                <a:lnTo>
                  <a:pt x="143451" y="860706"/>
                </a:lnTo>
                <a:lnTo>
                  <a:pt x="98094" y="853397"/>
                </a:lnTo>
                <a:lnTo>
                  <a:pt x="58714" y="833040"/>
                </a:lnTo>
                <a:lnTo>
                  <a:pt x="27666" y="801992"/>
                </a:lnTo>
                <a:lnTo>
                  <a:pt x="7309" y="762612"/>
                </a:lnTo>
                <a:lnTo>
                  <a:pt x="0" y="717255"/>
                </a:lnTo>
                <a:lnTo>
                  <a:pt x="0" y="143451"/>
                </a:lnTo>
                <a:close/>
              </a:path>
            </a:pathLst>
          </a:custGeom>
          <a:ln w="2136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6182933" y="7178809"/>
            <a:ext cx="52832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25" dirty="0">
                <a:solidFill>
                  <a:srgbClr val="FFFFFF"/>
                </a:solidFill>
                <a:latin typeface="宋体"/>
                <a:cs typeface="宋体"/>
              </a:rPr>
              <a:t>审计</a:t>
            </a:r>
            <a:endParaRPr sz="19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115" y="84185"/>
            <a:ext cx="9088728" cy="7800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17660" y="3182730"/>
            <a:ext cx="4900374" cy="5067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17660" y="5371564"/>
            <a:ext cx="4900374" cy="28794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230548" y="4786378"/>
            <a:ext cx="6831902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altLang="en-US" sz="8000" spc="-5" dirty="0">
                <a:solidFill>
                  <a:srgbClr val="122752"/>
                </a:solidFill>
                <a:latin typeface="宋体"/>
                <a:cs typeface="宋体"/>
              </a:rPr>
              <a:t>谢谢聆听！</a:t>
            </a:r>
            <a:endParaRPr sz="8000" dirty="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11054" y="3528897"/>
            <a:ext cx="4315460" cy="4324985"/>
          </a:xfrm>
          <a:custGeom>
            <a:avLst/>
            <a:gdLst/>
            <a:ahLst/>
            <a:cxnLst/>
            <a:rect l="l" t="t" r="r" b="b"/>
            <a:pathLst>
              <a:path w="4315459" h="4324984">
                <a:moveTo>
                  <a:pt x="0" y="4324894"/>
                </a:moveTo>
                <a:lnTo>
                  <a:pt x="4314842" y="4324894"/>
                </a:lnTo>
                <a:lnTo>
                  <a:pt x="4314842" y="0"/>
                </a:lnTo>
                <a:lnTo>
                  <a:pt x="0" y="0"/>
                </a:lnTo>
                <a:lnTo>
                  <a:pt x="0" y="43248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11054" y="3528897"/>
            <a:ext cx="4315460" cy="4324985"/>
          </a:xfrm>
          <a:custGeom>
            <a:avLst/>
            <a:gdLst/>
            <a:ahLst/>
            <a:cxnLst/>
            <a:rect l="l" t="t" r="r" b="b"/>
            <a:pathLst>
              <a:path w="4315459" h="4324984">
                <a:moveTo>
                  <a:pt x="0" y="4324894"/>
                </a:moveTo>
                <a:lnTo>
                  <a:pt x="4314842" y="4324894"/>
                </a:lnTo>
                <a:lnTo>
                  <a:pt x="4314842" y="0"/>
                </a:lnTo>
                <a:lnTo>
                  <a:pt x="0" y="0"/>
                </a:lnTo>
                <a:lnTo>
                  <a:pt x="0" y="4324894"/>
                </a:lnTo>
                <a:close/>
              </a:path>
            </a:pathLst>
          </a:custGeom>
          <a:ln w="213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46590" y="5342268"/>
            <a:ext cx="4128770" cy="3949700"/>
          </a:xfrm>
          <a:custGeom>
            <a:avLst/>
            <a:gdLst/>
            <a:ahLst/>
            <a:cxnLst/>
            <a:rect l="l" t="t" r="r" b="b"/>
            <a:pathLst>
              <a:path w="4128769" h="3949700">
                <a:moveTo>
                  <a:pt x="1475599" y="3937000"/>
                </a:moveTo>
                <a:lnTo>
                  <a:pt x="1064838" y="3937000"/>
                </a:lnTo>
                <a:lnTo>
                  <a:pt x="1114550" y="3949700"/>
                </a:lnTo>
                <a:lnTo>
                  <a:pt x="1425890" y="3949700"/>
                </a:lnTo>
                <a:lnTo>
                  <a:pt x="1475599" y="3937000"/>
                </a:lnTo>
                <a:close/>
              </a:path>
              <a:path w="4128769" h="3949700">
                <a:moveTo>
                  <a:pt x="1524218" y="25400"/>
                </a:moveTo>
                <a:lnTo>
                  <a:pt x="1016215" y="25400"/>
                </a:lnTo>
                <a:lnTo>
                  <a:pt x="876881" y="63500"/>
                </a:lnTo>
                <a:lnTo>
                  <a:pt x="832616" y="88900"/>
                </a:lnTo>
                <a:lnTo>
                  <a:pt x="789439" y="101600"/>
                </a:lnTo>
                <a:lnTo>
                  <a:pt x="747353" y="127000"/>
                </a:lnTo>
                <a:lnTo>
                  <a:pt x="706356" y="139700"/>
                </a:lnTo>
                <a:lnTo>
                  <a:pt x="666449" y="165100"/>
                </a:lnTo>
                <a:lnTo>
                  <a:pt x="627631" y="190500"/>
                </a:lnTo>
                <a:lnTo>
                  <a:pt x="589903" y="228600"/>
                </a:lnTo>
                <a:lnTo>
                  <a:pt x="553265" y="254000"/>
                </a:lnTo>
                <a:lnTo>
                  <a:pt x="517717" y="279400"/>
                </a:lnTo>
                <a:lnTo>
                  <a:pt x="483259" y="317500"/>
                </a:lnTo>
                <a:lnTo>
                  <a:pt x="449891" y="355600"/>
                </a:lnTo>
                <a:lnTo>
                  <a:pt x="417613" y="393700"/>
                </a:lnTo>
                <a:lnTo>
                  <a:pt x="386425" y="431800"/>
                </a:lnTo>
                <a:lnTo>
                  <a:pt x="356327" y="469900"/>
                </a:lnTo>
                <a:lnTo>
                  <a:pt x="327319" y="520700"/>
                </a:lnTo>
                <a:lnTo>
                  <a:pt x="305862" y="558800"/>
                </a:lnTo>
                <a:lnTo>
                  <a:pt x="285131" y="584200"/>
                </a:lnTo>
                <a:lnTo>
                  <a:pt x="265129" y="622300"/>
                </a:lnTo>
                <a:lnTo>
                  <a:pt x="245853" y="660400"/>
                </a:lnTo>
                <a:lnTo>
                  <a:pt x="227305" y="698500"/>
                </a:lnTo>
                <a:lnTo>
                  <a:pt x="209484" y="736600"/>
                </a:lnTo>
                <a:lnTo>
                  <a:pt x="192391" y="787400"/>
                </a:lnTo>
                <a:lnTo>
                  <a:pt x="176025" y="825500"/>
                </a:lnTo>
                <a:lnTo>
                  <a:pt x="160386" y="863600"/>
                </a:lnTo>
                <a:lnTo>
                  <a:pt x="145475" y="914400"/>
                </a:lnTo>
                <a:lnTo>
                  <a:pt x="131291" y="952500"/>
                </a:lnTo>
                <a:lnTo>
                  <a:pt x="117835" y="1003300"/>
                </a:lnTo>
                <a:lnTo>
                  <a:pt x="105106" y="1041400"/>
                </a:lnTo>
                <a:lnTo>
                  <a:pt x="93104" y="1092200"/>
                </a:lnTo>
                <a:lnTo>
                  <a:pt x="81829" y="1143000"/>
                </a:lnTo>
                <a:lnTo>
                  <a:pt x="71282" y="1193800"/>
                </a:lnTo>
                <a:lnTo>
                  <a:pt x="61463" y="1244600"/>
                </a:lnTo>
                <a:lnTo>
                  <a:pt x="52371" y="1295400"/>
                </a:lnTo>
                <a:lnTo>
                  <a:pt x="44006" y="1346200"/>
                </a:lnTo>
                <a:lnTo>
                  <a:pt x="36368" y="1397000"/>
                </a:lnTo>
                <a:lnTo>
                  <a:pt x="29458" y="1447800"/>
                </a:lnTo>
                <a:lnTo>
                  <a:pt x="23276" y="1511300"/>
                </a:lnTo>
                <a:lnTo>
                  <a:pt x="17820" y="1562100"/>
                </a:lnTo>
                <a:lnTo>
                  <a:pt x="13092" y="1625600"/>
                </a:lnTo>
                <a:lnTo>
                  <a:pt x="9092" y="1676400"/>
                </a:lnTo>
                <a:lnTo>
                  <a:pt x="5819" y="1739900"/>
                </a:lnTo>
                <a:lnTo>
                  <a:pt x="3273" y="1803400"/>
                </a:lnTo>
                <a:lnTo>
                  <a:pt x="1454" y="1854200"/>
                </a:lnTo>
                <a:lnTo>
                  <a:pt x="363" y="1917700"/>
                </a:lnTo>
                <a:lnTo>
                  <a:pt x="0" y="1981200"/>
                </a:lnTo>
                <a:lnTo>
                  <a:pt x="363" y="2044700"/>
                </a:lnTo>
                <a:lnTo>
                  <a:pt x="1454" y="2108200"/>
                </a:lnTo>
                <a:lnTo>
                  <a:pt x="3273" y="2171700"/>
                </a:lnTo>
                <a:lnTo>
                  <a:pt x="5819" y="2222500"/>
                </a:lnTo>
                <a:lnTo>
                  <a:pt x="9092" y="2286000"/>
                </a:lnTo>
                <a:lnTo>
                  <a:pt x="13092" y="2336800"/>
                </a:lnTo>
                <a:lnTo>
                  <a:pt x="17820" y="2400300"/>
                </a:lnTo>
                <a:lnTo>
                  <a:pt x="23276" y="2451100"/>
                </a:lnTo>
                <a:lnTo>
                  <a:pt x="29458" y="2514600"/>
                </a:lnTo>
                <a:lnTo>
                  <a:pt x="36368" y="2565400"/>
                </a:lnTo>
                <a:lnTo>
                  <a:pt x="44006" y="2616200"/>
                </a:lnTo>
                <a:lnTo>
                  <a:pt x="52371" y="2667000"/>
                </a:lnTo>
                <a:lnTo>
                  <a:pt x="61463" y="2717800"/>
                </a:lnTo>
                <a:lnTo>
                  <a:pt x="71282" y="2768600"/>
                </a:lnTo>
                <a:lnTo>
                  <a:pt x="81829" y="2819400"/>
                </a:lnTo>
                <a:lnTo>
                  <a:pt x="93104" y="2870200"/>
                </a:lnTo>
                <a:lnTo>
                  <a:pt x="105106" y="2908300"/>
                </a:lnTo>
                <a:lnTo>
                  <a:pt x="117835" y="2959100"/>
                </a:lnTo>
                <a:lnTo>
                  <a:pt x="131291" y="3009900"/>
                </a:lnTo>
                <a:lnTo>
                  <a:pt x="145475" y="3048000"/>
                </a:lnTo>
                <a:lnTo>
                  <a:pt x="160386" y="3098800"/>
                </a:lnTo>
                <a:lnTo>
                  <a:pt x="176025" y="3136900"/>
                </a:lnTo>
                <a:lnTo>
                  <a:pt x="192391" y="3175000"/>
                </a:lnTo>
                <a:lnTo>
                  <a:pt x="209484" y="3213100"/>
                </a:lnTo>
                <a:lnTo>
                  <a:pt x="227305" y="3251200"/>
                </a:lnTo>
                <a:lnTo>
                  <a:pt x="245853" y="3289300"/>
                </a:lnTo>
                <a:lnTo>
                  <a:pt x="265129" y="3327400"/>
                </a:lnTo>
                <a:lnTo>
                  <a:pt x="285131" y="3365500"/>
                </a:lnTo>
                <a:lnTo>
                  <a:pt x="305862" y="3403600"/>
                </a:lnTo>
                <a:lnTo>
                  <a:pt x="327319" y="3441700"/>
                </a:lnTo>
                <a:lnTo>
                  <a:pt x="356327" y="3479800"/>
                </a:lnTo>
                <a:lnTo>
                  <a:pt x="386425" y="3530600"/>
                </a:lnTo>
                <a:lnTo>
                  <a:pt x="417613" y="3568700"/>
                </a:lnTo>
                <a:lnTo>
                  <a:pt x="449891" y="3606800"/>
                </a:lnTo>
                <a:lnTo>
                  <a:pt x="483259" y="3644900"/>
                </a:lnTo>
                <a:lnTo>
                  <a:pt x="517717" y="3670300"/>
                </a:lnTo>
                <a:lnTo>
                  <a:pt x="553265" y="3708400"/>
                </a:lnTo>
                <a:lnTo>
                  <a:pt x="589903" y="3733800"/>
                </a:lnTo>
                <a:lnTo>
                  <a:pt x="627631" y="3759200"/>
                </a:lnTo>
                <a:lnTo>
                  <a:pt x="666449" y="3797300"/>
                </a:lnTo>
                <a:lnTo>
                  <a:pt x="706356" y="3810000"/>
                </a:lnTo>
                <a:lnTo>
                  <a:pt x="747353" y="3835400"/>
                </a:lnTo>
                <a:lnTo>
                  <a:pt x="789439" y="3860800"/>
                </a:lnTo>
                <a:lnTo>
                  <a:pt x="832616" y="3873500"/>
                </a:lnTo>
                <a:lnTo>
                  <a:pt x="876881" y="3898900"/>
                </a:lnTo>
                <a:lnTo>
                  <a:pt x="1016215" y="3937000"/>
                </a:lnTo>
                <a:lnTo>
                  <a:pt x="1524218" y="3937000"/>
                </a:lnTo>
                <a:lnTo>
                  <a:pt x="1663535" y="3898900"/>
                </a:lnTo>
                <a:lnTo>
                  <a:pt x="1707794" y="3873500"/>
                </a:lnTo>
                <a:lnTo>
                  <a:pt x="1750964" y="3860800"/>
                </a:lnTo>
                <a:lnTo>
                  <a:pt x="1793043" y="3835400"/>
                </a:lnTo>
                <a:lnTo>
                  <a:pt x="1834033" y="3810000"/>
                </a:lnTo>
                <a:lnTo>
                  <a:pt x="1873934" y="3797300"/>
                </a:lnTo>
                <a:lnTo>
                  <a:pt x="1912745" y="3759200"/>
                </a:lnTo>
                <a:lnTo>
                  <a:pt x="1950466" y="3733800"/>
                </a:lnTo>
                <a:lnTo>
                  <a:pt x="1987098" y="3708400"/>
                </a:lnTo>
                <a:lnTo>
                  <a:pt x="2022641" y="3670300"/>
                </a:lnTo>
                <a:lnTo>
                  <a:pt x="2039867" y="3657600"/>
                </a:lnTo>
                <a:lnTo>
                  <a:pt x="1170943" y="3657600"/>
                </a:lnTo>
                <a:lnTo>
                  <a:pt x="1077216" y="3632200"/>
                </a:lnTo>
                <a:lnTo>
                  <a:pt x="989041" y="3606800"/>
                </a:lnTo>
                <a:lnTo>
                  <a:pt x="947035" y="3594100"/>
                </a:lnTo>
                <a:lnTo>
                  <a:pt x="906416" y="3568700"/>
                </a:lnTo>
                <a:lnTo>
                  <a:pt x="867185" y="3556000"/>
                </a:lnTo>
                <a:lnTo>
                  <a:pt x="829342" y="3530600"/>
                </a:lnTo>
                <a:lnTo>
                  <a:pt x="792885" y="3492500"/>
                </a:lnTo>
                <a:lnTo>
                  <a:pt x="757816" y="3467100"/>
                </a:lnTo>
                <a:lnTo>
                  <a:pt x="724134" y="3429000"/>
                </a:lnTo>
                <a:lnTo>
                  <a:pt x="691839" y="3403600"/>
                </a:lnTo>
                <a:lnTo>
                  <a:pt x="660931" y="3365500"/>
                </a:lnTo>
                <a:lnTo>
                  <a:pt x="631410" y="3314700"/>
                </a:lnTo>
                <a:lnTo>
                  <a:pt x="603275" y="3276600"/>
                </a:lnTo>
                <a:lnTo>
                  <a:pt x="576526" y="3225800"/>
                </a:lnTo>
                <a:lnTo>
                  <a:pt x="541837" y="3162300"/>
                </a:lnTo>
                <a:lnTo>
                  <a:pt x="525532" y="3124200"/>
                </a:lnTo>
                <a:lnTo>
                  <a:pt x="509921" y="3086100"/>
                </a:lnTo>
                <a:lnTo>
                  <a:pt x="495003" y="3048000"/>
                </a:lnTo>
                <a:lnTo>
                  <a:pt x="480779" y="3009900"/>
                </a:lnTo>
                <a:lnTo>
                  <a:pt x="467248" y="2971800"/>
                </a:lnTo>
                <a:lnTo>
                  <a:pt x="454410" y="2933700"/>
                </a:lnTo>
                <a:lnTo>
                  <a:pt x="442267" y="2882900"/>
                </a:lnTo>
                <a:lnTo>
                  <a:pt x="430817" y="2844800"/>
                </a:lnTo>
                <a:lnTo>
                  <a:pt x="420060" y="2794000"/>
                </a:lnTo>
                <a:lnTo>
                  <a:pt x="409998" y="2755900"/>
                </a:lnTo>
                <a:lnTo>
                  <a:pt x="400629" y="2705100"/>
                </a:lnTo>
                <a:lnTo>
                  <a:pt x="391953" y="2654300"/>
                </a:lnTo>
                <a:lnTo>
                  <a:pt x="383972" y="2603500"/>
                </a:lnTo>
                <a:lnTo>
                  <a:pt x="376685" y="2552700"/>
                </a:lnTo>
                <a:lnTo>
                  <a:pt x="370091" y="2501900"/>
                </a:lnTo>
                <a:lnTo>
                  <a:pt x="364191" y="2451100"/>
                </a:lnTo>
                <a:lnTo>
                  <a:pt x="358985" y="2400300"/>
                </a:lnTo>
                <a:lnTo>
                  <a:pt x="354474" y="2336800"/>
                </a:lnTo>
                <a:lnTo>
                  <a:pt x="350656" y="2286000"/>
                </a:lnTo>
                <a:lnTo>
                  <a:pt x="347532" y="2222500"/>
                </a:lnTo>
                <a:lnTo>
                  <a:pt x="345103" y="2171700"/>
                </a:lnTo>
                <a:lnTo>
                  <a:pt x="343367" y="2108200"/>
                </a:lnTo>
                <a:lnTo>
                  <a:pt x="342326" y="2044700"/>
                </a:lnTo>
                <a:lnTo>
                  <a:pt x="341979" y="1981200"/>
                </a:lnTo>
                <a:lnTo>
                  <a:pt x="342326" y="1917700"/>
                </a:lnTo>
                <a:lnTo>
                  <a:pt x="343367" y="1854200"/>
                </a:lnTo>
                <a:lnTo>
                  <a:pt x="345103" y="1803400"/>
                </a:lnTo>
                <a:lnTo>
                  <a:pt x="347532" y="1739900"/>
                </a:lnTo>
                <a:lnTo>
                  <a:pt x="350656" y="1676400"/>
                </a:lnTo>
                <a:lnTo>
                  <a:pt x="354474" y="1625600"/>
                </a:lnTo>
                <a:lnTo>
                  <a:pt x="358985" y="1562100"/>
                </a:lnTo>
                <a:lnTo>
                  <a:pt x="364191" y="1511300"/>
                </a:lnTo>
                <a:lnTo>
                  <a:pt x="370091" y="1460500"/>
                </a:lnTo>
                <a:lnTo>
                  <a:pt x="376685" y="1409700"/>
                </a:lnTo>
                <a:lnTo>
                  <a:pt x="383972" y="1358900"/>
                </a:lnTo>
                <a:lnTo>
                  <a:pt x="391953" y="1308100"/>
                </a:lnTo>
                <a:lnTo>
                  <a:pt x="400629" y="1257300"/>
                </a:lnTo>
                <a:lnTo>
                  <a:pt x="409998" y="1206500"/>
                </a:lnTo>
                <a:lnTo>
                  <a:pt x="420060" y="1168400"/>
                </a:lnTo>
                <a:lnTo>
                  <a:pt x="430817" y="1117600"/>
                </a:lnTo>
                <a:lnTo>
                  <a:pt x="442267" y="1079500"/>
                </a:lnTo>
                <a:lnTo>
                  <a:pt x="454410" y="1028700"/>
                </a:lnTo>
                <a:lnTo>
                  <a:pt x="467248" y="990600"/>
                </a:lnTo>
                <a:lnTo>
                  <a:pt x="480779" y="952500"/>
                </a:lnTo>
                <a:lnTo>
                  <a:pt x="495003" y="914400"/>
                </a:lnTo>
                <a:lnTo>
                  <a:pt x="509921" y="876300"/>
                </a:lnTo>
                <a:lnTo>
                  <a:pt x="525532" y="838200"/>
                </a:lnTo>
                <a:lnTo>
                  <a:pt x="541837" y="800100"/>
                </a:lnTo>
                <a:lnTo>
                  <a:pt x="558835" y="762000"/>
                </a:lnTo>
                <a:lnTo>
                  <a:pt x="576526" y="736600"/>
                </a:lnTo>
                <a:lnTo>
                  <a:pt x="603275" y="685800"/>
                </a:lnTo>
                <a:lnTo>
                  <a:pt x="631410" y="647700"/>
                </a:lnTo>
                <a:lnTo>
                  <a:pt x="660931" y="596900"/>
                </a:lnTo>
                <a:lnTo>
                  <a:pt x="691839" y="558800"/>
                </a:lnTo>
                <a:lnTo>
                  <a:pt x="724134" y="533400"/>
                </a:lnTo>
                <a:lnTo>
                  <a:pt x="757816" y="495300"/>
                </a:lnTo>
                <a:lnTo>
                  <a:pt x="792885" y="469900"/>
                </a:lnTo>
                <a:lnTo>
                  <a:pt x="829342" y="431800"/>
                </a:lnTo>
                <a:lnTo>
                  <a:pt x="867185" y="419100"/>
                </a:lnTo>
                <a:lnTo>
                  <a:pt x="906416" y="393700"/>
                </a:lnTo>
                <a:lnTo>
                  <a:pt x="947035" y="368300"/>
                </a:lnTo>
                <a:lnTo>
                  <a:pt x="1032434" y="342900"/>
                </a:lnTo>
                <a:lnTo>
                  <a:pt x="1123385" y="317500"/>
                </a:lnTo>
                <a:lnTo>
                  <a:pt x="1170943" y="317500"/>
                </a:lnTo>
                <a:lnTo>
                  <a:pt x="1219889" y="304800"/>
                </a:lnTo>
                <a:lnTo>
                  <a:pt x="2045610" y="304800"/>
                </a:lnTo>
                <a:lnTo>
                  <a:pt x="2022641" y="279400"/>
                </a:lnTo>
                <a:lnTo>
                  <a:pt x="1987098" y="254000"/>
                </a:lnTo>
                <a:lnTo>
                  <a:pt x="1950466" y="228600"/>
                </a:lnTo>
                <a:lnTo>
                  <a:pt x="1912745" y="190500"/>
                </a:lnTo>
                <a:lnTo>
                  <a:pt x="1873934" y="165100"/>
                </a:lnTo>
                <a:lnTo>
                  <a:pt x="1834033" y="139700"/>
                </a:lnTo>
                <a:lnTo>
                  <a:pt x="1793043" y="127000"/>
                </a:lnTo>
                <a:lnTo>
                  <a:pt x="1750964" y="101600"/>
                </a:lnTo>
                <a:lnTo>
                  <a:pt x="1707794" y="88900"/>
                </a:lnTo>
                <a:lnTo>
                  <a:pt x="1663535" y="63500"/>
                </a:lnTo>
                <a:lnTo>
                  <a:pt x="1524218" y="25400"/>
                </a:lnTo>
                <a:close/>
              </a:path>
              <a:path w="4128769" h="3949700">
                <a:moveTo>
                  <a:pt x="2045610" y="304800"/>
                </a:moveTo>
                <a:lnTo>
                  <a:pt x="1320541" y="304800"/>
                </a:lnTo>
                <a:lnTo>
                  <a:pt x="1369475" y="317500"/>
                </a:lnTo>
                <a:lnTo>
                  <a:pt x="1417023" y="317500"/>
                </a:lnTo>
                <a:lnTo>
                  <a:pt x="1507965" y="342900"/>
                </a:lnTo>
                <a:lnTo>
                  <a:pt x="1593365" y="368300"/>
                </a:lnTo>
                <a:lnTo>
                  <a:pt x="1633986" y="393700"/>
                </a:lnTo>
                <a:lnTo>
                  <a:pt x="1673221" y="419100"/>
                </a:lnTo>
                <a:lnTo>
                  <a:pt x="1711069" y="431800"/>
                </a:lnTo>
                <a:lnTo>
                  <a:pt x="1747531" y="469900"/>
                </a:lnTo>
                <a:lnTo>
                  <a:pt x="1782606" y="495300"/>
                </a:lnTo>
                <a:lnTo>
                  <a:pt x="1816293" y="533400"/>
                </a:lnTo>
                <a:lnTo>
                  <a:pt x="1848594" y="558800"/>
                </a:lnTo>
                <a:lnTo>
                  <a:pt x="1879507" y="596900"/>
                </a:lnTo>
                <a:lnTo>
                  <a:pt x="1909032" y="647700"/>
                </a:lnTo>
                <a:lnTo>
                  <a:pt x="1937170" y="685800"/>
                </a:lnTo>
                <a:lnTo>
                  <a:pt x="1963919" y="736600"/>
                </a:lnTo>
                <a:lnTo>
                  <a:pt x="1981610" y="762000"/>
                </a:lnTo>
                <a:lnTo>
                  <a:pt x="1998607" y="800100"/>
                </a:lnTo>
                <a:lnTo>
                  <a:pt x="2014909" y="838200"/>
                </a:lnTo>
                <a:lnTo>
                  <a:pt x="2030518" y="876300"/>
                </a:lnTo>
                <a:lnTo>
                  <a:pt x="2045432" y="914400"/>
                </a:lnTo>
                <a:lnTo>
                  <a:pt x="2059652" y="952500"/>
                </a:lnTo>
                <a:lnTo>
                  <a:pt x="2073179" y="990600"/>
                </a:lnTo>
                <a:lnTo>
                  <a:pt x="2086011" y="1028700"/>
                </a:lnTo>
                <a:lnTo>
                  <a:pt x="2098149" y="1079500"/>
                </a:lnTo>
                <a:lnTo>
                  <a:pt x="2109594" y="1117600"/>
                </a:lnTo>
                <a:lnTo>
                  <a:pt x="2120345" y="1168400"/>
                </a:lnTo>
                <a:lnTo>
                  <a:pt x="2130401" y="1206500"/>
                </a:lnTo>
                <a:lnTo>
                  <a:pt x="2139764" y="1257300"/>
                </a:lnTo>
                <a:lnTo>
                  <a:pt x="2148433" y="1308100"/>
                </a:lnTo>
                <a:lnTo>
                  <a:pt x="2156409" y="1358900"/>
                </a:lnTo>
                <a:lnTo>
                  <a:pt x="2163690" y="1409700"/>
                </a:lnTo>
                <a:lnTo>
                  <a:pt x="2170279" y="1460500"/>
                </a:lnTo>
                <a:lnTo>
                  <a:pt x="2176173" y="1511300"/>
                </a:lnTo>
                <a:lnTo>
                  <a:pt x="2181374" y="1562100"/>
                </a:lnTo>
                <a:lnTo>
                  <a:pt x="2185881" y="1625600"/>
                </a:lnTo>
                <a:lnTo>
                  <a:pt x="2189695" y="1676400"/>
                </a:lnTo>
                <a:lnTo>
                  <a:pt x="2192815" y="1739900"/>
                </a:lnTo>
                <a:lnTo>
                  <a:pt x="2195242" y="1803400"/>
                </a:lnTo>
                <a:lnTo>
                  <a:pt x="2196975" y="1854200"/>
                </a:lnTo>
                <a:lnTo>
                  <a:pt x="2198015" y="1917700"/>
                </a:lnTo>
                <a:lnTo>
                  <a:pt x="2198362" y="1981200"/>
                </a:lnTo>
                <a:lnTo>
                  <a:pt x="2198015" y="2044700"/>
                </a:lnTo>
                <a:lnTo>
                  <a:pt x="2196975" y="2108200"/>
                </a:lnTo>
                <a:lnTo>
                  <a:pt x="2195242" y="2171700"/>
                </a:lnTo>
                <a:lnTo>
                  <a:pt x="2192815" y="2222500"/>
                </a:lnTo>
                <a:lnTo>
                  <a:pt x="2189695" y="2286000"/>
                </a:lnTo>
                <a:lnTo>
                  <a:pt x="2185881" y="2336800"/>
                </a:lnTo>
                <a:lnTo>
                  <a:pt x="2181374" y="2400300"/>
                </a:lnTo>
                <a:lnTo>
                  <a:pt x="2176173" y="2451100"/>
                </a:lnTo>
                <a:lnTo>
                  <a:pt x="2170279" y="2501900"/>
                </a:lnTo>
                <a:lnTo>
                  <a:pt x="2163690" y="2552700"/>
                </a:lnTo>
                <a:lnTo>
                  <a:pt x="2156409" y="2603500"/>
                </a:lnTo>
                <a:lnTo>
                  <a:pt x="2148433" y="2654300"/>
                </a:lnTo>
                <a:lnTo>
                  <a:pt x="2139764" y="2705100"/>
                </a:lnTo>
                <a:lnTo>
                  <a:pt x="2130401" y="2755900"/>
                </a:lnTo>
                <a:lnTo>
                  <a:pt x="2120345" y="2794000"/>
                </a:lnTo>
                <a:lnTo>
                  <a:pt x="2109594" y="2844800"/>
                </a:lnTo>
                <a:lnTo>
                  <a:pt x="2098149" y="2882900"/>
                </a:lnTo>
                <a:lnTo>
                  <a:pt x="2086011" y="2933700"/>
                </a:lnTo>
                <a:lnTo>
                  <a:pt x="2073179" y="2971800"/>
                </a:lnTo>
                <a:lnTo>
                  <a:pt x="2059652" y="3009900"/>
                </a:lnTo>
                <a:lnTo>
                  <a:pt x="2045432" y="3048000"/>
                </a:lnTo>
                <a:lnTo>
                  <a:pt x="2030518" y="3086100"/>
                </a:lnTo>
                <a:lnTo>
                  <a:pt x="2014909" y="3124200"/>
                </a:lnTo>
                <a:lnTo>
                  <a:pt x="1998607" y="3162300"/>
                </a:lnTo>
                <a:lnTo>
                  <a:pt x="1981610" y="3200400"/>
                </a:lnTo>
                <a:lnTo>
                  <a:pt x="1963919" y="3225800"/>
                </a:lnTo>
                <a:lnTo>
                  <a:pt x="1937170" y="3276600"/>
                </a:lnTo>
                <a:lnTo>
                  <a:pt x="1909032" y="3314700"/>
                </a:lnTo>
                <a:lnTo>
                  <a:pt x="1879507" y="3365500"/>
                </a:lnTo>
                <a:lnTo>
                  <a:pt x="1848594" y="3403600"/>
                </a:lnTo>
                <a:lnTo>
                  <a:pt x="1816293" y="3429000"/>
                </a:lnTo>
                <a:lnTo>
                  <a:pt x="1782606" y="3467100"/>
                </a:lnTo>
                <a:lnTo>
                  <a:pt x="1747531" y="3492500"/>
                </a:lnTo>
                <a:lnTo>
                  <a:pt x="1711069" y="3530600"/>
                </a:lnTo>
                <a:lnTo>
                  <a:pt x="1673221" y="3556000"/>
                </a:lnTo>
                <a:lnTo>
                  <a:pt x="1633986" y="3568700"/>
                </a:lnTo>
                <a:lnTo>
                  <a:pt x="1593365" y="3594100"/>
                </a:lnTo>
                <a:lnTo>
                  <a:pt x="1551358" y="3606800"/>
                </a:lnTo>
                <a:lnTo>
                  <a:pt x="1463187" y="3632200"/>
                </a:lnTo>
                <a:lnTo>
                  <a:pt x="1369475" y="3657600"/>
                </a:lnTo>
                <a:lnTo>
                  <a:pt x="2039867" y="3657600"/>
                </a:lnTo>
                <a:lnTo>
                  <a:pt x="2090458" y="3606800"/>
                </a:lnTo>
                <a:lnTo>
                  <a:pt x="2122732" y="3568700"/>
                </a:lnTo>
                <a:lnTo>
                  <a:pt x="2153918" y="3530600"/>
                </a:lnTo>
                <a:lnTo>
                  <a:pt x="2184014" y="3479800"/>
                </a:lnTo>
                <a:lnTo>
                  <a:pt x="2213021" y="3441700"/>
                </a:lnTo>
                <a:lnTo>
                  <a:pt x="2234479" y="3403600"/>
                </a:lnTo>
                <a:lnTo>
                  <a:pt x="2255209" y="3365500"/>
                </a:lnTo>
                <a:lnTo>
                  <a:pt x="2275212" y="3327400"/>
                </a:lnTo>
                <a:lnTo>
                  <a:pt x="2294487" y="3289300"/>
                </a:lnTo>
                <a:lnTo>
                  <a:pt x="2313036" y="3251200"/>
                </a:lnTo>
                <a:lnTo>
                  <a:pt x="2330856" y="3213100"/>
                </a:lnTo>
                <a:lnTo>
                  <a:pt x="2347950" y="3175000"/>
                </a:lnTo>
                <a:lnTo>
                  <a:pt x="2364316" y="3136900"/>
                </a:lnTo>
                <a:lnTo>
                  <a:pt x="2379954" y="3098800"/>
                </a:lnTo>
                <a:lnTo>
                  <a:pt x="2394865" y="3048000"/>
                </a:lnTo>
                <a:lnTo>
                  <a:pt x="2409049" y="3009900"/>
                </a:lnTo>
                <a:lnTo>
                  <a:pt x="2422506" y="2959100"/>
                </a:lnTo>
                <a:lnTo>
                  <a:pt x="2435235" y="2908300"/>
                </a:lnTo>
                <a:lnTo>
                  <a:pt x="2447237" y="2870200"/>
                </a:lnTo>
                <a:lnTo>
                  <a:pt x="2458511" y="2819400"/>
                </a:lnTo>
                <a:lnTo>
                  <a:pt x="2469058" y="2768600"/>
                </a:lnTo>
                <a:lnTo>
                  <a:pt x="2478878" y="2717800"/>
                </a:lnTo>
                <a:lnTo>
                  <a:pt x="2487970" y="2667000"/>
                </a:lnTo>
                <a:lnTo>
                  <a:pt x="2496335" y="2616200"/>
                </a:lnTo>
                <a:lnTo>
                  <a:pt x="2503972" y="2565400"/>
                </a:lnTo>
                <a:lnTo>
                  <a:pt x="2510882" y="2514600"/>
                </a:lnTo>
                <a:lnTo>
                  <a:pt x="2517065" y="2451100"/>
                </a:lnTo>
                <a:lnTo>
                  <a:pt x="2522520" y="2400300"/>
                </a:lnTo>
                <a:lnTo>
                  <a:pt x="2527248" y="2336800"/>
                </a:lnTo>
                <a:lnTo>
                  <a:pt x="2531249" y="2286000"/>
                </a:lnTo>
                <a:lnTo>
                  <a:pt x="2534522" y="2222500"/>
                </a:lnTo>
                <a:lnTo>
                  <a:pt x="2537068" y="2171700"/>
                </a:lnTo>
                <a:lnTo>
                  <a:pt x="2538886" y="2108200"/>
                </a:lnTo>
                <a:lnTo>
                  <a:pt x="2539977" y="2044700"/>
                </a:lnTo>
                <a:lnTo>
                  <a:pt x="2540341" y="1981200"/>
                </a:lnTo>
                <a:lnTo>
                  <a:pt x="2539977" y="1917700"/>
                </a:lnTo>
                <a:lnTo>
                  <a:pt x="2538886" y="1854200"/>
                </a:lnTo>
                <a:lnTo>
                  <a:pt x="2537068" y="1803400"/>
                </a:lnTo>
                <a:lnTo>
                  <a:pt x="2534522" y="1739900"/>
                </a:lnTo>
                <a:lnTo>
                  <a:pt x="2531249" y="1676400"/>
                </a:lnTo>
                <a:lnTo>
                  <a:pt x="2527248" y="1625600"/>
                </a:lnTo>
                <a:lnTo>
                  <a:pt x="2522520" y="1562100"/>
                </a:lnTo>
                <a:lnTo>
                  <a:pt x="2517065" y="1511300"/>
                </a:lnTo>
                <a:lnTo>
                  <a:pt x="2510882" y="1447800"/>
                </a:lnTo>
                <a:lnTo>
                  <a:pt x="2503972" y="1397000"/>
                </a:lnTo>
                <a:lnTo>
                  <a:pt x="2496335" y="1346200"/>
                </a:lnTo>
                <a:lnTo>
                  <a:pt x="2487970" y="1295400"/>
                </a:lnTo>
                <a:lnTo>
                  <a:pt x="2478878" y="1244600"/>
                </a:lnTo>
                <a:lnTo>
                  <a:pt x="2469058" y="1193800"/>
                </a:lnTo>
                <a:lnTo>
                  <a:pt x="2458511" y="1143000"/>
                </a:lnTo>
                <a:lnTo>
                  <a:pt x="2447237" y="1092200"/>
                </a:lnTo>
                <a:lnTo>
                  <a:pt x="2435235" y="1041400"/>
                </a:lnTo>
                <a:lnTo>
                  <a:pt x="2422506" y="1003300"/>
                </a:lnTo>
                <a:lnTo>
                  <a:pt x="2409049" y="952500"/>
                </a:lnTo>
                <a:lnTo>
                  <a:pt x="2394865" y="914400"/>
                </a:lnTo>
                <a:lnTo>
                  <a:pt x="2379954" y="863600"/>
                </a:lnTo>
                <a:lnTo>
                  <a:pt x="2364316" y="825500"/>
                </a:lnTo>
                <a:lnTo>
                  <a:pt x="2347950" y="787400"/>
                </a:lnTo>
                <a:lnTo>
                  <a:pt x="2330856" y="736600"/>
                </a:lnTo>
                <a:lnTo>
                  <a:pt x="2313036" y="698500"/>
                </a:lnTo>
                <a:lnTo>
                  <a:pt x="2294487" y="660400"/>
                </a:lnTo>
                <a:lnTo>
                  <a:pt x="2275212" y="622300"/>
                </a:lnTo>
                <a:lnTo>
                  <a:pt x="2255209" y="584200"/>
                </a:lnTo>
                <a:lnTo>
                  <a:pt x="2234479" y="558800"/>
                </a:lnTo>
                <a:lnTo>
                  <a:pt x="2213021" y="520700"/>
                </a:lnTo>
                <a:lnTo>
                  <a:pt x="2184014" y="469900"/>
                </a:lnTo>
                <a:lnTo>
                  <a:pt x="2153918" y="431800"/>
                </a:lnTo>
                <a:lnTo>
                  <a:pt x="2122732" y="393700"/>
                </a:lnTo>
                <a:lnTo>
                  <a:pt x="2090458" y="355600"/>
                </a:lnTo>
                <a:lnTo>
                  <a:pt x="2057094" y="317500"/>
                </a:lnTo>
                <a:lnTo>
                  <a:pt x="2045610" y="304800"/>
                </a:lnTo>
                <a:close/>
              </a:path>
              <a:path w="4128769" h="3949700">
                <a:moveTo>
                  <a:pt x="1425890" y="12700"/>
                </a:moveTo>
                <a:lnTo>
                  <a:pt x="1114550" y="12700"/>
                </a:lnTo>
                <a:lnTo>
                  <a:pt x="1064838" y="25400"/>
                </a:lnTo>
                <a:lnTo>
                  <a:pt x="1475599" y="25400"/>
                </a:lnTo>
                <a:lnTo>
                  <a:pt x="1425890" y="12700"/>
                </a:lnTo>
                <a:close/>
              </a:path>
              <a:path w="4128769" h="3949700">
                <a:moveTo>
                  <a:pt x="1323202" y="0"/>
                </a:moveTo>
                <a:lnTo>
                  <a:pt x="1217243" y="0"/>
                </a:lnTo>
                <a:lnTo>
                  <a:pt x="1165352" y="12700"/>
                </a:lnTo>
                <a:lnTo>
                  <a:pt x="1375091" y="12700"/>
                </a:lnTo>
                <a:lnTo>
                  <a:pt x="1323202" y="0"/>
                </a:lnTo>
                <a:close/>
              </a:path>
              <a:path w="4128769" h="3949700">
                <a:moveTo>
                  <a:pt x="4128670" y="471376"/>
                </a:moveTo>
                <a:lnTo>
                  <a:pt x="3786690" y="471376"/>
                </a:lnTo>
                <a:lnTo>
                  <a:pt x="3786690" y="3895879"/>
                </a:lnTo>
                <a:lnTo>
                  <a:pt x="4128670" y="3895879"/>
                </a:lnTo>
                <a:lnTo>
                  <a:pt x="4128670" y="471376"/>
                </a:lnTo>
                <a:close/>
              </a:path>
              <a:path w="4128769" h="3949700">
                <a:moveTo>
                  <a:pt x="4128670" y="51179"/>
                </a:moveTo>
                <a:lnTo>
                  <a:pt x="3889200" y="51179"/>
                </a:lnTo>
                <a:lnTo>
                  <a:pt x="2990380" y="578807"/>
                </a:lnTo>
                <a:lnTo>
                  <a:pt x="2985458" y="935446"/>
                </a:lnTo>
                <a:lnTo>
                  <a:pt x="3786690" y="471376"/>
                </a:lnTo>
                <a:lnTo>
                  <a:pt x="4128670" y="471376"/>
                </a:lnTo>
                <a:lnTo>
                  <a:pt x="4128670" y="511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3222605">
              <a:lnSpc>
                <a:spcPct val="100000"/>
              </a:lnSpc>
              <a:spcBef>
                <a:spcPts val="125"/>
              </a:spcBef>
            </a:pPr>
            <a:r>
              <a:rPr spc="1660" dirty="0"/>
              <a:t>PART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60236" y="7673348"/>
            <a:ext cx="5051425" cy="1533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900" spc="-10" dirty="0">
                <a:solidFill>
                  <a:srgbClr val="0F3683"/>
                </a:solidFill>
                <a:latin typeface="宋体"/>
                <a:cs typeface="宋体"/>
              </a:rPr>
              <a:t>安全态势</a:t>
            </a:r>
            <a:endParaRPr sz="99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5052" y="1007541"/>
            <a:ext cx="253873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安全态势</a:t>
            </a:r>
          </a:p>
        </p:txBody>
      </p:sp>
      <p:sp>
        <p:nvSpPr>
          <p:cNvPr id="5" name="object 5"/>
          <p:cNvSpPr/>
          <p:nvPr/>
        </p:nvSpPr>
        <p:spPr>
          <a:xfrm>
            <a:off x="1825075" y="5403615"/>
            <a:ext cx="4469765" cy="1186180"/>
          </a:xfrm>
          <a:custGeom>
            <a:avLst/>
            <a:gdLst/>
            <a:ahLst/>
            <a:cxnLst/>
            <a:rect l="l" t="t" r="r" b="b"/>
            <a:pathLst>
              <a:path w="4469765" h="1186179">
                <a:moveTo>
                  <a:pt x="0" y="1186131"/>
                </a:moveTo>
                <a:lnTo>
                  <a:pt x="36325" y="1150299"/>
                </a:lnTo>
                <a:lnTo>
                  <a:pt x="72658" y="1114593"/>
                </a:lnTo>
                <a:lnTo>
                  <a:pt x="108995" y="1079150"/>
                </a:lnTo>
                <a:lnTo>
                  <a:pt x="145335" y="1044106"/>
                </a:lnTo>
                <a:lnTo>
                  <a:pt x="181675" y="1009597"/>
                </a:lnTo>
                <a:lnTo>
                  <a:pt x="218013" y="975759"/>
                </a:lnTo>
                <a:lnTo>
                  <a:pt x="254346" y="942729"/>
                </a:lnTo>
                <a:lnTo>
                  <a:pt x="290671" y="910642"/>
                </a:lnTo>
                <a:lnTo>
                  <a:pt x="331901" y="875151"/>
                </a:lnTo>
                <a:lnTo>
                  <a:pt x="372695" y="840696"/>
                </a:lnTo>
                <a:lnTo>
                  <a:pt x="413373" y="807194"/>
                </a:lnTo>
                <a:lnTo>
                  <a:pt x="454256" y="774567"/>
                </a:lnTo>
                <a:lnTo>
                  <a:pt x="495666" y="742732"/>
                </a:lnTo>
                <a:lnTo>
                  <a:pt x="537921" y="711610"/>
                </a:lnTo>
                <a:lnTo>
                  <a:pt x="581343" y="681120"/>
                </a:lnTo>
                <a:lnTo>
                  <a:pt x="625866" y="651501"/>
                </a:lnTo>
                <a:lnTo>
                  <a:pt x="671122" y="622847"/>
                </a:lnTo>
                <a:lnTo>
                  <a:pt x="717112" y="594995"/>
                </a:lnTo>
                <a:lnTo>
                  <a:pt x="763838" y="567783"/>
                </a:lnTo>
                <a:lnTo>
                  <a:pt x="811303" y="541047"/>
                </a:lnTo>
                <a:lnTo>
                  <a:pt x="859507" y="514624"/>
                </a:lnTo>
                <a:lnTo>
                  <a:pt x="908454" y="488351"/>
                </a:lnTo>
                <a:lnTo>
                  <a:pt x="952510" y="465184"/>
                </a:lnTo>
                <a:lnTo>
                  <a:pt x="998017" y="441760"/>
                </a:lnTo>
                <a:lnTo>
                  <a:pt x="1044445" y="418403"/>
                </a:lnTo>
                <a:lnTo>
                  <a:pt x="1091262" y="395435"/>
                </a:lnTo>
                <a:lnTo>
                  <a:pt x="1137937" y="373178"/>
                </a:lnTo>
                <a:lnTo>
                  <a:pt x="1183938" y="351956"/>
                </a:lnTo>
                <a:lnTo>
                  <a:pt x="1228734" y="332091"/>
                </a:lnTo>
                <a:lnTo>
                  <a:pt x="1271793" y="313906"/>
                </a:lnTo>
                <a:lnTo>
                  <a:pt x="1324531" y="292730"/>
                </a:lnTo>
                <a:lnTo>
                  <a:pt x="1372725" y="274473"/>
                </a:lnTo>
                <a:lnTo>
                  <a:pt x="1419407" y="258253"/>
                </a:lnTo>
                <a:lnTo>
                  <a:pt x="1467607" y="243185"/>
                </a:lnTo>
                <a:lnTo>
                  <a:pt x="1520356" y="228384"/>
                </a:lnTo>
                <a:lnTo>
                  <a:pt x="1580684" y="212967"/>
                </a:lnTo>
                <a:lnTo>
                  <a:pt x="1625777" y="202206"/>
                </a:lnTo>
                <a:lnTo>
                  <a:pt x="1673938" y="191406"/>
                </a:lnTo>
                <a:lnTo>
                  <a:pt x="1724644" y="180643"/>
                </a:lnTo>
                <a:lnTo>
                  <a:pt x="1777371" y="169993"/>
                </a:lnTo>
                <a:lnTo>
                  <a:pt x="1831597" y="159534"/>
                </a:lnTo>
                <a:lnTo>
                  <a:pt x="1886799" y="149342"/>
                </a:lnTo>
                <a:lnTo>
                  <a:pt x="1942453" y="139494"/>
                </a:lnTo>
                <a:lnTo>
                  <a:pt x="1998036" y="130067"/>
                </a:lnTo>
                <a:lnTo>
                  <a:pt x="2053026" y="121137"/>
                </a:lnTo>
                <a:lnTo>
                  <a:pt x="2102328" y="113456"/>
                </a:lnTo>
                <a:lnTo>
                  <a:pt x="2152127" y="106057"/>
                </a:lnTo>
                <a:lnTo>
                  <a:pt x="2202368" y="98938"/>
                </a:lnTo>
                <a:lnTo>
                  <a:pt x="2252993" y="92098"/>
                </a:lnTo>
                <a:lnTo>
                  <a:pt x="2303948" y="85536"/>
                </a:lnTo>
                <a:lnTo>
                  <a:pt x="2355176" y="79250"/>
                </a:lnTo>
                <a:lnTo>
                  <a:pt x="2406621" y="73239"/>
                </a:lnTo>
                <a:lnTo>
                  <a:pt x="2458227" y="67503"/>
                </a:lnTo>
                <a:lnTo>
                  <a:pt x="2509940" y="62038"/>
                </a:lnTo>
                <a:lnTo>
                  <a:pt x="2561702" y="56846"/>
                </a:lnTo>
                <a:lnTo>
                  <a:pt x="2612936" y="51969"/>
                </a:lnTo>
                <a:lnTo>
                  <a:pt x="2663331" y="47434"/>
                </a:lnTo>
                <a:lnTo>
                  <a:pt x="2713323" y="43214"/>
                </a:lnTo>
                <a:lnTo>
                  <a:pt x="2763347" y="39280"/>
                </a:lnTo>
                <a:lnTo>
                  <a:pt x="2813841" y="35603"/>
                </a:lnTo>
                <a:lnTo>
                  <a:pt x="2865238" y="32155"/>
                </a:lnTo>
                <a:lnTo>
                  <a:pt x="2917977" y="28909"/>
                </a:lnTo>
                <a:lnTo>
                  <a:pt x="2972492" y="25835"/>
                </a:lnTo>
                <a:lnTo>
                  <a:pt x="3029220" y="22906"/>
                </a:lnTo>
                <a:lnTo>
                  <a:pt x="3088597" y="20093"/>
                </a:lnTo>
                <a:lnTo>
                  <a:pt x="3132884" y="18186"/>
                </a:lnTo>
                <a:lnTo>
                  <a:pt x="3178660" y="16369"/>
                </a:lnTo>
                <a:lnTo>
                  <a:pt x="3225746" y="14643"/>
                </a:lnTo>
                <a:lnTo>
                  <a:pt x="3273962" y="13008"/>
                </a:lnTo>
                <a:lnTo>
                  <a:pt x="3323131" y="11464"/>
                </a:lnTo>
                <a:lnTo>
                  <a:pt x="3373074" y="10012"/>
                </a:lnTo>
                <a:lnTo>
                  <a:pt x="3423613" y="8653"/>
                </a:lnTo>
                <a:lnTo>
                  <a:pt x="3474567" y="7387"/>
                </a:lnTo>
                <a:lnTo>
                  <a:pt x="3525760" y="6215"/>
                </a:lnTo>
                <a:lnTo>
                  <a:pt x="3577013" y="5136"/>
                </a:lnTo>
                <a:lnTo>
                  <a:pt x="3628146" y="4152"/>
                </a:lnTo>
                <a:lnTo>
                  <a:pt x="3678982" y="3262"/>
                </a:lnTo>
                <a:lnTo>
                  <a:pt x="3729342" y="2468"/>
                </a:lnTo>
                <a:lnTo>
                  <a:pt x="3779047" y="1769"/>
                </a:lnTo>
                <a:lnTo>
                  <a:pt x="3828344" y="1185"/>
                </a:lnTo>
                <a:lnTo>
                  <a:pt x="3877644" y="730"/>
                </a:lnTo>
                <a:lnTo>
                  <a:pt x="3926946" y="394"/>
                </a:lnTo>
                <a:lnTo>
                  <a:pt x="3976252" y="166"/>
                </a:lnTo>
                <a:lnTo>
                  <a:pt x="4025559" y="38"/>
                </a:lnTo>
                <a:lnTo>
                  <a:pt x="4074869" y="0"/>
                </a:lnTo>
                <a:lnTo>
                  <a:pt x="4124180" y="41"/>
                </a:lnTo>
                <a:lnTo>
                  <a:pt x="4173493" y="153"/>
                </a:lnTo>
                <a:lnTo>
                  <a:pt x="4222808" y="326"/>
                </a:lnTo>
                <a:lnTo>
                  <a:pt x="4272123" y="551"/>
                </a:lnTo>
                <a:lnTo>
                  <a:pt x="4321440" y="817"/>
                </a:lnTo>
                <a:lnTo>
                  <a:pt x="4370757" y="1115"/>
                </a:lnTo>
                <a:lnTo>
                  <a:pt x="4420074" y="1436"/>
                </a:lnTo>
                <a:lnTo>
                  <a:pt x="4469392" y="1769"/>
                </a:lnTo>
              </a:path>
            </a:pathLst>
          </a:custGeom>
          <a:ln w="23873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75530" y="4231295"/>
            <a:ext cx="4469765" cy="1186180"/>
          </a:xfrm>
          <a:custGeom>
            <a:avLst/>
            <a:gdLst/>
            <a:ahLst/>
            <a:cxnLst/>
            <a:rect l="l" t="t" r="r" b="b"/>
            <a:pathLst>
              <a:path w="4469765" h="1186179">
                <a:moveTo>
                  <a:pt x="0" y="1186131"/>
                </a:moveTo>
                <a:lnTo>
                  <a:pt x="36325" y="1150299"/>
                </a:lnTo>
                <a:lnTo>
                  <a:pt x="72658" y="1114595"/>
                </a:lnTo>
                <a:lnTo>
                  <a:pt x="108995" y="1079156"/>
                </a:lnTo>
                <a:lnTo>
                  <a:pt x="145335" y="1044119"/>
                </a:lnTo>
                <a:lnTo>
                  <a:pt x="181675" y="1009623"/>
                </a:lnTo>
                <a:lnTo>
                  <a:pt x="218013" y="975803"/>
                </a:lnTo>
                <a:lnTo>
                  <a:pt x="254346" y="942799"/>
                </a:lnTo>
                <a:lnTo>
                  <a:pt x="290671" y="910746"/>
                </a:lnTo>
                <a:lnTo>
                  <a:pt x="331901" y="875217"/>
                </a:lnTo>
                <a:lnTo>
                  <a:pt x="372695" y="840734"/>
                </a:lnTo>
                <a:lnTo>
                  <a:pt x="413373" y="807214"/>
                </a:lnTo>
                <a:lnTo>
                  <a:pt x="454256" y="774575"/>
                </a:lnTo>
                <a:lnTo>
                  <a:pt x="495666" y="742735"/>
                </a:lnTo>
                <a:lnTo>
                  <a:pt x="537921" y="711610"/>
                </a:lnTo>
                <a:lnTo>
                  <a:pt x="581343" y="681120"/>
                </a:lnTo>
                <a:lnTo>
                  <a:pt x="625866" y="651501"/>
                </a:lnTo>
                <a:lnTo>
                  <a:pt x="671122" y="622847"/>
                </a:lnTo>
                <a:lnTo>
                  <a:pt x="717112" y="594995"/>
                </a:lnTo>
                <a:lnTo>
                  <a:pt x="763838" y="567783"/>
                </a:lnTo>
                <a:lnTo>
                  <a:pt x="811303" y="541047"/>
                </a:lnTo>
                <a:lnTo>
                  <a:pt x="859507" y="514624"/>
                </a:lnTo>
                <a:lnTo>
                  <a:pt x="908454" y="488351"/>
                </a:lnTo>
                <a:lnTo>
                  <a:pt x="952510" y="465184"/>
                </a:lnTo>
                <a:lnTo>
                  <a:pt x="998017" y="441760"/>
                </a:lnTo>
                <a:lnTo>
                  <a:pt x="1044445" y="418403"/>
                </a:lnTo>
                <a:lnTo>
                  <a:pt x="1091262" y="395435"/>
                </a:lnTo>
                <a:lnTo>
                  <a:pt x="1137937" y="373178"/>
                </a:lnTo>
                <a:lnTo>
                  <a:pt x="1183938" y="351956"/>
                </a:lnTo>
                <a:lnTo>
                  <a:pt x="1228734" y="332091"/>
                </a:lnTo>
                <a:lnTo>
                  <a:pt x="1271793" y="313906"/>
                </a:lnTo>
                <a:lnTo>
                  <a:pt x="1324531" y="292730"/>
                </a:lnTo>
                <a:lnTo>
                  <a:pt x="1372725" y="274473"/>
                </a:lnTo>
                <a:lnTo>
                  <a:pt x="1419407" y="258253"/>
                </a:lnTo>
                <a:lnTo>
                  <a:pt x="1467607" y="243185"/>
                </a:lnTo>
                <a:lnTo>
                  <a:pt x="1520356" y="228384"/>
                </a:lnTo>
                <a:lnTo>
                  <a:pt x="1580684" y="212967"/>
                </a:lnTo>
                <a:lnTo>
                  <a:pt x="1625777" y="202206"/>
                </a:lnTo>
                <a:lnTo>
                  <a:pt x="1673938" y="191406"/>
                </a:lnTo>
                <a:lnTo>
                  <a:pt x="1724644" y="180643"/>
                </a:lnTo>
                <a:lnTo>
                  <a:pt x="1777371" y="169993"/>
                </a:lnTo>
                <a:lnTo>
                  <a:pt x="1831597" y="159534"/>
                </a:lnTo>
                <a:lnTo>
                  <a:pt x="1886799" y="149342"/>
                </a:lnTo>
                <a:lnTo>
                  <a:pt x="1942453" y="139494"/>
                </a:lnTo>
                <a:lnTo>
                  <a:pt x="1998036" y="130067"/>
                </a:lnTo>
                <a:lnTo>
                  <a:pt x="2053026" y="121137"/>
                </a:lnTo>
                <a:lnTo>
                  <a:pt x="2102328" y="113456"/>
                </a:lnTo>
                <a:lnTo>
                  <a:pt x="2152127" y="106057"/>
                </a:lnTo>
                <a:lnTo>
                  <a:pt x="2202368" y="98938"/>
                </a:lnTo>
                <a:lnTo>
                  <a:pt x="2252993" y="92098"/>
                </a:lnTo>
                <a:lnTo>
                  <a:pt x="2303948" y="85536"/>
                </a:lnTo>
                <a:lnTo>
                  <a:pt x="2355176" y="79250"/>
                </a:lnTo>
                <a:lnTo>
                  <a:pt x="2406621" y="73239"/>
                </a:lnTo>
                <a:lnTo>
                  <a:pt x="2458227" y="67503"/>
                </a:lnTo>
                <a:lnTo>
                  <a:pt x="2509940" y="62038"/>
                </a:lnTo>
                <a:lnTo>
                  <a:pt x="2561702" y="56846"/>
                </a:lnTo>
                <a:lnTo>
                  <a:pt x="2612936" y="51969"/>
                </a:lnTo>
                <a:lnTo>
                  <a:pt x="2663331" y="47434"/>
                </a:lnTo>
                <a:lnTo>
                  <a:pt x="2713323" y="43214"/>
                </a:lnTo>
                <a:lnTo>
                  <a:pt x="2763347" y="39280"/>
                </a:lnTo>
                <a:lnTo>
                  <a:pt x="2813841" y="35603"/>
                </a:lnTo>
                <a:lnTo>
                  <a:pt x="2865238" y="32155"/>
                </a:lnTo>
                <a:lnTo>
                  <a:pt x="2917977" y="28909"/>
                </a:lnTo>
                <a:lnTo>
                  <a:pt x="2972492" y="25835"/>
                </a:lnTo>
                <a:lnTo>
                  <a:pt x="3029220" y="22906"/>
                </a:lnTo>
                <a:lnTo>
                  <a:pt x="3088597" y="20093"/>
                </a:lnTo>
                <a:lnTo>
                  <a:pt x="3132884" y="18186"/>
                </a:lnTo>
                <a:lnTo>
                  <a:pt x="3178660" y="16369"/>
                </a:lnTo>
                <a:lnTo>
                  <a:pt x="3225746" y="14643"/>
                </a:lnTo>
                <a:lnTo>
                  <a:pt x="3273962" y="13008"/>
                </a:lnTo>
                <a:lnTo>
                  <a:pt x="3323131" y="11464"/>
                </a:lnTo>
                <a:lnTo>
                  <a:pt x="3373074" y="10012"/>
                </a:lnTo>
                <a:lnTo>
                  <a:pt x="3423613" y="8653"/>
                </a:lnTo>
                <a:lnTo>
                  <a:pt x="3474567" y="7387"/>
                </a:lnTo>
                <a:lnTo>
                  <a:pt x="3525760" y="6215"/>
                </a:lnTo>
                <a:lnTo>
                  <a:pt x="3577013" y="5136"/>
                </a:lnTo>
                <a:lnTo>
                  <a:pt x="3628146" y="4152"/>
                </a:lnTo>
                <a:lnTo>
                  <a:pt x="3678982" y="3262"/>
                </a:lnTo>
                <a:lnTo>
                  <a:pt x="3729342" y="2468"/>
                </a:lnTo>
                <a:lnTo>
                  <a:pt x="3779047" y="1769"/>
                </a:lnTo>
                <a:lnTo>
                  <a:pt x="3828344" y="1185"/>
                </a:lnTo>
                <a:lnTo>
                  <a:pt x="3877644" y="730"/>
                </a:lnTo>
                <a:lnTo>
                  <a:pt x="3926946" y="394"/>
                </a:lnTo>
                <a:lnTo>
                  <a:pt x="3976252" y="166"/>
                </a:lnTo>
                <a:lnTo>
                  <a:pt x="4025559" y="38"/>
                </a:lnTo>
                <a:lnTo>
                  <a:pt x="4074869" y="0"/>
                </a:lnTo>
                <a:lnTo>
                  <a:pt x="4124180" y="41"/>
                </a:lnTo>
                <a:lnTo>
                  <a:pt x="4173493" y="153"/>
                </a:lnTo>
                <a:lnTo>
                  <a:pt x="4222808" y="326"/>
                </a:lnTo>
                <a:lnTo>
                  <a:pt x="4272123" y="551"/>
                </a:lnTo>
                <a:lnTo>
                  <a:pt x="4321440" y="817"/>
                </a:lnTo>
                <a:lnTo>
                  <a:pt x="4370757" y="1115"/>
                </a:lnTo>
                <a:lnTo>
                  <a:pt x="4420074" y="1436"/>
                </a:lnTo>
                <a:lnTo>
                  <a:pt x="4469392" y="1769"/>
                </a:lnTo>
              </a:path>
            </a:pathLst>
          </a:custGeom>
          <a:ln w="23873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742320" y="3028819"/>
            <a:ext cx="4469765" cy="1186180"/>
          </a:xfrm>
          <a:custGeom>
            <a:avLst/>
            <a:gdLst/>
            <a:ahLst/>
            <a:cxnLst/>
            <a:rect l="l" t="t" r="r" b="b"/>
            <a:pathLst>
              <a:path w="4469765" h="1186179">
                <a:moveTo>
                  <a:pt x="0" y="1186131"/>
                </a:moveTo>
                <a:lnTo>
                  <a:pt x="36325" y="1150299"/>
                </a:lnTo>
                <a:lnTo>
                  <a:pt x="72658" y="1114595"/>
                </a:lnTo>
                <a:lnTo>
                  <a:pt x="108995" y="1079156"/>
                </a:lnTo>
                <a:lnTo>
                  <a:pt x="145335" y="1044119"/>
                </a:lnTo>
                <a:lnTo>
                  <a:pt x="181675" y="1009623"/>
                </a:lnTo>
                <a:lnTo>
                  <a:pt x="218013" y="975803"/>
                </a:lnTo>
                <a:lnTo>
                  <a:pt x="254346" y="942799"/>
                </a:lnTo>
                <a:lnTo>
                  <a:pt x="290671" y="910746"/>
                </a:lnTo>
                <a:lnTo>
                  <a:pt x="331901" y="875217"/>
                </a:lnTo>
                <a:lnTo>
                  <a:pt x="372695" y="840734"/>
                </a:lnTo>
                <a:lnTo>
                  <a:pt x="413373" y="807214"/>
                </a:lnTo>
                <a:lnTo>
                  <a:pt x="454256" y="774575"/>
                </a:lnTo>
                <a:lnTo>
                  <a:pt x="495666" y="742735"/>
                </a:lnTo>
                <a:lnTo>
                  <a:pt x="537921" y="711610"/>
                </a:lnTo>
                <a:lnTo>
                  <a:pt x="581343" y="681120"/>
                </a:lnTo>
                <a:lnTo>
                  <a:pt x="625866" y="651501"/>
                </a:lnTo>
                <a:lnTo>
                  <a:pt x="671122" y="622847"/>
                </a:lnTo>
                <a:lnTo>
                  <a:pt x="717112" y="594995"/>
                </a:lnTo>
                <a:lnTo>
                  <a:pt x="763838" y="567783"/>
                </a:lnTo>
                <a:lnTo>
                  <a:pt x="811303" y="541047"/>
                </a:lnTo>
                <a:lnTo>
                  <a:pt x="859507" y="514624"/>
                </a:lnTo>
                <a:lnTo>
                  <a:pt x="908454" y="488351"/>
                </a:lnTo>
                <a:lnTo>
                  <a:pt x="952510" y="465184"/>
                </a:lnTo>
                <a:lnTo>
                  <a:pt x="998017" y="441760"/>
                </a:lnTo>
                <a:lnTo>
                  <a:pt x="1044445" y="418403"/>
                </a:lnTo>
                <a:lnTo>
                  <a:pt x="1091262" y="395435"/>
                </a:lnTo>
                <a:lnTo>
                  <a:pt x="1137937" y="373178"/>
                </a:lnTo>
                <a:lnTo>
                  <a:pt x="1183938" y="351956"/>
                </a:lnTo>
                <a:lnTo>
                  <a:pt x="1228734" y="332091"/>
                </a:lnTo>
                <a:lnTo>
                  <a:pt x="1271793" y="313906"/>
                </a:lnTo>
                <a:lnTo>
                  <a:pt x="1324531" y="292730"/>
                </a:lnTo>
                <a:lnTo>
                  <a:pt x="1372725" y="274473"/>
                </a:lnTo>
                <a:lnTo>
                  <a:pt x="1419407" y="258253"/>
                </a:lnTo>
                <a:lnTo>
                  <a:pt x="1467607" y="243185"/>
                </a:lnTo>
                <a:lnTo>
                  <a:pt x="1520356" y="228384"/>
                </a:lnTo>
                <a:lnTo>
                  <a:pt x="1580684" y="212967"/>
                </a:lnTo>
                <a:lnTo>
                  <a:pt x="1625777" y="202206"/>
                </a:lnTo>
                <a:lnTo>
                  <a:pt x="1673938" y="191406"/>
                </a:lnTo>
                <a:lnTo>
                  <a:pt x="1724644" y="180643"/>
                </a:lnTo>
                <a:lnTo>
                  <a:pt x="1777371" y="169993"/>
                </a:lnTo>
                <a:lnTo>
                  <a:pt x="1831597" y="159534"/>
                </a:lnTo>
                <a:lnTo>
                  <a:pt x="1886799" y="149342"/>
                </a:lnTo>
                <a:lnTo>
                  <a:pt x="1942453" y="139494"/>
                </a:lnTo>
                <a:lnTo>
                  <a:pt x="1998036" y="130067"/>
                </a:lnTo>
                <a:lnTo>
                  <a:pt x="2053026" y="121137"/>
                </a:lnTo>
                <a:lnTo>
                  <a:pt x="2102328" y="113456"/>
                </a:lnTo>
                <a:lnTo>
                  <a:pt x="2152127" y="106057"/>
                </a:lnTo>
                <a:lnTo>
                  <a:pt x="2202368" y="98938"/>
                </a:lnTo>
                <a:lnTo>
                  <a:pt x="2252993" y="92098"/>
                </a:lnTo>
                <a:lnTo>
                  <a:pt x="2303948" y="85536"/>
                </a:lnTo>
                <a:lnTo>
                  <a:pt x="2355176" y="79250"/>
                </a:lnTo>
                <a:lnTo>
                  <a:pt x="2406621" y="73239"/>
                </a:lnTo>
                <a:lnTo>
                  <a:pt x="2458227" y="67503"/>
                </a:lnTo>
                <a:lnTo>
                  <a:pt x="2509940" y="62038"/>
                </a:lnTo>
                <a:lnTo>
                  <a:pt x="2561702" y="56846"/>
                </a:lnTo>
                <a:lnTo>
                  <a:pt x="2612936" y="51969"/>
                </a:lnTo>
                <a:lnTo>
                  <a:pt x="2663331" y="47434"/>
                </a:lnTo>
                <a:lnTo>
                  <a:pt x="2713323" y="43214"/>
                </a:lnTo>
                <a:lnTo>
                  <a:pt x="2763347" y="39280"/>
                </a:lnTo>
                <a:lnTo>
                  <a:pt x="2813841" y="35603"/>
                </a:lnTo>
                <a:lnTo>
                  <a:pt x="2865238" y="32155"/>
                </a:lnTo>
                <a:lnTo>
                  <a:pt x="2917977" y="28909"/>
                </a:lnTo>
                <a:lnTo>
                  <a:pt x="2972492" y="25835"/>
                </a:lnTo>
                <a:lnTo>
                  <a:pt x="3029220" y="22906"/>
                </a:lnTo>
                <a:lnTo>
                  <a:pt x="3088597" y="20093"/>
                </a:lnTo>
                <a:lnTo>
                  <a:pt x="3132884" y="18186"/>
                </a:lnTo>
                <a:lnTo>
                  <a:pt x="3178660" y="16369"/>
                </a:lnTo>
                <a:lnTo>
                  <a:pt x="3225746" y="14643"/>
                </a:lnTo>
                <a:lnTo>
                  <a:pt x="3273962" y="13008"/>
                </a:lnTo>
                <a:lnTo>
                  <a:pt x="3323131" y="11464"/>
                </a:lnTo>
                <a:lnTo>
                  <a:pt x="3373074" y="10012"/>
                </a:lnTo>
                <a:lnTo>
                  <a:pt x="3423613" y="8653"/>
                </a:lnTo>
                <a:lnTo>
                  <a:pt x="3474567" y="7387"/>
                </a:lnTo>
                <a:lnTo>
                  <a:pt x="3525760" y="6215"/>
                </a:lnTo>
                <a:lnTo>
                  <a:pt x="3577013" y="5136"/>
                </a:lnTo>
                <a:lnTo>
                  <a:pt x="3628146" y="4152"/>
                </a:lnTo>
                <a:lnTo>
                  <a:pt x="3678982" y="3262"/>
                </a:lnTo>
                <a:lnTo>
                  <a:pt x="3729342" y="2468"/>
                </a:lnTo>
                <a:lnTo>
                  <a:pt x="3779047" y="1769"/>
                </a:lnTo>
                <a:lnTo>
                  <a:pt x="3828344" y="1185"/>
                </a:lnTo>
                <a:lnTo>
                  <a:pt x="3877644" y="730"/>
                </a:lnTo>
                <a:lnTo>
                  <a:pt x="3926946" y="394"/>
                </a:lnTo>
                <a:lnTo>
                  <a:pt x="3976252" y="166"/>
                </a:lnTo>
                <a:lnTo>
                  <a:pt x="4025559" y="38"/>
                </a:lnTo>
                <a:lnTo>
                  <a:pt x="4074869" y="0"/>
                </a:lnTo>
                <a:lnTo>
                  <a:pt x="4124180" y="41"/>
                </a:lnTo>
                <a:lnTo>
                  <a:pt x="4173493" y="153"/>
                </a:lnTo>
                <a:lnTo>
                  <a:pt x="4222808" y="326"/>
                </a:lnTo>
                <a:lnTo>
                  <a:pt x="4272123" y="551"/>
                </a:lnTo>
                <a:lnTo>
                  <a:pt x="4321440" y="817"/>
                </a:lnTo>
                <a:lnTo>
                  <a:pt x="4370757" y="1115"/>
                </a:lnTo>
                <a:lnTo>
                  <a:pt x="4420074" y="1436"/>
                </a:lnTo>
                <a:lnTo>
                  <a:pt x="4469392" y="1769"/>
                </a:lnTo>
              </a:path>
            </a:pathLst>
          </a:custGeom>
          <a:ln w="23873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52839" y="4402453"/>
            <a:ext cx="904240" cy="37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spc="5" dirty="0">
                <a:latin typeface="微软雅黑"/>
                <a:cs typeface="微软雅黑"/>
              </a:rPr>
              <a:t>信息化</a:t>
            </a:r>
            <a:endParaRPr sz="23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19776" y="6003975"/>
            <a:ext cx="2953385" cy="728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83640" marR="5080" indent="-1171575">
              <a:lnSpc>
                <a:spcPct val="100400"/>
              </a:lnSpc>
              <a:spcBef>
                <a:spcPts val="95"/>
              </a:spcBef>
            </a:pPr>
            <a:r>
              <a:rPr sz="2300" b="1" dirty="0">
                <a:latin typeface="微软雅黑"/>
                <a:cs typeface="微软雅黑"/>
              </a:rPr>
              <a:t>内部业务信息的搭建与 管理</a:t>
            </a:r>
            <a:endParaRPr sz="230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404993" y="9009747"/>
            <a:ext cx="1350010" cy="37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spc="10" dirty="0">
                <a:solidFill>
                  <a:srgbClr val="C0504D"/>
                </a:solidFill>
                <a:latin typeface="Microsoft JhengHei"/>
                <a:cs typeface="Microsoft JhengHei"/>
              </a:rPr>
              <a:t>外部</a:t>
            </a:r>
            <a:r>
              <a:rPr sz="2300" b="1" spc="-869" dirty="0">
                <a:solidFill>
                  <a:srgbClr val="C0504D"/>
                </a:solidFill>
                <a:latin typeface="Microsoft JhengHei"/>
                <a:cs typeface="Microsoft JhengHei"/>
              </a:rPr>
              <a:t>&amp;</a:t>
            </a:r>
            <a:r>
              <a:rPr sz="2300" b="1" spc="10" dirty="0">
                <a:solidFill>
                  <a:srgbClr val="C0504D"/>
                </a:solidFill>
                <a:latin typeface="Microsoft JhengHei"/>
                <a:cs typeface="Microsoft JhengHei"/>
              </a:rPr>
              <a:t>线上</a:t>
            </a:r>
            <a:endParaRPr sz="2300">
              <a:latin typeface="Microsoft JhengHei"/>
              <a:cs typeface="Microsoft JhengHe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208424" y="2124093"/>
            <a:ext cx="2590165" cy="37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spc="5" dirty="0">
                <a:latin typeface="微软雅黑"/>
                <a:cs typeface="微软雅黑"/>
              </a:rPr>
              <a:t>智慧化（互联网</a:t>
            </a:r>
            <a:r>
              <a:rPr sz="2300" b="1" spc="-5" dirty="0">
                <a:latin typeface="微软雅黑"/>
                <a:cs typeface="微软雅黑"/>
              </a:rPr>
              <a:t>+</a:t>
            </a:r>
            <a:r>
              <a:rPr sz="2300" b="1" spc="5" dirty="0">
                <a:latin typeface="微软雅黑"/>
                <a:cs typeface="微软雅黑"/>
              </a:rPr>
              <a:t>）</a:t>
            </a:r>
            <a:endParaRPr sz="2300">
              <a:latin typeface="微软雅黑"/>
              <a:cs typeface="微软雅黑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90934" y="7219257"/>
            <a:ext cx="1852295" cy="532130"/>
          </a:xfrm>
          <a:prstGeom prst="rect">
            <a:avLst/>
          </a:prstGeom>
          <a:ln w="16334">
            <a:solidFill>
              <a:srgbClr val="00AFEF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25"/>
              </a:spcBef>
            </a:pPr>
            <a:r>
              <a:rPr sz="2300" spc="-5" dirty="0">
                <a:latin typeface="微软雅黑"/>
                <a:cs typeface="微软雅黑"/>
              </a:rPr>
              <a:t>HIS</a:t>
            </a:r>
            <a:endParaRPr sz="2300">
              <a:latin typeface="微软雅黑"/>
              <a:cs typeface="微软雅黑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71708" y="7220513"/>
            <a:ext cx="1851025" cy="532765"/>
          </a:xfrm>
          <a:prstGeom prst="rect">
            <a:avLst/>
          </a:prstGeom>
          <a:ln w="16334">
            <a:solidFill>
              <a:srgbClr val="00AFEF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563245">
              <a:lnSpc>
                <a:spcPct val="100000"/>
              </a:lnSpc>
              <a:spcBef>
                <a:spcPts val="630"/>
              </a:spcBef>
            </a:pPr>
            <a:r>
              <a:rPr sz="2300" spc="-55" dirty="0">
                <a:latin typeface="微软雅黑"/>
                <a:cs typeface="微软雅黑"/>
              </a:rPr>
              <a:t>PACS</a:t>
            </a:r>
            <a:endParaRPr sz="2300">
              <a:latin typeface="微软雅黑"/>
              <a:cs typeface="微软雅黑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90934" y="8003316"/>
            <a:ext cx="1852295" cy="532130"/>
          </a:xfrm>
          <a:prstGeom prst="rect">
            <a:avLst/>
          </a:prstGeom>
          <a:ln w="16334">
            <a:solidFill>
              <a:srgbClr val="00AFEF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25"/>
              </a:spcBef>
            </a:pPr>
            <a:r>
              <a:rPr sz="2300" spc="-5" dirty="0">
                <a:latin typeface="微软雅黑"/>
                <a:cs typeface="微软雅黑"/>
              </a:rPr>
              <a:t>LIS</a:t>
            </a:r>
            <a:endParaRPr sz="2300">
              <a:latin typeface="微软雅黑"/>
              <a:cs typeface="微软雅黑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71708" y="8004573"/>
            <a:ext cx="1851025" cy="532765"/>
          </a:xfrm>
          <a:prstGeom prst="rect">
            <a:avLst/>
          </a:prstGeom>
          <a:ln w="16334">
            <a:solidFill>
              <a:srgbClr val="00AFEF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604520">
              <a:lnSpc>
                <a:spcPct val="100000"/>
              </a:lnSpc>
              <a:spcBef>
                <a:spcPts val="630"/>
              </a:spcBef>
            </a:pPr>
            <a:r>
              <a:rPr sz="2300" dirty="0">
                <a:latin typeface="微软雅黑"/>
                <a:cs typeface="微软雅黑"/>
              </a:rPr>
              <a:t>EMR</a:t>
            </a:r>
            <a:endParaRPr sz="2300">
              <a:latin typeface="微软雅黑"/>
              <a:cs typeface="微软雅黑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56828" y="4833644"/>
            <a:ext cx="2953385" cy="728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36319" marR="5080" indent="-1024255">
              <a:lnSpc>
                <a:spcPct val="100400"/>
              </a:lnSpc>
              <a:spcBef>
                <a:spcPts val="95"/>
              </a:spcBef>
            </a:pPr>
            <a:r>
              <a:rPr sz="2300" b="1" dirty="0">
                <a:latin typeface="微软雅黑"/>
                <a:cs typeface="微软雅黑"/>
              </a:rPr>
              <a:t>医疗信息和资源的跨平 </a:t>
            </a:r>
            <a:r>
              <a:rPr sz="2300" b="1" spc="5" dirty="0">
                <a:latin typeface="微软雅黑"/>
                <a:cs typeface="微软雅黑"/>
              </a:rPr>
              <a:t>台沟通</a:t>
            </a:r>
            <a:endParaRPr sz="2300">
              <a:latin typeface="微软雅黑"/>
              <a:cs typeface="微软雅黑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37494" y="6354780"/>
            <a:ext cx="3548379" cy="532130"/>
          </a:xfrm>
          <a:prstGeom prst="rect">
            <a:avLst/>
          </a:prstGeom>
          <a:ln w="16334">
            <a:solidFill>
              <a:srgbClr val="00AFEF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94715">
              <a:lnSpc>
                <a:spcPct val="100000"/>
              </a:lnSpc>
              <a:spcBef>
                <a:spcPts val="620"/>
              </a:spcBef>
            </a:pPr>
            <a:r>
              <a:rPr sz="2300" spc="5" dirty="0">
                <a:latin typeface="微软雅黑"/>
                <a:cs typeface="微软雅黑"/>
              </a:rPr>
              <a:t>远程协同平台</a:t>
            </a:r>
            <a:endParaRPr sz="2300">
              <a:latin typeface="微软雅黑"/>
              <a:cs typeface="微软雅黑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57598" y="7138840"/>
            <a:ext cx="3548379" cy="532130"/>
          </a:xfrm>
          <a:prstGeom prst="rect">
            <a:avLst/>
          </a:prstGeom>
          <a:ln w="16334">
            <a:solidFill>
              <a:srgbClr val="00AFEF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94080">
              <a:lnSpc>
                <a:spcPct val="100000"/>
              </a:lnSpc>
              <a:spcBef>
                <a:spcPts val="620"/>
              </a:spcBef>
            </a:pPr>
            <a:r>
              <a:rPr sz="2300" spc="5" dirty="0">
                <a:latin typeface="微软雅黑"/>
                <a:cs typeface="微软雅黑"/>
              </a:rPr>
              <a:t>监管决策平台</a:t>
            </a:r>
            <a:endParaRPr sz="2300">
              <a:latin typeface="微软雅黑"/>
              <a:cs typeface="微软雅黑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657598" y="7989495"/>
            <a:ext cx="3548379" cy="532130"/>
          </a:xfrm>
          <a:prstGeom prst="rect">
            <a:avLst/>
          </a:prstGeom>
          <a:ln w="16334">
            <a:solidFill>
              <a:srgbClr val="00AFEF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748665">
              <a:lnSpc>
                <a:spcPct val="100000"/>
              </a:lnSpc>
              <a:spcBef>
                <a:spcPts val="625"/>
              </a:spcBef>
            </a:pPr>
            <a:r>
              <a:rPr sz="2300" spc="5" dirty="0">
                <a:latin typeface="微软雅黑"/>
                <a:cs typeface="微软雅黑"/>
              </a:rPr>
              <a:t>医联体协作平台</a:t>
            </a:r>
            <a:endParaRPr sz="2300">
              <a:latin typeface="微软雅黑"/>
              <a:cs typeface="微软雅黑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010135" y="8135249"/>
            <a:ext cx="3548379" cy="419734"/>
          </a:xfrm>
          <a:prstGeom prst="rect">
            <a:avLst/>
          </a:prstGeom>
          <a:ln w="16334">
            <a:solidFill>
              <a:srgbClr val="00AFEF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749300">
              <a:lnSpc>
                <a:spcPct val="100000"/>
              </a:lnSpc>
              <a:spcBef>
                <a:spcPts val="180"/>
              </a:spcBef>
            </a:pPr>
            <a:r>
              <a:rPr sz="2300" spc="5" dirty="0">
                <a:latin typeface="微软雅黑"/>
                <a:cs typeface="微软雅黑"/>
              </a:rPr>
              <a:t>云、大、物、智</a:t>
            </a:r>
            <a:endParaRPr sz="2300">
              <a:latin typeface="微软雅黑"/>
              <a:cs typeface="微软雅黑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951364" y="3411824"/>
            <a:ext cx="3834765" cy="835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5435" marR="5080" indent="-293370">
              <a:lnSpc>
                <a:spcPct val="115399"/>
              </a:lnSpc>
              <a:spcBef>
                <a:spcPts val="100"/>
              </a:spcBef>
            </a:pPr>
            <a:r>
              <a:rPr sz="2300" b="1" spc="5" dirty="0">
                <a:latin typeface="微软雅黑"/>
                <a:cs typeface="微软雅黑"/>
              </a:rPr>
              <a:t>以患者为中心、整合优化共享 做链接、做工具、做生态</a:t>
            </a:r>
            <a:endParaRPr sz="2300">
              <a:latin typeface="微软雅黑"/>
              <a:cs typeface="微软雅黑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843199" y="6013010"/>
            <a:ext cx="1852295" cy="532130"/>
          </a:xfrm>
          <a:prstGeom prst="rect">
            <a:avLst/>
          </a:prstGeom>
          <a:ln w="16334">
            <a:solidFill>
              <a:srgbClr val="4F81BC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20"/>
              </a:spcBef>
            </a:pPr>
            <a:r>
              <a:rPr sz="2300" dirty="0">
                <a:latin typeface="微软雅黑"/>
                <a:cs typeface="微软雅黑"/>
              </a:rPr>
              <a:t>医院</a:t>
            </a:r>
            <a:endParaRPr sz="2300">
              <a:latin typeface="微软雅黑"/>
              <a:cs typeface="微软雅黑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843199" y="4741426"/>
            <a:ext cx="1852295" cy="532130"/>
          </a:xfrm>
          <a:prstGeom prst="rect">
            <a:avLst/>
          </a:prstGeom>
          <a:ln w="16334">
            <a:solidFill>
              <a:srgbClr val="4F81BC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339725">
              <a:lnSpc>
                <a:spcPct val="100000"/>
              </a:lnSpc>
              <a:spcBef>
                <a:spcPts val="625"/>
              </a:spcBef>
            </a:pPr>
            <a:r>
              <a:rPr sz="2300" spc="5" dirty="0">
                <a:latin typeface="微软雅黑"/>
                <a:cs typeface="微软雅黑"/>
              </a:rPr>
              <a:t>主管部门</a:t>
            </a:r>
            <a:endParaRPr sz="2300">
              <a:latin typeface="微软雅黑"/>
              <a:cs typeface="微软雅黑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843199" y="7359985"/>
            <a:ext cx="1852295" cy="532130"/>
          </a:xfrm>
          <a:prstGeom prst="rect">
            <a:avLst/>
          </a:prstGeom>
          <a:ln w="16334">
            <a:solidFill>
              <a:srgbClr val="4F81BC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620"/>
              </a:spcBef>
            </a:pPr>
            <a:r>
              <a:rPr sz="2300" spc="5" dirty="0">
                <a:latin typeface="微软雅黑"/>
                <a:cs typeface="微软雅黑"/>
              </a:rPr>
              <a:t>药企、保险</a:t>
            </a:r>
            <a:endParaRPr sz="2300">
              <a:latin typeface="微软雅黑"/>
              <a:cs typeface="微软雅黑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836737" y="5288006"/>
            <a:ext cx="474980" cy="2179320"/>
          </a:xfrm>
          <a:prstGeom prst="rect">
            <a:avLst/>
          </a:prstGeom>
          <a:ln w="16334">
            <a:solidFill>
              <a:srgbClr val="4F81B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L="75565" marR="98425">
              <a:lnSpc>
                <a:spcPct val="100400"/>
              </a:lnSpc>
              <a:spcBef>
                <a:spcPts val="2260"/>
              </a:spcBef>
            </a:pPr>
            <a:r>
              <a:rPr sz="2300" dirty="0">
                <a:latin typeface="微软雅黑"/>
                <a:cs typeface="微软雅黑"/>
              </a:rPr>
              <a:t>患 者</a:t>
            </a:r>
            <a:endParaRPr sz="2300">
              <a:latin typeface="微软雅黑"/>
              <a:cs typeface="微软雅黑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211713" y="5288006"/>
            <a:ext cx="473709" cy="2179320"/>
          </a:xfrm>
          <a:prstGeom prst="rect">
            <a:avLst/>
          </a:prstGeom>
          <a:ln w="16334">
            <a:solidFill>
              <a:srgbClr val="4F81B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L="74930" marR="97790">
              <a:lnSpc>
                <a:spcPct val="100400"/>
              </a:lnSpc>
              <a:spcBef>
                <a:spcPts val="2260"/>
              </a:spcBef>
            </a:pPr>
            <a:r>
              <a:rPr sz="2300" dirty="0">
                <a:latin typeface="微软雅黑"/>
                <a:cs typeface="微软雅黑"/>
              </a:rPr>
              <a:t>医 生</a:t>
            </a:r>
            <a:endParaRPr sz="2300">
              <a:latin typeface="微软雅黑"/>
              <a:cs typeface="微软雅黑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2700660" y="6577810"/>
            <a:ext cx="81915" cy="638175"/>
          </a:xfrm>
          <a:custGeom>
            <a:avLst/>
            <a:gdLst/>
            <a:ahLst/>
            <a:cxnLst/>
            <a:rect l="l" t="t" r="r" b="b"/>
            <a:pathLst>
              <a:path w="81915" h="638175">
                <a:moveTo>
                  <a:pt x="0" y="573909"/>
                </a:moveTo>
                <a:lnTo>
                  <a:pt x="29004" y="637886"/>
                </a:lnTo>
                <a:lnTo>
                  <a:pt x="57559" y="585741"/>
                </a:lnTo>
                <a:lnTo>
                  <a:pt x="36229" y="585741"/>
                </a:lnTo>
                <a:lnTo>
                  <a:pt x="25758" y="585427"/>
                </a:lnTo>
                <a:lnTo>
                  <a:pt x="26150" y="574913"/>
                </a:lnTo>
                <a:lnTo>
                  <a:pt x="0" y="573909"/>
                </a:lnTo>
                <a:close/>
              </a:path>
              <a:path w="81915" h="638175">
                <a:moveTo>
                  <a:pt x="26150" y="574913"/>
                </a:moveTo>
                <a:lnTo>
                  <a:pt x="25758" y="585427"/>
                </a:lnTo>
                <a:lnTo>
                  <a:pt x="36229" y="585741"/>
                </a:lnTo>
                <a:lnTo>
                  <a:pt x="36618" y="575315"/>
                </a:lnTo>
                <a:lnTo>
                  <a:pt x="26150" y="574913"/>
                </a:lnTo>
                <a:close/>
              </a:path>
              <a:path w="81915" h="638175">
                <a:moveTo>
                  <a:pt x="36618" y="575315"/>
                </a:moveTo>
                <a:lnTo>
                  <a:pt x="36229" y="585741"/>
                </a:lnTo>
                <a:lnTo>
                  <a:pt x="57559" y="585741"/>
                </a:lnTo>
                <a:lnTo>
                  <a:pt x="62720" y="576317"/>
                </a:lnTo>
                <a:lnTo>
                  <a:pt x="36618" y="575315"/>
                </a:lnTo>
                <a:close/>
              </a:path>
              <a:path w="81915" h="638175">
                <a:moveTo>
                  <a:pt x="45264" y="62573"/>
                </a:moveTo>
                <a:lnTo>
                  <a:pt x="26150" y="574913"/>
                </a:lnTo>
                <a:lnTo>
                  <a:pt x="36618" y="575315"/>
                </a:lnTo>
                <a:lnTo>
                  <a:pt x="55735" y="62974"/>
                </a:lnTo>
                <a:lnTo>
                  <a:pt x="45264" y="62573"/>
                </a:lnTo>
                <a:close/>
              </a:path>
              <a:path w="81915" h="638175">
                <a:moveTo>
                  <a:pt x="76518" y="52145"/>
                </a:moveTo>
                <a:lnTo>
                  <a:pt x="45653" y="52145"/>
                </a:lnTo>
                <a:lnTo>
                  <a:pt x="56123" y="52563"/>
                </a:lnTo>
                <a:lnTo>
                  <a:pt x="55735" y="62974"/>
                </a:lnTo>
                <a:lnTo>
                  <a:pt x="81882" y="63977"/>
                </a:lnTo>
                <a:lnTo>
                  <a:pt x="76518" y="52145"/>
                </a:lnTo>
                <a:close/>
              </a:path>
              <a:path w="81915" h="638175">
                <a:moveTo>
                  <a:pt x="45653" y="52145"/>
                </a:moveTo>
                <a:lnTo>
                  <a:pt x="45264" y="62573"/>
                </a:lnTo>
                <a:lnTo>
                  <a:pt x="55735" y="62974"/>
                </a:lnTo>
                <a:lnTo>
                  <a:pt x="56123" y="52563"/>
                </a:lnTo>
                <a:lnTo>
                  <a:pt x="45653" y="52145"/>
                </a:lnTo>
                <a:close/>
              </a:path>
              <a:path w="81915" h="638175">
                <a:moveTo>
                  <a:pt x="52877" y="0"/>
                </a:moveTo>
                <a:lnTo>
                  <a:pt x="19057" y="61568"/>
                </a:lnTo>
                <a:lnTo>
                  <a:pt x="45264" y="62573"/>
                </a:lnTo>
                <a:lnTo>
                  <a:pt x="45653" y="52145"/>
                </a:lnTo>
                <a:lnTo>
                  <a:pt x="76518" y="52145"/>
                </a:lnTo>
                <a:lnTo>
                  <a:pt x="52877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385202" y="6249861"/>
            <a:ext cx="445770" cy="62865"/>
          </a:xfrm>
          <a:custGeom>
            <a:avLst/>
            <a:gdLst/>
            <a:ahLst/>
            <a:cxnLst/>
            <a:rect l="l" t="t" r="r" b="b"/>
            <a:pathLst>
              <a:path w="445770" h="62864">
                <a:moveTo>
                  <a:pt x="62825" y="0"/>
                </a:moveTo>
                <a:lnTo>
                  <a:pt x="0" y="31412"/>
                </a:lnTo>
                <a:lnTo>
                  <a:pt x="62825" y="62825"/>
                </a:lnTo>
                <a:lnTo>
                  <a:pt x="62825" y="36648"/>
                </a:lnTo>
                <a:lnTo>
                  <a:pt x="52354" y="36648"/>
                </a:lnTo>
                <a:lnTo>
                  <a:pt x="52354" y="26177"/>
                </a:lnTo>
                <a:lnTo>
                  <a:pt x="62825" y="26177"/>
                </a:lnTo>
                <a:lnTo>
                  <a:pt x="62825" y="0"/>
                </a:lnTo>
                <a:close/>
              </a:path>
              <a:path w="445770" h="62864">
                <a:moveTo>
                  <a:pt x="382606" y="0"/>
                </a:moveTo>
                <a:lnTo>
                  <a:pt x="382606" y="62825"/>
                </a:lnTo>
                <a:lnTo>
                  <a:pt x="434960" y="36648"/>
                </a:lnTo>
                <a:lnTo>
                  <a:pt x="393077" y="36648"/>
                </a:lnTo>
                <a:lnTo>
                  <a:pt x="393077" y="26177"/>
                </a:lnTo>
                <a:lnTo>
                  <a:pt x="434960" y="26177"/>
                </a:lnTo>
                <a:lnTo>
                  <a:pt x="382606" y="0"/>
                </a:lnTo>
                <a:close/>
              </a:path>
              <a:path w="445770" h="62864">
                <a:moveTo>
                  <a:pt x="62825" y="26177"/>
                </a:moveTo>
                <a:lnTo>
                  <a:pt x="52354" y="26177"/>
                </a:lnTo>
                <a:lnTo>
                  <a:pt x="52354" y="36648"/>
                </a:lnTo>
                <a:lnTo>
                  <a:pt x="62825" y="36648"/>
                </a:lnTo>
                <a:lnTo>
                  <a:pt x="62825" y="26177"/>
                </a:lnTo>
                <a:close/>
              </a:path>
              <a:path w="445770" h="62864">
                <a:moveTo>
                  <a:pt x="382606" y="26177"/>
                </a:moveTo>
                <a:lnTo>
                  <a:pt x="62825" y="26177"/>
                </a:lnTo>
                <a:lnTo>
                  <a:pt x="62825" y="36648"/>
                </a:lnTo>
                <a:lnTo>
                  <a:pt x="382606" y="36648"/>
                </a:lnTo>
                <a:lnTo>
                  <a:pt x="382606" y="26177"/>
                </a:lnTo>
                <a:close/>
              </a:path>
              <a:path w="445770" h="62864">
                <a:moveTo>
                  <a:pt x="434960" y="26177"/>
                </a:moveTo>
                <a:lnTo>
                  <a:pt x="393077" y="26177"/>
                </a:lnTo>
                <a:lnTo>
                  <a:pt x="393077" y="36648"/>
                </a:lnTo>
                <a:lnTo>
                  <a:pt x="434960" y="36648"/>
                </a:lnTo>
                <a:lnTo>
                  <a:pt x="445431" y="31412"/>
                </a:lnTo>
                <a:lnTo>
                  <a:pt x="434960" y="26177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694661" y="6243579"/>
            <a:ext cx="445770" cy="62865"/>
          </a:xfrm>
          <a:custGeom>
            <a:avLst/>
            <a:gdLst/>
            <a:ahLst/>
            <a:cxnLst/>
            <a:rect l="l" t="t" r="r" b="b"/>
            <a:pathLst>
              <a:path w="445769" h="62864">
                <a:moveTo>
                  <a:pt x="62825" y="0"/>
                </a:moveTo>
                <a:lnTo>
                  <a:pt x="0" y="31412"/>
                </a:lnTo>
                <a:lnTo>
                  <a:pt x="62825" y="62825"/>
                </a:lnTo>
                <a:lnTo>
                  <a:pt x="62825" y="36648"/>
                </a:lnTo>
                <a:lnTo>
                  <a:pt x="52354" y="36648"/>
                </a:lnTo>
                <a:lnTo>
                  <a:pt x="52354" y="26177"/>
                </a:lnTo>
                <a:lnTo>
                  <a:pt x="62825" y="26177"/>
                </a:lnTo>
                <a:lnTo>
                  <a:pt x="62825" y="0"/>
                </a:lnTo>
                <a:close/>
              </a:path>
              <a:path w="445769" h="62864">
                <a:moveTo>
                  <a:pt x="382606" y="0"/>
                </a:moveTo>
                <a:lnTo>
                  <a:pt x="382606" y="62825"/>
                </a:lnTo>
                <a:lnTo>
                  <a:pt x="434960" y="36648"/>
                </a:lnTo>
                <a:lnTo>
                  <a:pt x="393077" y="36648"/>
                </a:lnTo>
                <a:lnTo>
                  <a:pt x="393077" y="26177"/>
                </a:lnTo>
                <a:lnTo>
                  <a:pt x="434960" y="26177"/>
                </a:lnTo>
                <a:lnTo>
                  <a:pt x="382606" y="0"/>
                </a:lnTo>
                <a:close/>
              </a:path>
              <a:path w="445769" h="62864">
                <a:moveTo>
                  <a:pt x="62825" y="26177"/>
                </a:moveTo>
                <a:lnTo>
                  <a:pt x="52354" y="26177"/>
                </a:lnTo>
                <a:lnTo>
                  <a:pt x="52354" y="36648"/>
                </a:lnTo>
                <a:lnTo>
                  <a:pt x="62825" y="36648"/>
                </a:lnTo>
                <a:lnTo>
                  <a:pt x="62825" y="26177"/>
                </a:lnTo>
                <a:close/>
              </a:path>
              <a:path w="445769" h="62864">
                <a:moveTo>
                  <a:pt x="382606" y="26177"/>
                </a:moveTo>
                <a:lnTo>
                  <a:pt x="62825" y="26177"/>
                </a:lnTo>
                <a:lnTo>
                  <a:pt x="62825" y="36648"/>
                </a:lnTo>
                <a:lnTo>
                  <a:pt x="382606" y="36648"/>
                </a:lnTo>
                <a:lnTo>
                  <a:pt x="382606" y="26177"/>
                </a:lnTo>
                <a:close/>
              </a:path>
              <a:path w="445769" h="62864">
                <a:moveTo>
                  <a:pt x="434960" y="26177"/>
                </a:moveTo>
                <a:lnTo>
                  <a:pt x="393077" y="26177"/>
                </a:lnTo>
                <a:lnTo>
                  <a:pt x="393077" y="36648"/>
                </a:lnTo>
                <a:lnTo>
                  <a:pt x="434960" y="36648"/>
                </a:lnTo>
                <a:lnTo>
                  <a:pt x="445431" y="31412"/>
                </a:lnTo>
                <a:lnTo>
                  <a:pt x="434960" y="26177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698252" y="5416798"/>
            <a:ext cx="62865" cy="594360"/>
          </a:xfrm>
          <a:custGeom>
            <a:avLst/>
            <a:gdLst/>
            <a:ahLst/>
            <a:cxnLst/>
            <a:rect l="l" t="t" r="r" b="b"/>
            <a:pathLst>
              <a:path w="62865" h="594360">
                <a:moveTo>
                  <a:pt x="26177" y="531502"/>
                </a:moveTo>
                <a:lnTo>
                  <a:pt x="0" y="531502"/>
                </a:lnTo>
                <a:lnTo>
                  <a:pt x="31412" y="594327"/>
                </a:lnTo>
                <a:lnTo>
                  <a:pt x="57589" y="541973"/>
                </a:lnTo>
                <a:lnTo>
                  <a:pt x="26177" y="541973"/>
                </a:lnTo>
                <a:lnTo>
                  <a:pt x="26177" y="531502"/>
                </a:lnTo>
                <a:close/>
              </a:path>
              <a:path w="62865" h="594360">
                <a:moveTo>
                  <a:pt x="36648" y="52354"/>
                </a:moveTo>
                <a:lnTo>
                  <a:pt x="26177" y="52354"/>
                </a:lnTo>
                <a:lnTo>
                  <a:pt x="26177" y="541973"/>
                </a:lnTo>
                <a:lnTo>
                  <a:pt x="36648" y="541973"/>
                </a:lnTo>
                <a:lnTo>
                  <a:pt x="36648" y="52354"/>
                </a:lnTo>
                <a:close/>
              </a:path>
              <a:path w="62865" h="594360">
                <a:moveTo>
                  <a:pt x="62825" y="531502"/>
                </a:moveTo>
                <a:lnTo>
                  <a:pt x="36648" y="531502"/>
                </a:lnTo>
                <a:lnTo>
                  <a:pt x="36648" y="541973"/>
                </a:lnTo>
                <a:lnTo>
                  <a:pt x="57589" y="541973"/>
                </a:lnTo>
                <a:lnTo>
                  <a:pt x="62825" y="531502"/>
                </a:lnTo>
                <a:close/>
              </a:path>
              <a:path w="62865" h="594360">
                <a:moveTo>
                  <a:pt x="31412" y="0"/>
                </a:moveTo>
                <a:lnTo>
                  <a:pt x="0" y="62825"/>
                </a:lnTo>
                <a:lnTo>
                  <a:pt x="26177" y="62825"/>
                </a:lnTo>
                <a:lnTo>
                  <a:pt x="26177" y="52354"/>
                </a:lnTo>
                <a:lnTo>
                  <a:pt x="57589" y="52354"/>
                </a:lnTo>
                <a:lnTo>
                  <a:pt x="31412" y="0"/>
                </a:lnTo>
                <a:close/>
              </a:path>
              <a:path w="62865" h="594360">
                <a:moveTo>
                  <a:pt x="57589" y="52354"/>
                </a:moveTo>
                <a:lnTo>
                  <a:pt x="36648" y="52354"/>
                </a:lnTo>
                <a:lnTo>
                  <a:pt x="36648" y="62825"/>
                </a:lnTo>
                <a:lnTo>
                  <a:pt x="62825" y="62825"/>
                </a:lnTo>
                <a:lnTo>
                  <a:pt x="57589" y="52354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862544" y="9009747"/>
            <a:ext cx="1350010" cy="37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spc="10" dirty="0">
                <a:solidFill>
                  <a:srgbClr val="C0504D"/>
                </a:solidFill>
                <a:latin typeface="Microsoft JhengHei"/>
                <a:cs typeface="Microsoft JhengHei"/>
              </a:rPr>
              <a:t>内部</a:t>
            </a:r>
            <a:r>
              <a:rPr sz="2300" b="1" spc="-869" dirty="0">
                <a:solidFill>
                  <a:srgbClr val="C0504D"/>
                </a:solidFill>
                <a:latin typeface="Microsoft JhengHei"/>
                <a:cs typeface="Microsoft JhengHei"/>
              </a:rPr>
              <a:t>&amp;</a:t>
            </a:r>
            <a:r>
              <a:rPr sz="2300" b="1" spc="10" dirty="0">
                <a:solidFill>
                  <a:srgbClr val="C0504D"/>
                </a:solidFill>
                <a:latin typeface="Microsoft JhengHei"/>
                <a:cs typeface="Microsoft JhengHei"/>
              </a:rPr>
              <a:t>线下</a:t>
            </a:r>
            <a:endParaRPr sz="2300">
              <a:latin typeface="Microsoft JhengHei"/>
              <a:cs typeface="Microsoft JhengHe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5439814" y="792511"/>
            <a:ext cx="3669665" cy="1835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9850" indent="376555" algn="just">
              <a:lnSpc>
                <a:spcPct val="152200"/>
              </a:lnSpc>
              <a:spcBef>
                <a:spcPts val="95"/>
              </a:spcBef>
            </a:pPr>
            <a:r>
              <a:rPr sz="1950" spc="25" dirty="0">
                <a:latin typeface="微软雅黑"/>
                <a:cs typeface="微软雅黑"/>
              </a:rPr>
              <a:t>医院走向“互联网</a:t>
            </a:r>
            <a:r>
              <a:rPr sz="1950" spc="15" dirty="0">
                <a:latin typeface="微软雅黑"/>
                <a:cs typeface="微软雅黑"/>
              </a:rPr>
              <a:t>+</a:t>
            </a:r>
            <a:r>
              <a:rPr sz="1950" spc="20" dirty="0">
                <a:latin typeface="微软雅黑"/>
                <a:cs typeface="微软雅黑"/>
              </a:rPr>
              <a:t>”时代， </a:t>
            </a:r>
            <a:r>
              <a:rPr sz="1950" spc="25" dirty="0">
                <a:latin typeface="微软雅黑"/>
                <a:cs typeface="微软雅黑"/>
              </a:rPr>
              <a:t>平台安全和数据安全问题成为关 注的重点。</a:t>
            </a:r>
            <a:endParaRPr sz="1950">
              <a:latin typeface="微软雅黑"/>
              <a:cs typeface="微软雅黑"/>
            </a:endParaRPr>
          </a:p>
          <a:p>
            <a:pPr marL="389255">
              <a:lnSpc>
                <a:spcPct val="100000"/>
              </a:lnSpc>
              <a:spcBef>
                <a:spcPts val="1220"/>
              </a:spcBef>
            </a:pPr>
            <a:r>
              <a:rPr sz="1950" spc="25" dirty="0">
                <a:latin typeface="微软雅黑"/>
                <a:cs typeface="微软雅黑"/>
              </a:rPr>
              <a:t>但是医院安全存在以下问题：</a:t>
            </a:r>
            <a:endParaRPr sz="1950">
              <a:latin typeface="微软雅黑"/>
              <a:cs typeface="微软雅黑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5439814" y="2602089"/>
            <a:ext cx="3575685" cy="6358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5275" marR="5080" indent="-283210" algn="just">
              <a:lnSpc>
                <a:spcPct val="152200"/>
              </a:lnSpc>
              <a:spcBef>
                <a:spcPts val="95"/>
              </a:spcBef>
              <a:buFont typeface="Arial"/>
              <a:buChar char="•"/>
              <a:tabLst>
                <a:tab pos="295910" algn="l"/>
              </a:tabLst>
            </a:pPr>
            <a:r>
              <a:rPr sz="1950" spc="25" dirty="0">
                <a:latin typeface="微软雅黑"/>
                <a:cs typeface="微软雅黑"/>
              </a:rPr>
              <a:t>现有安全</a:t>
            </a:r>
            <a:r>
              <a:rPr sz="1950" spc="25" dirty="0">
                <a:solidFill>
                  <a:srgbClr val="FF0000"/>
                </a:solidFill>
                <a:latin typeface="微软雅黑"/>
                <a:cs typeface="微软雅黑"/>
              </a:rPr>
              <a:t>技术</a:t>
            </a:r>
            <a:r>
              <a:rPr sz="1950" spc="25" dirty="0">
                <a:latin typeface="微软雅黑"/>
                <a:cs typeface="微软雅黑"/>
              </a:rPr>
              <a:t>过于专业，无法 支持医院的管理模式和管理复 杂度</a:t>
            </a:r>
            <a:endParaRPr sz="1950">
              <a:latin typeface="微软雅黑"/>
              <a:cs typeface="微软雅黑"/>
            </a:endParaRPr>
          </a:p>
          <a:p>
            <a:pPr marL="295275" marR="5080" indent="-283210" algn="just">
              <a:lnSpc>
                <a:spcPct val="152200"/>
              </a:lnSpc>
              <a:buFont typeface="Arial"/>
              <a:buChar char="•"/>
              <a:tabLst>
                <a:tab pos="295910" algn="l"/>
              </a:tabLst>
            </a:pPr>
            <a:r>
              <a:rPr sz="1950" spc="25" dirty="0">
                <a:latin typeface="微软雅黑"/>
                <a:cs typeface="微软雅黑"/>
              </a:rPr>
              <a:t>医院业务开始向互联网</a:t>
            </a:r>
            <a:r>
              <a:rPr sz="1950" spc="25" dirty="0">
                <a:solidFill>
                  <a:srgbClr val="FF0000"/>
                </a:solidFill>
                <a:latin typeface="微软雅黑"/>
                <a:cs typeface="微软雅黑"/>
              </a:rPr>
              <a:t>开放</a:t>
            </a:r>
            <a:r>
              <a:rPr sz="1950" spc="25" dirty="0">
                <a:latin typeface="微软雅黑"/>
                <a:cs typeface="微软雅黑"/>
              </a:rPr>
              <a:t>， 安全防护措施和主动防御手段 不足，针对互联网医疗</a:t>
            </a:r>
            <a:r>
              <a:rPr sz="1950" spc="10" dirty="0">
                <a:latin typeface="微软雅黑"/>
                <a:cs typeface="微软雅黑"/>
              </a:rPr>
              <a:t>web</a:t>
            </a:r>
            <a:r>
              <a:rPr sz="1950" spc="25" dirty="0">
                <a:latin typeface="微软雅黑"/>
                <a:cs typeface="微软雅黑"/>
              </a:rPr>
              <a:t>应 用防护，入侵监测未在行业普 及。</a:t>
            </a:r>
            <a:endParaRPr sz="1950">
              <a:latin typeface="微软雅黑"/>
              <a:cs typeface="微软雅黑"/>
            </a:endParaRPr>
          </a:p>
          <a:p>
            <a:pPr marL="295275" indent="-283210" algn="just">
              <a:lnSpc>
                <a:spcPct val="100000"/>
              </a:lnSpc>
              <a:spcBef>
                <a:spcPts val="1220"/>
              </a:spcBef>
              <a:buFont typeface="Arial"/>
              <a:buChar char="•"/>
              <a:tabLst>
                <a:tab pos="295910" algn="l"/>
              </a:tabLst>
            </a:pPr>
            <a:r>
              <a:rPr sz="1950" spc="25" dirty="0">
                <a:latin typeface="微软雅黑"/>
                <a:cs typeface="微软雅黑"/>
              </a:rPr>
              <a:t>安全</a:t>
            </a:r>
            <a:r>
              <a:rPr sz="1950" spc="25" dirty="0">
                <a:solidFill>
                  <a:srgbClr val="FF0000"/>
                </a:solidFill>
                <a:latin typeface="微软雅黑"/>
                <a:cs typeface="微软雅黑"/>
              </a:rPr>
              <a:t>运维</a:t>
            </a:r>
            <a:r>
              <a:rPr sz="1950" spc="25" dirty="0">
                <a:latin typeface="微软雅黑"/>
                <a:cs typeface="微软雅黑"/>
              </a:rPr>
              <a:t>工作缺失，补丁和安</a:t>
            </a:r>
            <a:endParaRPr sz="1950">
              <a:latin typeface="微软雅黑"/>
              <a:cs typeface="微软雅黑"/>
            </a:endParaRPr>
          </a:p>
          <a:p>
            <a:pPr marL="295275" marR="5080" algn="just">
              <a:lnSpc>
                <a:spcPct val="152200"/>
              </a:lnSpc>
              <a:spcBef>
                <a:spcPts val="5"/>
              </a:spcBef>
            </a:pPr>
            <a:r>
              <a:rPr sz="1950" spc="25" dirty="0">
                <a:latin typeface="微软雅黑"/>
                <a:cs typeface="微软雅黑"/>
              </a:rPr>
              <a:t>全风险解决时机滞后，部分机 构的补丁管理依赖于国外的工 具</a:t>
            </a:r>
            <a:endParaRPr sz="1950">
              <a:latin typeface="微软雅黑"/>
              <a:cs typeface="微软雅黑"/>
            </a:endParaRPr>
          </a:p>
          <a:p>
            <a:pPr marL="295275" marR="5080" indent="-283210" algn="just">
              <a:lnSpc>
                <a:spcPct val="152200"/>
              </a:lnSpc>
              <a:buFont typeface="Arial"/>
              <a:buChar char="•"/>
              <a:tabLst>
                <a:tab pos="295910" algn="l"/>
              </a:tabLst>
            </a:pPr>
            <a:r>
              <a:rPr sz="1950" spc="25" dirty="0">
                <a:latin typeface="微软雅黑"/>
                <a:cs typeface="微软雅黑"/>
              </a:rPr>
              <a:t>院内</a:t>
            </a:r>
            <a:r>
              <a:rPr sz="1950" spc="25" dirty="0">
                <a:solidFill>
                  <a:srgbClr val="FF0000"/>
                </a:solidFill>
                <a:latin typeface="微软雅黑"/>
                <a:cs typeface="微软雅黑"/>
              </a:rPr>
              <a:t>资产</a:t>
            </a:r>
            <a:r>
              <a:rPr sz="1950" spc="25" dirty="0">
                <a:latin typeface="微软雅黑"/>
                <a:cs typeface="微软雅黑"/>
              </a:rPr>
              <a:t>不清晰，容易产生大 量安全事件和风险</a:t>
            </a:r>
            <a:endParaRPr sz="1950">
              <a:latin typeface="微软雅黑"/>
              <a:cs typeface="微软雅黑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769711" y="2240006"/>
            <a:ext cx="2271395" cy="1257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30" dirty="0">
                <a:solidFill>
                  <a:srgbClr val="D23947"/>
                </a:solidFill>
                <a:latin typeface="微软雅黑"/>
                <a:cs typeface="微软雅黑"/>
              </a:rPr>
              <a:t>机遇</a:t>
            </a:r>
            <a:r>
              <a:rPr sz="3600" spc="20" dirty="0">
                <a:solidFill>
                  <a:srgbClr val="D23947"/>
                </a:solidFill>
                <a:latin typeface="微软雅黑"/>
                <a:cs typeface="微软雅黑"/>
              </a:rPr>
              <a:t>&amp;</a:t>
            </a:r>
            <a:r>
              <a:rPr sz="3600" spc="30" dirty="0">
                <a:solidFill>
                  <a:srgbClr val="D23947"/>
                </a:solidFill>
                <a:latin typeface="微软雅黑"/>
                <a:cs typeface="微软雅黑"/>
              </a:rPr>
              <a:t>挑战</a:t>
            </a:r>
            <a:endParaRPr sz="3600">
              <a:latin typeface="微软雅黑"/>
              <a:cs typeface="微软雅黑"/>
            </a:endParaRPr>
          </a:p>
          <a:p>
            <a:pPr marL="1019810">
              <a:lnSpc>
                <a:spcPct val="100000"/>
              </a:lnSpc>
              <a:spcBef>
                <a:spcPts val="2585"/>
              </a:spcBef>
            </a:pPr>
            <a:r>
              <a:rPr sz="2300" b="1" spc="5" dirty="0">
                <a:latin typeface="微软雅黑"/>
                <a:cs typeface="微软雅黑"/>
              </a:rPr>
              <a:t>网络化</a:t>
            </a:r>
            <a:endParaRPr sz="2300">
              <a:latin typeface="微软雅黑"/>
              <a:cs typeface="微软雅黑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817506" y="2200740"/>
            <a:ext cx="3714750" cy="579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30" dirty="0">
                <a:solidFill>
                  <a:srgbClr val="D23947"/>
                </a:solidFill>
                <a:latin typeface="微软雅黑"/>
                <a:cs typeface="微软雅黑"/>
              </a:rPr>
              <a:t>热词：互联网医疗</a:t>
            </a:r>
            <a:endParaRPr sz="36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733434" y="31412"/>
            <a:ext cx="7036434" cy="31827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0153826"/>
            <a:ext cx="20104099" cy="11547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20104099" cy="1507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85052" y="1007541"/>
            <a:ext cx="17812385" cy="2165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-10" dirty="0">
                <a:solidFill>
                  <a:srgbClr val="122752"/>
                </a:solidFill>
                <a:latin typeface="宋体"/>
                <a:cs typeface="宋体"/>
              </a:rPr>
              <a:t>安全态势</a:t>
            </a:r>
            <a:endParaRPr sz="4950">
              <a:latin typeface="宋体"/>
              <a:cs typeface="宋体"/>
            </a:endParaRPr>
          </a:p>
          <a:p>
            <a:pPr marL="628650" marR="5080">
              <a:lnSpc>
                <a:spcPct val="100000"/>
              </a:lnSpc>
              <a:spcBef>
                <a:spcPts val="3000"/>
              </a:spcBef>
            </a:pPr>
            <a:r>
              <a:rPr sz="3300" spc="-10" dirty="0">
                <a:solidFill>
                  <a:srgbClr val="D23947"/>
                </a:solidFill>
                <a:latin typeface="微软雅黑"/>
                <a:cs typeface="微软雅黑"/>
              </a:rPr>
              <a:t>互联</a:t>
            </a:r>
            <a:r>
              <a:rPr sz="3300" spc="-5" dirty="0">
                <a:solidFill>
                  <a:srgbClr val="D23947"/>
                </a:solidFill>
                <a:latin typeface="微软雅黑"/>
                <a:cs typeface="微软雅黑"/>
              </a:rPr>
              <a:t>网</a:t>
            </a:r>
            <a:r>
              <a:rPr sz="3300" spc="-10" dirty="0">
                <a:solidFill>
                  <a:srgbClr val="D23947"/>
                </a:solidFill>
                <a:latin typeface="微软雅黑"/>
                <a:cs typeface="微软雅黑"/>
              </a:rPr>
              <a:t>医疗</a:t>
            </a:r>
            <a:r>
              <a:rPr sz="3300" spc="-5" dirty="0">
                <a:solidFill>
                  <a:srgbClr val="D23947"/>
                </a:solidFill>
                <a:latin typeface="微软雅黑"/>
                <a:cs typeface="微软雅黑"/>
              </a:rPr>
              <a:t>（</a:t>
            </a:r>
            <a:r>
              <a:rPr sz="3300" spc="-10" dirty="0">
                <a:solidFill>
                  <a:srgbClr val="D23947"/>
                </a:solidFill>
                <a:latin typeface="微软雅黑"/>
                <a:cs typeface="微软雅黑"/>
              </a:rPr>
              <a:t>互联</a:t>
            </a:r>
            <a:r>
              <a:rPr sz="3300" spc="-5" dirty="0">
                <a:solidFill>
                  <a:srgbClr val="D23947"/>
                </a:solidFill>
                <a:latin typeface="微软雅黑"/>
                <a:cs typeface="微软雅黑"/>
              </a:rPr>
              <a:t>网</a:t>
            </a:r>
            <a:r>
              <a:rPr sz="3300" spc="-10" dirty="0">
                <a:solidFill>
                  <a:srgbClr val="D23947"/>
                </a:solidFill>
                <a:latin typeface="微软雅黑"/>
                <a:cs typeface="微软雅黑"/>
              </a:rPr>
              <a:t>医院</a:t>
            </a:r>
            <a:r>
              <a:rPr sz="3300" spc="-5" dirty="0">
                <a:solidFill>
                  <a:srgbClr val="D23947"/>
                </a:solidFill>
                <a:latin typeface="微软雅黑"/>
                <a:cs typeface="微软雅黑"/>
              </a:rPr>
              <a:t>、</a:t>
            </a:r>
            <a:r>
              <a:rPr sz="3300" spc="-10" dirty="0">
                <a:solidFill>
                  <a:srgbClr val="D23947"/>
                </a:solidFill>
                <a:latin typeface="微软雅黑"/>
                <a:cs typeface="微软雅黑"/>
              </a:rPr>
              <a:t>互联</a:t>
            </a:r>
            <a:r>
              <a:rPr sz="3300" spc="-5" dirty="0">
                <a:solidFill>
                  <a:srgbClr val="D23947"/>
                </a:solidFill>
                <a:latin typeface="微软雅黑"/>
                <a:cs typeface="微软雅黑"/>
              </a:rPr>
              <a:t>网</a:t>
            </a:r>
            <a:r>
              <a:rPr sz="3300" spc="-10" dirty="0">
                <a:solidFill>
                  <a:srgbClr val="D23947"/>
                </a:solidFill>
                <a:latin typeface="微软雅黑"/>
                <a:cs typeface="微软雅黑"/>
              </a:rPr>
              <a:t>诊疗</a:t>
            </a:r>
            <a:r>
              <a:rPr sz="3300" spc="-5" dirty="0">
                <a:solidFill>
                  <a:srgbClr val="D23947"/>
                </a:solidFill>
                <a:latin typeface="微软雅黑"/>
                <a:cs typeface="微软雅黑"/>
              </a:rPr>
              <a:t>、</a:t>
            </a:r>
            <a:r>
              <a:rPr sz="3300" spc="-10" dirty="0">
                <a:solidFill>
                  <a:srgbClr val="D23947"/>
                </a:solidFill>
                <a:latin typeface="微软雅黑"/>
                <a:cs typeface="微软雅黑"/>
              </a:rPr>
              <a:t>远程</a:t>
            </a:r>
            <a:r>
              <a:rPr sz="3300" spc="-5" dirty="0">
                <a:solidFill>
                  <a:srgbClr val="D23947"/>
                </a:solidFill>
                <a:latin typeface="微软雅黑"/>
                <a:cs typeface="微软雅黑"/>
              </a:rPr>
              <a:t>诊</a:t>
            </a:r>
            <a:r>
              <a:rPr sz="3300" spc="-10" dirty="0">
                <a:solidFill>
                  <a:srgbClr val="D23947"/>
                </a:solidFill>
                <a:latin typeface="微软雅黑"/>
                <a:cs typeface="微软雅黑"/>
              </a:rPr>
              <a:t>疗</a:t>
            </a:r>
            <a:r>
              <a:rPr sz="3300" spc="15" dirty="0">
                <a:solidFill>
                  <a:srgbClr val="D23947"/>
                </a:solidFill>
                <a:latin typeface="微软雅黑"/>
                <a:cs typeface="微软雅黑"/>
              </a:rPr>
              <a:t>）</a:t>
            </a:r>
            <a:r>
              <a:rPr sz="3300" spc="-5" dirty="0">
                <a:solidFill>
                  <a:srgbClr val="D23947"/>
                </a:solidFill>
                <a:latin typeface="微软雅黑"/>
                <a:cs typeface="微软雅黑"/>
              </a:rPr>
              <a:t>特</a:t>
            </a:r>
            <a:r>
              <a:rPr sz="3300" spc="-10" dirty="0">
                <a:solidFill>
                  <a:srgbClr val="D23947"/>
                </a:solidFill>
                <a:latin typeface="微软雅黑"/>
                <a:cs typeface="微软雅黑"/>
              </a:rPr>
              <a:t>点：</a:t>
            </a:r>
            <a:r>
              <a:rPr sz="3300" dirty="0">
                <a:solidFill>
                  <a:srgbClr val="D23947"/>
                </a:solidFill>
                <a:latin typeface="微软雅黑"/>
                <a:cs typeface="微软雅黑"/>
              </a:rPr>
              <a:t>全</a:t>
            </a:r>
            <a:r>
              <a:rPr sz="3300" spc="-10" dirty="0">
                <a:solidFill>
                  <a:srgbClr val="D23947"/>
                </a:solidFill>
                <a:latin typeface="微软雅黑"/>
                <a:cs typeface="微软雅黑"/>
              </a:rPr>
              <a:t>链条</a:t>
            </a:r>
            <a:r>
              <a:rPr sz="3300" spc="-5" dirty="0">
                <a:solidFill>
                  <a:srgbClr val="D23947"/>
                </a:solidFill>
                <a:latin typeface="微软雅黑"/>
                <a:cs typeface="微软雅黑"/>
              </a:rPr>
              <a:t>社</a:t>
            </a:r>
            <a:r>
              <a:rPr sz="3300" spc="-10" dirty="0">
                <a:solidFill>
                  <a:srgbClr val="D23947"/>
                </a:solidFill>
                <a:latin typeface="微软雅黑"/>
                <a:cs typeface="微软雅黑"/>
              </a:rPr>
              <a:t>会化</a:t>
            </a:r>
            <a:r>
              <a:rPr sz="3300" spc="-5" dirty="0">
                <a:solidFill>
                  <a:srgbClr val="D23947"/>
                </a:solidFill>
                <a:latin typeface="微软雅黑"/>
                <a:cs typeface="微软雅黑"/>
              </a:rPr>
              <a:t>，</a:t>
            </a:r>
            <a:r>
              <a:rPr sz="3300" spc="-10" dirty="0">
                <a:solidFill>
                  <a:srgbClr val="D23947"/>
                </a:solidFill>
                <a:latin typeface="微软雅黑"/>
                <a:cs typeface="微软雅黑"/>
              </a:rPr>
              <a:t>跨行</a:t>
            </a:r>
            <a:r>
              <a:rPr sz="3300" spc="-5" dirty="0">
                <a:solidFill>
                  <a:srgbClr val="D23947"/>
                </a:solidFill>
                <a:latin typeface="微软雅黑"/>
                <a:cs typeface="微软雅黑"/>
              </a:rPr>
              <a:t>业</a:t>
            </a:r>
            <a:r>
              <a:rPr sz="3300" spc="-10" dirty="0">
                <a:solidFill>
                  <a:srgbClr val="D23947"/>
                </a:solidFill>
                <a:latin typeface="微软雅黑"/>
                <a:cs typeface="微软雅黑"/>
              </a:rPr>
              <a:t>、跨</a:t>
            </a:r>
            <a:r>
              <a:rPr sz="3300" spc="-5" dirty="0">
                <a:solidFill>
                  <a:srgbClr val="D23947"/>
                </a:solidFill>
                <a:latin typeface="微软雅黑"/>
                <a:cs typeface="微软雅黑"/>
              </a:rPr>
              <a:t>部</a:t>
            </a:r>
            <a:r>
              <a:rPr sz="3300" spc="-10" dirty="0">
                <a:solidFill>
                  <a:srgbClr val="D23947"/>
                </a:solidFill>
                <a:latin typeface="微软雅黑"/>
                <a:cs typeface="微软雅黑"/>
              </a:rPr>
              <a:t>门、 跨区域</a:t>
            </a:r>
            <a:endParaRPr sz="33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01264" y="3651272"/>
            <a:ext cx="3022600" cy="527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10" dirty="0">
                <a:latin typeface="微软雅黑"/>
                <a:cs typeface="微软雅黑"/>
              </a:rPr>
              <a:t>——业务模式：</a:t>
            </a:r>
            <a:endParaRPr sz="33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01264" y="4153874"/>
            <a:ext cx="12639040" cy="1532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3870" indent="-471805">
              <a:lnSpc>
                <a:spcPts val="3960"/>
              </a:lnSpc>
              <a:spcBef>
                <a:spcPts val="95"/>
              </a:spcBef>
              <a:buFont typeface="Arial"/>
              <a:buChar char="•"/>
              <a:tabLst>
                <a:tab pos="483234" algn="l"/>
                <a:tab pos="484505" algn="l"/>
              </a:tabLst>
            </a:pPr>
            <a:r>
              <a:rPr sz="3300" spc="-10" dirty="0">
                <a:latin typeface="微软雅黑"/>
                <a:cs typeface="微软雅黑"/>
              </a:rPr>
              <a:t>传统模式：挂缴查（拓展到图文）；</a:t>
            </a:r>
            <a:endParaRPr sz="3300">
              <a:latin typeface="微软雅黑"/>
              <a:cs typeface="微软雅黑"/>
            </a:endParaRPr>
          </a:p>
          <a:p>
            <a:pPr marL="483870" indent="-471805">
              <a:lnSpc>
                <a:spcPts val="3954"/>
              </a:lnSpc>
              <a:buFont typeface="Arial"/>
              <a:buChar char="•"/>
              <a:tabLst>
                <a:tab pos="483234" algn="l"/>
                <a:tab pos="484505" algn="l"/>
              </a:tabLst>
            </a:pPr>
            <a:r>
              <a:rPr sz="3300" spc="-10" dirty="0">
                <a:latin typeface="微软雅黑"/>
                <a:cs typeface="微软雅黑"/>
              </a:rPr>
              <a:t>患者需求：医保、线上处方、物流</a:t>
            </a:r>
            <a:r>
              <a:rPr sz="3300" spc="-5" dirty="0">
                <a:latin typeface="微软雅黑"/>
                <a:cs typeface="微软雅黑"/>
              </a:rPr>
              <a:t>配送</a:t>
            </a:r>
            <a:r>
              <a:rPr sz="3300" spc="-10" dirty="0">
                <a:latin typeface="微软雅黑"/>
                <a:cs typeface="微软雅黑"/>
              </a:rPr>
              <a:t>；</a:t>
            </a:r>
            <a:endParaRPr sz="3300">
              <a:latin typeface="微软雅黑"/>
              <a:cs typeface="微软雅黑"/>
            </a:endParaRPr>
          </a:p>
          <a:p>
            <a:pPr marL="483870" indent="-471805">
              <a:lnSpc>
                <a:spcPts val="3960"/>
              </a:lnSpc>
              <a:buFont typeface="Arial"/>
              <a:buChar char="•"/>
              <a:tabLst>
                <a:tab pos="483234" algn="l"/>
                <a:tab pos="484505" algn="l"/>
              </a:tabLst>
            </a:pPr>
            <a:r>
              <a:rPr sz="3300" spc="-10" dirty="0">
                <a:latin typeface="微软雅黑"/>
                <a:cs typeface="微软雅黑"/>
              </a:rPr>
              <a:t>科研教学：随访</a:t>
            </a:r>
            <a:r>
              <a:rPr sz="3300" spc="-5" dirty="0">
                <a:latin typeface="微软雅黑"/>
                <a:cs typeface="微软雅黑"/>
              </a:rPr>
              <a:t>、慢病管理、患者</a:t>
            </a:r>
            <a:r>
              <a:rPr sz="3300" dirty="0">
                <a:latin typeface="微软雅黑"/>
                <a:cs typeface="微软雅黑"/>
              </a:rPr>
              <a:t>筛</a:t>
            </a:r>
            <a:r>
              <a:rPr sz="3300" spc="-5" dirty="0">
                <a:latin typeface="微软雅黑"/>
                <a:cs typeface="微软雅黑"/>
              </a:rPr>
              <a:t>查、</a:t>
            </a:r>
            <a:r>
              <a:rPr sz="3300" dirty="0">
                <a:latin typeface="微软雅黑"/>
                <a:cs typeface="微软雅黑"/>
              </a:rPr>
              <a:t>科</a:t>
            </a:r>
            <a:r>
              <a:rPr sz="3300" spc="-20" dirty="0">
                <a:latin typeface="微软雅黑"/>
                <a:cs typeface="微软雅黑"/>
              </a:rPr>
              <a:t>研</a:t>
            </a:r>
            <a:r>
              <a:rPr sz="3300" spc="-10" dirty="0">
                <a:latin typeface="微软雅黑"/>
                <a:cs typeface="微软雅黑"/>
              </a:rPr>
              <a:t>招</a:t>
            </a:r>
            <a:r>
              <a:rPr sz="3300" dirty="0">
                <a:latin typeface="微软雅黑"/>
                <a:cs typeface="微软雅黑"/>
              </a:rPr>
              <a:t>募</a:t>
            </a:r>
            <a:r>
              <a:rPr sz="3300" spc="-10" dirty="0">
                <a:latin typeface="微软雅黑"/>
                <a:cs typeface="微软雅黑"/>
              </a:rPr>
              <a:t>、医</a:t>
            </a:r>
            <a:r>
              <a:rPr sz="3300" dirty="0">
                <a:latin typeface="微软雅黑"/>
                <a:cs typeface="微软雅黑"/>
              </a:rPr>
              <a:t>生</a:t>
            </a:r>
            <a:r>
              <a:rPr sz="3300" spc="-5" dirty="0">
                <a:latin typeface="微软雅黑"/>
                <a:cs typeface="微软雅黑"/>
              </a:rPr>
              <a:t>培</a:t>
            </a:r>
            <a:r>
              <a:rPr sz="3300" spc="-10" dirty="0">
                <a:latin typeface="微软雅黑"/>
                <a:cs typeface="微软雅黑"/>
              </a:rPr>
              <a:t>训</a:t>
            </a:r>
            <a:r>
              <a:rPr sz="3300" dirty="0">
                <a:latin typeface="微软雅黑"/>
                <a:cs typeface="微软雅黑"/>
              </a:rPr>
              <a:t>等；</a:t>
            </a:r>
            <a:endParaRPr sz="330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01264" y="6667096"/>
            <a:ext cx="9301480" cy="1533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960"/>
              </a:lnSpc>
              <a:spcBef>
                <a:spcPts val="95"/>
              </a:spcBef>
            </a:pPr>
            <a:r>
              <a:rPr sz="3300" spc="-10" dirty="0">
                <a:latin typeface="微软雅黑"/>
                <a:cs typeface="微软雅黑"/>
              </a:rPr>
              <a:t>——不同端点：医院、物流配送</a:t>
            </a:r>
            <a:r>
              <a:rPr sz="3300" spc="-5" dirty="0">
                <a:latin typeface="微软雅黑"/>
                <a:cs typeface="微软雅黑"/>
              </a:rPr>
              <a:t>、</a:t>
            </a:r>
            <a:r>
              <a:rPr sz="3300" spc="-10" dirty="0">
                <a:latin typeface="微软雅黑"/>
                <a:cs typeface="微软雅黑"/>
              </a:rPr>
              <a:t>药厂</a:t>
            </a:r>
            <a:r>
              <a:rPr sz="3300" spc="-5" dirty="0">
                <a:latin typeface="微软雅黑"/>
                <a:cs typeface="微软雅黑"/>
              </a:rPr>
              <a:t>药</a:t>
            </a:r>
            <a:r>
              <a:rPr sz="3300" spc="-10" dirty="0">
                <a:latin typeface="微软雅黑"/>
                <a:cs typeface="微软雅黑"/>
              </a:rPr>
              <a:t>店、</a:t>
            </a:r>
            <a:r>
              <a:rPr sz="3300" spc="-5" dirty="0">
                <a:latin typeface="微软雅黑"/>
                <a:cs typeface="微软雅黑"/>
              </a:rPr>
              <a:t>患</a:t>
            </a:r>
            <a:r>
              <a:rPr sz="3300" spc="-10" dirty="0">
                <a:latin typeface="微软雅黑"/>
                <a:cs typeface="微软雅黑"/>
              </a:rPr>
              <a:t>者</a:t>
            </a:r>
            <a:endParaRPr sz="3300">
              <a:latin typeface="微软雅黑"/>
              <a:cs typeface="微软雅黑"/>
            </a:endParaRPr>
          </a:p>
          <a:p>
            <a:pPr marL="136525">
              <a:lnSpc>
                <a:spcPts val="3960"/>
              </a:lnSpc>
            </a:pPr>
            <a:r>
              <a:rPr sz="3300" spc="-5" dirty="0">
                <a:latin typeface="微软雅黑"/>
                <a:cs typeface="微软雅黑"/>
              </a:rPr>
              <a:t>——</a:t>
            </a:r>
            <a:r>
              <a:rPr sz="3300" spc="-10" dirty="0">
                <a:latin typeface="微软雅黑"/>
                <a:cs typeface="微软雅黑"/>
              </a:rPr>
              <a:t>覆盖广度：社区到三甲</a:t>
            </a:r>
            <a:endParaRPr sz="33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3300" spc="-10" dirty="0">
                <a:latin typeface="微软雅黑"/>
                <a:cs typeface="微软雅黑"/>
              </a:rPr>
              <a:t>——数据流通：采集、存储、交</a:t>
            </a:r>
            <a:r>
              <a:rPr sz="3300" spc="-5" dirty="0">
                <a:latin typeface="微软雅黑"/>
                <a:cs typeface="微软雅黑"/>
              </a:rPr>
              <a:t>换</a:t>
            </a:r>
            <a:r>
              <a:rPr sz="3300" spc="-10" dirty="0">
                <a:latin typeface="微软雅黑"/>
                <a:cs typeface="微软雅黑"/>
              </a:rPr>
              <a:t>、处理</a:t>
            </a:r>
            <a:endParaRPr sz="330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01264" y="8175218"/>
            <a:ext cx="1683766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960"/>
              </a:lnSpc>
              <a:spcBef>
                <a:spcPts val="95"/>
              </a:spcBef>
            </a:pPr>
            <a:r>
              <a:rPr sz="3300" spc="-10" dirty="0">
                <a:latin typeface="微软雅黑"/>
                <a:cs typeface="微软雅黑"/>
              </a:rPr>
              <a:t>——合作模式：自建、第三方合</a:t>
            </a:r>
            <a:r>
              <a:rPr sz="3300" spc="-5" dirty="0">
                <a:latin typeface="微软雅黑"/>
                <a:cs typeface="微软雅黑"/>
              </a:rPr>
              <a:t>作</a:t>
            </a:r>
            <a:r>
              <a:rPr sz="3300" spc="-10" dirty="0">
                <a:latin typeface="微软雅黑"/>
                <a:cs typeface="微软雅黑"/>
              </a:rPr>
              <a:t>、第</a:t>
            </a:r>
            <a:r>
              <a:rPr sz="3300" spc="-5" dirty="0">
                <a:latin typeface="微软雅黑"/>
                <a:cs typeface="微软雅黑"/>
              </a:rPr>
              <a:t>三</a:t>
            </a:r>
            <a:r>
              <a:rPr sz="3300" spc="-10" dirty="0">
                <a:latin typeface="微软雅黑"/>
                <a:cs typeface="微软雅黑"/>
              </a:rPr>
              <a:t>方运营</a:t>
            </a:r>
            <a:endParaRPr sz="3300">
              <a:latin typeface="微软雅黑"/>
              <a:cs typeface="微软雅黑"/>
            </a:endParaRPr>
          </a:p>
          <a:p>
            <a:pPr marL="12700">
              <a:lnSpc>
                <a:spcPts val="3960"/>
              </a:lnSpc>
            </a:pPr>
            <a:r>
              <a:rPr sz="3300" spc="-10" dirty="0">
                <a:latin typeface="微软雅黑"/>
                <a:cs typeface="微软雅黑"/>
              </a:rPr>
              <a:t>——数据价值：交易、挖掘、再</a:t>
            </a:r>
            <a:r>
              <a:rPr sz="3300" spc="-5" dirty="0">
                <a:latin typeface="微软雅黑"/>
                <a:cs typeface="微软雅黑"/>
              </a:rPr>
              <a:t>利</a:t>
            </a:r>
            <a:r>
              <a:rPr sz="3300" spc="-10" dirty="0">
                <a:latin typeface="微软雅黑"/>
                <a:cs typeface="微软雅黑"/>
              </a:rPr>
              <a:t>用（</a:t>
            </a:r>
            <a:r>
              <a:rPr sz="3300" spc="-5" dirty="0">
                <a:latin typeface="微软雅黑"/>
                <a:cs typeface="微软雅黑"/>
              </a:rPr>
              <a:t>不</a:t>
            </a:r>
            <a:r>
              <a:rPr sz="3300" spc="-10" dirty="0">
                <a:latin typeface="微软雅黑"/>
                <a:cs typeface="微软雅黑"/>
              </a:rPr>
              <a:t>可否</a:t>
            </a:r>
            <a:r>
              <a:rPr sz="3300" spc="-5" dirty="0">
                <a:latin typeface="微软雅黑"/>
                <a:cs typeface="微软雅黑"/>
              </a:rPr>
              <a:t>认</a:t>
            </a:r>
            <a:r>
              <a:rPr sz="3300" spc="-10" dirty="0">
                <a:latin typeface="微软雅黑"/>
                <a:cs typeface="微软雅黑"/>
              </a:rPr>
              <a:t>，合</a:t>
            </a:r>
            <a:r>
              <a:rPr sz="3300" spc="-5" dirty="0">
                <a:latin typeface="微软雅黑"/>
                <a:cs typeface="微软雅黑"/>
              </a:rPr>
              <a:t>法</a:t>
            </a:r>
            <a:r>
              <a:rPr sz="3300" spc="-10" dirty="0">
                <a:latin typeface="微软雅黑"/>
                <a:cs typeface="微软雅黑"/>
              </a:rPr>
              <a:t>利用</a:t>
            </a:r>
            <a:r>
              <a:rPr sz="3300" spc="-5" dirty="0">
                <a:latin typeface="微软雅黑"/>
                <a:cs typeface="微软雅黑"/>
              </a:rPr>
              <a:t>数</a:t>
            </a:r>
            <a:r>
              <a:rPr sz="3300" spc="-10" dirty="0">
                <a:latin typeface="微软雅黑"/>
                <a:cs typeface="微软雅黑"/>
              </a:rPr>
              <a:t>据，</a:t>
            </a:r>
            <a:r>
              <a:rPr sz="3300" spc="-5" dirty="0">
                <a:latin typeface="微软雅黑"/>
                <a:cs typeface="微软雅黑"/>
              </a:rPr>
              <a:t>是</a:t>
            </a:r>
            <a:r>
              <a:rPr sz="3300" spc="-10" dirty="0">
                <a:latin typeface="微软雅黑"/>
                <a:cs typeface="微软雅黑"/>
              </a:rPr>
              <a:t>核心</a:t>
            </a:r>
            <a:r>
              <a:rPr sz="3300" spc="-5" dirty="0">
                <a:latin typeface="微软雅黑"/>
                <a:cs typeface="微软雅黑"/>
              </a:rPr>
              <a:t>价</a:t>
            </a:r>
            <a:r>
              <a:rPr sz="3300" spc="-10" dirty="0">
                <a:latin typeface="微软雅黑"/>
                <a:cs typeface="微软雅黑"/>
              </a:rPr>
              <a:t>值吸</a:t>
            </a:r>
            <a:r>
              <a:rPr sz="3300" spc="-5" dirty="0">
                <a:latin typeface="微软雅黑"/>
                <a:cs typeface="微软雅黑"/>
              </a:rPr>
              <a:t>引</a:t>
            </a:r>
            <a:r>
              <a:rPr sz="3300" spc="-10" dirty="0">
                <a:latin typeface="微软雅黑"/>
                <a:cs typeface="微软雅黑"/>
              </a:rPr>
              <a:t>力之</a:t>
            </a:r>
            <a:r>
              <a:rPr sz="3300" spc="-5" dirty="0">
                <a:latin typeface="微软雅黑"/>
                <a:cs typeface="微软雅黑"/>
              </a:rPr>
              <a:t>一</a:t>
            </a:r>
            <a:r>
              <a:rPr sz="3300" spc="-10" dirty="0">
                <a:latin typeface="微软雅黑"/>
                <a:cs typeface="微软雅黑"/>
              </a:rPr>
              <a:t>）</a:t>
            </a:r>
            <a:endParaRPr sz="3300">
              <a:latin typeface="微软雅黑"/>
              <a:cs typeface="微软雅黑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976298" y="3570990"/>
            <a:ext cx="1805939" cy="1980564"/>
          </a:xfrm>
          <a:custGeom>
            <a:avLst/>
            <a:gdLst/>
            <a:ahLst/>
            <a:cxnLst/>
            <a:rect l="l" t="t" r="r" b="b"/>
            <a:pathLst>
              <a:path w="1805940" h="1980564">
                <a:moveTo>
                  <a:pt x="0" y="1980253"/>
                </a:moveTo>
                <a:lnTo>
                  <a:pt x="1805599" y="1980253"/>
                </a:lnTo>
                <a:lnTo>
                  <a:pt x="1805599" y="0"/>
                </a:lnTo>
                <a:lnTo>
                  <a:pt x="0" y="0"/>
                </a:lnTo>
                <a:lnTo>
                  <a:pt x="0" y="1980253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5039511" y="3538186"/>
            <a:ext cx="1596390" cy="19107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350" spc="15" dirty="0">
                <a:solidFill>
                  <a:srgbClr val="FFFFFF"/>
                </a:solidFill>
                <a:latin typeface="微软雅黑"/>
                <a:cs typeface="微软雅黑"/>
              </a:rPr>
              <a:t>全</a:t>
            </a:r>
            <a:endParaRPr sz="12350">
              <a:latin typeface="微软雅黑"/>
              <a:cs typeface="微软雅黑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7215392" y="5723385"/>
            <a:ext cx="1848485" cy="1979295"/>
          </a:xfrm>
          <a:custGeom>
            <a:avLst/>
            <a:gdLst/>
            <a:ahLst/>
            <a:cxnLst/>
            <a:rect l="l" t="t" r="r" b="b"/>
            <a:pathLst>
              <a:path w="1848484" h="1979295">
                <a:moveTo>
                  <a:pt x="0" y="1978997"/>
                </a:moveTo>
                <a:lnTo>
                  <a:pt x="1848320" y="1978997"/>
                </a:lnTo>
                <a:lnTo>
                  <a:pt x="1848320" y="0"/>
                </a:lnTo>
                <a:lnTo>
                  <a:pt x="0" y="0"/>
                </a:lnTo>
                <a:lnTo>
                  <a:pt x="0" y="197899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7279339" y="5690163"/>
            <a:ext cx="1596390" cy="19107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350" spc="15" dirty="0">
                <a:solidFill>
                  <a:srgbClr val="FFFFFF"/>
                </a:solidFill>
                <a:latin typeface="微软雅黑"/>
                <a:cs typeface="微软雅黑"/>
              </a:rPr>
              <a:t>杂</a:t>
            </a:r>
            <a:endParaRPr sz="123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5052" y="1007541"/>
            <a:ext cx="253873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安全态势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93629" y="2013269"/>
            <a:ext cx="16838295" cy="7165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26060">
              <a:lnSpc>
                <a:spcPct val="100800"/>
              </a:lnSpc>
              <a:spcBef>
                <a:spcPts val="95"/>
              </a:spcBef>
            </a:pPr>
            <a:r>
              <a:rPr sz="3600" spc="25" dirty="0">
                <a:solidFill>
                  <a:srgbClr val="D23947"/>
                </a:solidFill>
                <a:latin typeface="微软雅黑"/>
                <a:cs typeface="微软雅黑"/>
              </a:rPr>
              <a:t>互联网新模式的脆弱点：不同</a:t>
            </a:r>
            <a:r>
              <a:rPr sz="3600" spc="5" dirty="0">
                <a:solidFill>
                  <a:srgbClr val="D23947"/>
                </a:solidFill>
                <a:latin typeface="微软雅黑"/>
                <a:cs typeface="微软雅黑"/>
              </a:rPr>
              <a:t>于</a:t>
            </a:r>
            <a:r>
              <a:rPr sz="3600" spc="25" dirty="0">
                <a:solidFill>
                  <a:srgbClr val="D23947"/>
                </a:solidFill>
                <a:latin typeface="微软雅黑"/>
                <a:cs typeface="微软雅黑"/>
              </a:rPr>
              <a:t>传统模</a:t>
            </a:r>
            <a:r>
              <a:rPr sz="3600" spc="20" dirty="0">
                <a:solidFill>
                  <a:srgbClr val="D23947"/>
                </a:solidFill>
                <a:latin typeface="微软雅黑"/>
                <a:cs typeface="微软雅黑"/>
              </a:rPr>
              <a:t>式</a:t>
            </a:r>
            <a:r>
              <a:rPr sz="3600" spc="30" dirty="0">
                <a:solidFill>
                  <a:srgbClr val="D23947"/>
                </a:solidFill>
                <a:latin typeface="微软雅黑"/>
                <a:cs typeface="微软雅黑"/>
              </a:rPr>
              <a:t>，</a:t>
            </a:r>
            <a:r>
              <a:rPr sz="3600" spc="15" dirty="0">
                <a:solidFill>
                  <a:srgbClr val="D23947"/>
                </a:solidFill>
                <a:latin typeface="微软雅黑"/>
                <a:cs typeface="微软雅黑"/>
              </a:rPr>
              <a:t>需</a:t>
            </a:r>
            <a:r>
              <a:rPr sz="3600" spc="25" dirty="0">
                <a:solidFill>
                  <a:srgbClr val="D23947"/>
                </a:solidFill>
                <a:latin typeface="微软雅黑"/>
                <a:cs typeface="微软雅黑"/>
              </a:rPr>
              <a:t>针对</a:t>
            </a:r>
            <a:r>
              <a:rPr sz="3600" spc="15" dirty="0">
                <a:solidFill>
                  <a:srgbClr val="D23947"/>
                </a:solidFill>
                <a:latin typeface="微软雅黑"/>
                <a:cs typeface="微软雅黑"/>
              </a:rPr>
              <a:t>上</a:t>
            </a:r>
            <a:r>
              <a:rPr sz="3600" spc="30" dirty="0">
                <a:solidFill>
                  <a:srgbClr val="D23947"/>
                </a:solidFill>
                <a:latin typeface="微软雅黑"/>
                <a:cs typeface="微软雅黑"/>
              </a:rPr>
              <a:t>述全</a:t>
            </a:r>
            <a:r>
              <a:rPr sz="3600" spc="15" dirty="0">
                <a:solidFill>
                  <a:srgbClr val="D23947"/>
                </a:solidFill>
                <a:latin typeface="微软雅黑"/>
                <a:cs typeface="微软雅黑"/>
              </a:rPr>
              <a:t>链</a:t>
            </a:r>
            <a:r>
              <a:rPr sz="3600" spc="30" dirty="0">
                <a:solidFill>
                  <a:srgbClr val="D23947"/>
                </a:solidFill>
                <a:latin typeface="微软雅黑"/>
                <a:cs typeface="微软雅黑"/>
              </a:rPr>
              <a:t>条的</a:t>
            </a:r>
            <a:r>
              <a:rPr sz="3600" spc="15" dirty="0">
                <a:solidFill>
                  <a:srgbClr val="D23947"/>
                </a:solidFill>
                <a:latin typeface="微软雅黑"/>
                <a:cs typeface="微软雅黑"/>
              </a:rPr>
              <a:t>场</a:t>
            </a:r>
            <a:r>
              <a:rPr sz="3600" spc="30" dirty="0">
                <a:solidFill>
                  <a:srgbClr val="D23947"/>
                </a:solidFill>
                <a:latin typeface="微软雅黑"/>
                <a:cs typeface="微软雅黑"/>
              </a:rPr>
              <a:t>景、</a:t>
            </a:r>
            <a:r>
              <a:rPr sz="3600" spc="15" dirty="0">
                <a:solidFill>
                  <a:srgbClr val="D23947"/>
                </a:solidFill>
                <a:latin typeface="微软雅黑"/>
                <a:cs typeface="微软雅黑"/>
              </a:rPr>
              <a:t>角</a:t>
            </a:r>
            <a:r>
              <a:rPr sz="3600" spc="30" dirty="0">
                <a:solidFill>
                  <a:srgbClr val="D23947"/>
                </a:solidFill>
                <a:latin typeface="微软雅黑"/>
                <a:cs typeface="微软雅黑"/>
              </a:rPr>
              <a:t>色和</a:t>
            </a:r>
            <a:r>
              <a:rPr sz="3600" spc="15" dirty="0">
                <a:solidFill>
                  <a:srgbClr val="D23947"/>
                </a:solidFill>
                <a:latin typeface="微软雅黑"/>
                <a:cs typeface="微软雅黑"/>
              </a:rPr>
              <a:t>应</a:t>
            </a:r>
            <a:r>
              <a:rPr sz="3600" spc="30" dirty="0">
                <a:solidFill>
                  <a:srgbClr val="D23947"/>
                </a:solidFill>
                <a:latin typeface="微软雅黑"/>
                <a:cs typeface="微软雅黑"/>
              </a:rPr>
              <a:t>用 广度深度，营造安全管</a:t>
            </a:r>
            <a:r>
              <a:rPr sz="3600" spc="20" dirty="0">
                <a:solidFill>
                  <a:srgbClr val="D23947"/>
                </a:solidFill>
                <a:latin typeface="微软雅黑"/>
                <a:cs typeface="微软雅黑"/>
              </a:rPr>
              <a:t>控</a:t>
            </a:r>
            <a:r>
              <a:rPr sz="3600" spc="30" dirty="0">
                <a:solidFill>
                  <a:srgbClr val="D23947"/>
                </a:solidFill>
                <a:latin typeface="微软雅黑"/>
                <a:cs typeface="微软雅黑"/>
              </a:rPr>
              <a:t>大环境</a:t>
            </a:r>
            <a:endParaRPr sz="3600">
              <a:latin typeface="微软雅黑"/>
              <a:cs typeface="微软雅黑"/>
            </a:endParaRPr>
          </a:p>
          <a:p>
            <a:pPr marL="12700" marR="5080">
              <a:lnSpc>
                <a:spcPct val="100000"/>
              </a:lnSpc>
              <a:spcBef>
                <a:spcPts val="3975"/>
              </a:spcBef>
            </a:pPr>
            <a:r>
              <a:rPr sz="3300" spc="-5" dirty="0">
                <a:latin typeface="微软雅黑"/>
                <a:cs typeface="微软雅黑"/>
              </a:rPr>
              <a:t>——</a:t>
            </a:r>
            <a:r>
              <a:rPr sz="3300" spc="-10" dirty="0">
                <a:latin typeface="微软雅黑"/>
                <a:cs typeface="微软雅黑"/>
              </a:rPr>
              <a:t>患者隐私：基本信息、疾病</a:t>
            </a:r>
            <a:r>
              <a:rPr sz="3300" spc="-5" dirty="0">
                <a:latin typeface="微软雅黑"/>
                <a:cs typeface="微软雅黑"/>
              </a:rPr>
              <a:t>信</a:t>
            </a:r>
            <a:r>
              <a:rPr sz="3300" spc="-10" dirty="0">
                <a:latin typeface="微软雅黑"/>
                <a:cs typeface="微软雅黑"/>
              </a:rPr>
              <a:t>息、</a:t>
            </a:r>
            <a:r>
              <a:rPr sz="3300" spc="-5" dirty="0">
                <a:latin typeface="微软雅黑"/>
                <a:cs typeface="微软雅黑"/>
              </a:rPr>
              <a:t>位</a:t>
            </a:r>
            <a:r>
              <a:rPr sz="3300" spc="-10" dirty="0">
                <a:latin typeface="微软雅黑"/>
                <a:cs typeface="微软雅黑"/>
              </a:rPr>
              <a:t>置与</a:t>
            </a:r>
            <a:r>
              <a:rPr sz="3300" spc="-5" dirty="0">
                <a:latin typeface="微软雅黑"/>
                <a:cs typeface="微软雅黑"/>
              </a:rPr>
              <a:t>轨</a:t>
            </a:r>
            <a:r>
              <a:rPr sz="3300" spc="-10" dirty="0">
                <a:latin typeface="微软雅黑"/>
                <a:cs typeface="微软雅黑"/>
              </a:rPr>
              <a:t>迹、</a:t>
            </a:r>
            <a:r>
              <a:rPr sz="3300" spc="-5" dirty="0">
                <a:latin typeface="微软雅黑"/>
                <a:cs typeface="微软雅黑"/>
              </a:rPr>
              <a:t>账</a:t>
            </a:r>
            <a:r>
              <a:rPr sz="3300" spc="-10" dirty="0">
                <a:latin typeface="微软雅黑"/>
                <a:cs typeface="微软雅黑"/>
              </a:rPr>
              <a:t>号、</a:t>
            </a:r>
            <a:r>
              <a:rPr sz="3300" spc="-5" dirty="0">
                <a:latin typeface="微软雅黑"/>
                <a:cs typeface="微软雅黑"/>
              </a:rPr>
              <a:t>多</a:t>
            </a:r>
            <a:r>
              <a:rPr sz="3300" spc="-10" dirty="0">
                <a:latin typeface="微软雅黑"/>
                <a:cs typeface="微软雅黑"/>
              </a:rPr>
              <a:t>模态</a:t>
            </a:r>
            <a:r>
              <a:rPr sz="3300" spc="-5" dirty="0">
                <a:latin typeface="微软雅黑"/>
                <a:cs typeface="微软雅黑"/>
              </a:rPr>
              <a:t>数</a:t>
            </a:r>
            <a:r>
              <a:rPr sz="3300" spc="-10" dirty="0">
                <a:latin typeface="微软雅黑"/>
                <a:cs typeface="微软雅黑"/>
              </a:rPr>
              <a:t>据去</a:t>
            </a:r>
            <a:r>
              <a:rPr sz="3300" spc="-5" dirty="0">
                <a:latin typeface="微软雅黑"/>
                <a:cs typeface="微软雅黑"/>
              </a:rPr>
              <a:t>隐</a:t>
            </a:r>
            <a:r>
              <a:rPr sz="3300" spc="-10" dirty="0">
                <a:latin typeface="微软雅黑"/>
                <a:cs typeface="微软雅黑"/>
              </a:rPr>
              <a:t>私（</a:t>
            </a:r>
            <a:r>
              <a:rPr sz="3300" spc="-5" dirty="0">
                <a:latin typeface="微软雅黑"/>
                <a:cs typeface="微软雅黑"/>
              </a:rPr>
              <a:t>影</a:t>
            </a:r>
            <a:r>
              <a:rPr sz="3300" spc="-10" dirty="0">
                <a:latin typeface="微软雅黑"/>
                <a:cs typeface="微软雅黑"/>
              </a:rPr>
              <a:t>像、</a:t>
            </a:r>
            <a:r>
              <a:rPr sz="3300" spc="-5" dirty="0">
                <a:latin typeface="微软雅黑"/>
                <a:cs typeface="微软雅黑"/>
              </a:rPr>
              <a:t>可</a:t>
            </a:r>
            <a:r>
              <a:rPr sz="3300" spc="-10" dirty="0">
                <a:latin typeface="微软雅黑"/>
                <a:cs typeface="微软雅黑"/>
              </a:rPr>
              <a:t>穿 戴设备、远程诊断视频信</a:t>
            </a:r>
            <a:r>
              <a:rPr sz="3300" spc="-5" dirty="0">
                <a:latin typeface="微软雅黑"/>
                <a:cs typeface="微软雅黑"/>
              </a:rPr>
              <a:t>息</a:t>
            </a:r>
            <a:r>
              <a:rPr sz="3300" spc="-10" dirty="0">
                <a:latin typeface="微软雅黑"/>
                <a:cs typeface="微软雅黑"/>
              </a:rPr>
              <a:t>……）</a:t>
            </a:r>
            <a:r>
              <a:rPr sz="3300" spc="-10" dirty="0">
                <a:solidFill>
                  <a:srgbClr val="C0504D"/>
                </a:solidFill>
                <a:latin typeface="微软雅黑"/>
                <a:cs typeface="微软雅黑"/>
              </a:rPr>
              <a:t>——</a:t>
            </a:r>
            <a:r>
              <a:rPr sz="3300" spc="-5" dirty="0">
                <a:solidFill>
                  <a:srgbClr val="C0504D"/>
                </a:solidFill>
                <a:latin typeface="微软雅黑"/>
                <a:cs typeface="微软雅黑"/>
              </a:rPr>
              <a:t>无处藏身</a:t>
            </a:r>
            <a:endParaRPr sz="33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21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sz="3300" spc="-5" dirty="0">
                <a:latin typeface="微软雅黑"/>
                <a:cs typeface="微软雅黑"/>
              </a:rPr>
              <a:t>——</a:t>
            </a:r>
            <a:r>
              <a:rPr sz="3300" spc="-10" dirty="0">
                <a:latin typeface="微软雅黑"/>
                <a:cs typeface="微软雅黑"/>
              </a:rPr>
              <a:t>黑产威胁：出于政治或经济</a:t>
            </a:r>
            <a:r>
              <a:rPr sz="3300" spc="-5" dirty="0">
                <a:latin typeface="微软雅黑"/>
                <a:cs typeface="微软雅黑"/>
              </a:rPr>
              <a:t>的</a:t>
            </a:r>
            <a:r>
              <a:rPr sz="3300" spc="-10" dirty="0">
                <a:latin typeface="微软雅黑"/>
                <a:cs typeface="微软雅黑"/>
              </a:rPr>
              <a:t>目的</a:t>
            </a:r>
            <a:r>
              <a:rPr sz="3300" dirty="0">
                <a:latin typeface="微软雅黑"/>
                <a:cs typeface="微软雅黑"/>
              </a:rPr>
              <a:t>，</a:t>
            </a:r>
            <a:r>
              <a:rPr sz="3300" spc="-10" dirty="0">
                <a:latin typeface="微软雅黑"/>
                <a:cs typeface="微软雅黑"/>
              </a:rPr>
              <a:t>攻击</a:t>
            </a:r>
            <a:r>
              <a:rPr sz="3300" spc="-5" dirty="0">
                <a:latin typeface="微软雅黑"/>
                <a:cs typeface="微软雅黑"/>
              </a:rPr>
              <a:t>、</a:t>
            </a:r>
            <a:r>
              <a:rPr sz="3300" spc="-10" dirty="0">
                <a:latin typeface="微软雅黑"/>
                <a:cs typeface="微软雅黑"/>
              </a:rPr>
              <a:t>勒索</a:t>
            </a:r>
            <a:r>
              <a:rPr sz="3300" spc="-5" dirty="0">
                <a:latin typeface="微软雅黑"/>
                <a:cs typeface="微软雅黑"/>
              </a:rPr>
              <a:t>、</a:t>
            </a:r>
            <a:r>
              <a:rPr sz="3300" spc="-10" dirty="0">
                <a:latin typeface="微软雅黑"/>
                <a:cs typeface="微软雅黑"/>
              </a:rPr>
              <a:t>窃取</a:t>
            </a:r>
            <a:r>
              <a:rPr sz="3300" spc="-5" dirty="0">
                <a:latin typeface="微软雅黑"/>
                <a:cs typeface="微软雅黑"/>
              </a:rPr>
              <a:t>，</a:t>
            </a:r>
            <a:r>
              <a:rPr sz="3300" spc="-10" dirty="0">
                <a:latin typeface="微软雅黑"/>
                <a:cs typeface="微软雅黑"/>
              </a:rPr>
              <a:t>剽窃</a:t>
            </a:r>
            <a:r>
              <a:rPr sz="3300" spc="-5" dirty="0">
                <a:latin typeface="微软雅黑"/>
                <a:cs typeface="微软雅黑"/>
              </a:rPr>
              <a:t>，</a:t>
            </a:r>
            <a:r>
              <a:rPr sz="3300" spc="-10" dirty="0">
                <a:latin typeface="微软雅黑"/>
                <a:cs typeface="微软雅黑"/>
              </a:rPr>
              <a:t>篡</a:t>
            </a:r>
            <a:r>
              <a:rPr sz="3300" spc="5" dirty="0">
                <a:latin typeface="微软雅黑"/>
                <a:cs typeface="微软雅黑"/>
              </a:rPr>
              <a:t>改</a:t>
            </a:r>
            <a:r>
              <a:rPr sz="3300" spc="-5" dirty="0">
                <a:solidFill>
                  <a:srgbClr val="C0504D"/>
                </a:solidFill>
                <a:latin typeface="微软雅黑"/>
                <a:cs typeface="微软雅黑"/>
              </a:rPr>
              <a:t>——</a:t>
            </a:r>
            <a:r>
              <a:rPr sz="3300" spc="-10" dirty="0">
                <a:solidFill>
                  <a:srgbClr val="C0504D"/>
                </a:solidFill>
                <a:latin typeface="微软雅黑"/>
                <a:cs typeface="微软雅黑"/>
              </a:rPr>
              <a:t>防</a:t>
            </a:r>
            <a:r>
              <a:rPr sz="3300" spc="-5" dirty="0">
                <a:solidFill>
                  <a:srgbClr val="C0504D"/>
                </a:solidFill>
                <a:latin typeface="微软雅黑"/>
                <a:cs typeface="微软雅黑"/>
              </a:rPr>
              <a:t>不</a:t>
            </a:r>
            <a:r>
              <a:rPr sz="3300" spc="-10" dirty="0">
                <a:solidFill>
                  <a:srgbClr val="C0504D"/>
                </a:solidFill>
                <a:latin typeface="微软雅黑"/>
                <a:cs typeface="微软雅黑"/>
              </a:rPr>
              <a:t>胜防</a:t>
            </a:r>
            <a:endParaRPr sz="33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2100">
              <a:latin typeface="微软雅黑"/>
              <a:cs typeface="微软雅黑"/>
            </a:endParaRPr>
          </a:p>
          <a:p>
            <a:pPr marL="12700" marR="5080">
              <a:lnSpc>
                <a:spcPct val="100000"/>
              </a:lnSpc>
            </a:pPr>
            <a:r>
              <a:rPr sz="3300" spc="-5" dirty="0">
                <a:latin typeface="微软雅黑"/>
                <a:cs typeface="微软雅黑"/>
              </a:rPr>
              <a:t>——</a:t>
            </a:r>
            <a:r>
              <a:rPr sz="3300" spc="-10" dirty="0">
                <a:latin typeface="微软雅黑"/>
                <a:cs typeface="微软雅黑"/>
              </a:rPr>
              <a:t>行业自律：不同行业，责任</a:t>
            </a:r>
            <a:r>
              <a:rPr sz="3300" spc="-5" dirty="0">
                <a:latin typeface="微软雅黑"/>
                <a:cs typeface="微软雅黑"/>
              </a:rPr>
              <a:t>边</a:t>
            </a:r>
            <a:r>
              <a:rPr sz="3300" spc="-10" dirty="0">
                <a:latin typeface="微软雅黑"/>
                <a:cs typeface="微软雅黑"/>
              </a:rPr>
              <a:t>界划</a:t>
            </a:r>
            <a:r>
              <a:rPr sz="3300" spc="-5" dirty="0">
                <a:latin typeface="微软雅黑"/>
                <a:cs typeface="微软雅黑"/>
              </a:rPr>
              <a:t>分</a:t>
            </a:r>
            <a:r>
              <a:rPr sz="3300" spc="-10" dirty="0">
                <a:latin typeface="微软雅黑"/>
                <a:cs typeface="微软雅黑"/>
              </a:rPr>
              <a:t>（主</a:t>
            </a:r>
            <a:r>
              <a:rPr sz="3300" spc="-5" dirty="0">
                <a:latin typeface="微软雅黑"/>
                <a:cs typeface="微软雅黑"/>
              </a:rPr>
              <a:t>管</a:t>
            </a:r>
            <a:r>
              <a:rPr sz="3300" spc="-10" dirty="0">
                <a:latin typeface="微软雅黑"/>
                <a:cs typeface="微软雅黑"/>
              </a:rPr>
              <a:t>部门</a:t>
            </a:r>
            <a:r>
              <a:rPr sz="3300" spc="-5" dirty="0">
                <a:latin typeface="微软雅黑"/>
                <a:cs typeface="微软雅黑"/>
              </a:rPr>
              <a:t>、</a:t>
            </a:r>
            <a:r>
              <a:rPr sz="3300" spc="-10" dirty="0">
                <a:latin typeface="微软雅黑"/>
                <a:cs typeface="微软雅黑"/>
              </a:rPr>
              <a:t>医保</a:t>
            </a:r>
            <a:r>
              <a:rPr sz="3300" spc="-5" dirty="0">
                <a:latin typeface="微软雅黑"/>
                <a:cs typeface="微软雅黑"/>
              </a:rPr>
              <a:t>、</a:t>
            </a:r>
            <a:r>
              <a:rPr sz="3300" spc="-10" dirty="0">
                <a:latin typeface="微软雅黑"/>
                <a:cs typeface="微软雅黑"/>
              </a:rPr>
              <a:t>医疗</a:t>
            </a:r>
            <a:r>
              <a:rPr sz="3300" spc="-5" dirty="0">
                <a:latin typeface="微软雅黑"/>
                <a:cs typeface="微软雅黑"/>
              </a:rPr>
              <a:t>机</a:t>
            </a:r>
            <a:r>
              <a:rPr sz="3300" spc="-10" dirty="0">
                <a:latin typeface="微软雅黑"/>
                <a:cs typeface="微软雅黑"/>
              </a:rPr>
              <a:t>构、</a:t>
            </a:r>
            <a:r>
              <a:rPr sz="3300" spc="-5" dirty="0">
                <a:latin typeface="微软雅黑"/>
                <a:cs typeface="微软雅黑"/>
              </a:rPr>
              <a:t>运</a:t>
            </a:r>
            <a:r>
              <a:rPr sz="3300" spc="-10" dirty="0">
                <a:latin typeface="微软雅黑"/>
                <a:cs typeface="微软雅黑"/>
              </a:rPr>
              <a:t>维单</a:t>
            </a:r>
            <a:r>
              <a:rPr sz="3300" spc="-5" dirty="0">
                <a:latin typeface="微软雅黑"/>
                <a:cs typeface="微软雅黑"/>
              </a:rPr>
              <a:t>位</a:t>
            </a:r>
            <a:r>
              <a:rPr sz="3300" spc="-10" dirty="0">
                <a:latin typeface="微软雅黑"/>
                <a:cs typeface="微软雅黑"/>
              </a:rPr>
              <a:t>、配</a:t>
            </a:r>
            <a:r>
              <a:rPr sz="3300" spc="-5" dirty="0">
                <a:latin typeface="微软雅黑"/>
                <a:cs typeface="微软雅黑"/>
              </a:rPr>
              <a:t>送链 </a:t>
            </a:r>
            <a:r>
              <a:rPr sz="3300" spc="-10" dirty="0">
                <a:latin typeface="微软雅黑"/>
                <a:cs typeface="微软雅黑"/>
              </a:rPr>
              <a:t>条、第三方平台、患者，特别是患</a:t>
            </a:r>
            <a:r>
              <a:rPr sz="3300" spc="-5" dirty="0">
                <a:latin typeface="微软雅黑"/>
                <a:cs typeface="微软雅黑"/>
              </a:rPr>
              <a:t>者</a:t>
            </a:r>
            <a:r>
              <a:rPr sz="3300" spc="-10" dirty="0">
                <a:latin typeface="微软雅黑"/>
                <a:cs typeface="微软雅黑"/>
              </a:rPr>
              <a:t>端）</a:t>
            </a:r>
            <a:r>
              <a:rPr sz="3300" spc="-5" dirty="0">
                <a:latin typeface="微软雅黑"/>
                <a:cs typeface="微软雅黑"/>
              </a:rPr>
              <a:t>、</a:t>
            </a:r>
            <a:r>
              <a:rPr sz="3300" spc="-10" dirty="0">
                <a:latin typeface="微软雅黑"/>
                <a:cs typeface="微软雅黑"/>
              </a:rPr>
              <a:t>数据</a:t>
            </a:r>
            <a:r>
              <a:rPr sz="3300" spc="-5" dirty="0">
                <a:latin typeface="微软雅黑"/>
                <a:cs typeface="微软雅黑"/>
              </a:rPr>
              <a:t>使</a:t>
            </a:r>
            <a:r>
              <a:rPr sz="3300" spc="-10" dirty="0">
                <a:latin typeface="微软雅黑"/>
                <a:cs typeface="微软雅黑"/>
              </a:rPr>
              <a:t>用（</a:t>
            </a:r>
            <a:r>
              <a:rPr sz="3300" spc="-5" dirty="0">
                <a:latin typeface="微软雅黑"/>
                <a:cs typeface="微软雅黑"/>
              </a:rPr>
              <a:t>合</a:t>
            </a:r>
            <a:r>
              <a:rPr sz="3300" spc="-10" dirty="0">
                <a:latin typeface="微软雅黑"/>
                <a:cs typeface="微软雅黑"/>
              </a:rPr>
              <a:t>法、</a:t>
            </a:r>
            <a:r>
              <a:rPr sz="3300" spc="-5" dirty="0">
                <a:latin typeface="微软雅黑"/>
                <a:cs typeface="微软雅黑"/>
              </a:rPr>
              <a:t>合</a:t>
            </a:r>
            <a:r>
              <a:rPr sz="3300" spc="-10" dirty="0">
                <a:latin typeface="微软雅黑"/>
                <a:cs typeface="微软雅黑"/>
              </a:rPr>
              <a:t>规</a:t>
            </a:r>
            <a:r>
              <a:rPr sz="3300" spc="10" dirty="0">
                <a:latin typeface="微软雅黑"/>
                <a:cs typeface="微软雅黑"/>
              </a:rPr>
              <a:t>性</a:t>
            </a:r>
            <a:r>
              <a:rPr sz="3300" spc="-5" dirty="0">
                <a:latin typeface="微软雅黑"/>
                <a:cs typeface="微软雅黑"/>
              </a:rPr>
              <a:t>）</a:t>
            </a:r>
            <a:r>
              <a:rPr sz="3300" spc="-5" dirty="0">
                <a:solidFill>
                  <a:srgbClr val="C0504D"/>
                </a:solidFill>
                <a:latin typeface="微软雅黑"/>
                <a:cs typeface="微软雅黑"/>
              </a:rPr>
              <a:t>——</a:t>
            </a:r>
            <a:r>
              <a:rPr sz="3300" spc="-10" dirty="0">
                <a:solidFill>
                  <a:srgbClr val="C0504D"/>
                </a:solidFill>
                <a:latin typeface="微软雅黑"/>
                <a:cs typeface="微软雅黑"/>
              </a:rPr>
              <a:t>责任</a:t>
            </a:r>
            <a:r>
              <a:rPr sz="3300" spc="-5" dirty="0">
                <a:solidFill>
                  <a:srgbClr val="C0504D"/>
                </a:solidFill>
                <a:latin typeface="微软雅黑"/>
                <a:cs typeface="微软雅黑"/>
              </a:rPr>
              <a:t>界</a:t>
            </a:r>
            <a:r>
              <a:rPr sz="3300" spc="-10" dirty="0">
                <a:solidFill>
                  <a:srgbClr val="C0504D"/>
                </a:solidFill>
                <a:latin typeface="微软雅黑"/>
                <a:cs typeface="微软雅黑"/>
              </a:rPr>
              <a:t>定</a:t>
            </a:r>
            <a:endParaRPr sz="33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2100">
              <a:latin typeface="微软雅黑"/>
              <a:cs typeface="微软雅黑"/>
            </a:endParaRPr>
          </a:p>
          <a:p>
            <a:pPr marL="12700" marR="5080" algn="just">
              <a:lnSpc>
                <a:spcPct val="100000"/>
              </a:lnSpc>
            </a:pPr>
            <a:r>
              <a:rPr sz="3300" spc="-5" dirty="0">
                <a:latin typeface="微软雅黑"/>
                <a:cs typeface="微软雅黑"/>
              </a:rPr>
              <a:t>——</a:t>
            </a:r>
            <a:r>
              <a:rPr sz="3300" spc="-10" dirty="0">
                <a:solidFill>
                  <a:srgbClr val="E84B21"/>
                </a:solidFill>
                <a:latin typeface="微软雅黑"/>
                <a:cs typeface="微软雅黑"/>
              </a:rPr>
              <a:t>不平衡</a:t>
            </a:r>
            <a:r>
              <a:rPr sz="3300" spc="-10" dirty="0">
                <a:latin typeface="微软雅黑"/>
                <a:cs typeface="微软雅黑"/>
              </a:rPr>
              <a:t>：快速发展与安全相</a:t>
            </a:r>
            <a:r>
              <a:rPr sz="3300" spc="-5" dirty="0">
                <a:latin typeface="微软雅黑"/>
                <a:cs typeface="微软雅黑"/>
              </a:rPr>
              <a:t>对</a:t>
            </a:r>
            <a:r>
              <a:rPr sz="3300" spc="-10" dirty="0">
                <a:latin typeface="微软雅黑"/>
                <a:cs typeface="微软雅黑"/>
              </a:rPr>
              <a:t>滞后</a:t>
            </a:r>
            <a:r>
              <a:rPr sz="3300" spc="-5" dirty="0">
                <a:latin typeface="微软雅黑"/>
                <a:cs typeface="微软雅黑"/>
              </a:rPr>
              <a:t>、</a:t>
            </a:r>
            <a:r>
              <a:rPr sz="3300" spc="-10" dirty="0">
                <a:latin typeface="微软雅黑"/>
                <a:cs typeface="微软雅黑"/>
              </a:rPr>
              <a:t>可达</a:t>
            </a:r>
            <a:r>
              <a:rPr sz="3300" spc="-5" dirty="0">
                <a:latin typeface="微软雅黑"/>
                <a:cs typeface="微软雅黑"/>
              </a:rPr>
              <a:t>成</a:t>
            </a:r>
            <a:r>
              <a:rPr sz="3300" spc="-10" dirty="0">
                <a:latin typeface="微软雅黑"/>
                <a:cs typeface="微软雅黑"/>
              </a:rPr>
              <a:t>共识</a:t>
            </a:r>
            <a:r>
              <a:rPr sz="3300" spc="-5" dirty="0">
                <a:latin typeface="微软雅黑"/>
                <a:cs typeface="微软雅黑"/>
              </a:rPr>
              <a:t>的</a:t>
            </a:r>
            <a:r>
              <a:rPr sz="3300" spc="-10" dirty="0">
                <a:latin typeface="微软雅黑"/>
                <a:cs typeface="微软雅黑"/>
              </a:rPr>
              <a:t>行业</a:t>
            </a:r>
            <a:r>
              <a:rPr sz="3300" spc="-5" dirty="0">
                <a:latin typeface="微软雅黑"/>
                <a:cs typeface="微软雅黑"/>
              </a:rPr>
              <a:t>规</a:t>
            </a:r>
            <a:r>
              <a:rPr sz="3300" spc="-10" dirty="0">
                <a:latin typeface="微软雅黑"/>
                <a:cs typeface="微软雅黑"/>
              </a:rPr>
              <a:t>范、</a:t>
            </a:r>
            <a:r>
              <a:rPr sz="3300" spc="-5" dirty="0">
                <a:latin typeface="微软雅黑"/>
                <a:cs typeface="微软雅黑"/>
              </a:rPr>
              <a:t>在</a:t>
            </a:r>
            <a:r>
              <a:rPr sz="3300" spc="-10" dirty="0">
                <a:latin typeface="微软雅黑"/>
                <a:cs typeface="微软雅黑"/>
              </a:rPr>
              <a:t>线监</a:t>
            </a:r>
            <a:r>
              <a:rPr sz="3300" spc="-5" dirty="0">
                <a:latin typeface="微软雅黑"/>
                <a:cs typeface="微软雅黑"/>
              </a:rPr>
              <a:t>管</a:t>
            </a:r>
            <a:r>
              <a:rPr sz="3300" spc="-10" dirty="0">
                <a:latin typeface="微软雅黑"/>
                <a:cs typeface="微软雅黑"/>
              </a:rPr>
              <a:t>与追</a:t>
            </a:r>
            <a:r>
              <a:rPr sz="3300" spc="-5" dirty="0">
                <a:latin typeface="微软雅黑"/>
                <a:cs typeface="微软雅黑"/>
              </a:rPr>
              <a:t>溯</a:t>
            </a:r>
            <a:r>
              <a:rPr sz="3300" spc="-10" dirty="0">
                <a:latin typeface="微软雅黑"/>
                <a:cs typeface="微软雅黑"/>
              </a:rPr>
              <a:t>、医</a:t>
            </a:r>
            <a:r>
              <a:rPr sz="3300" spc="-5" dirty="0">
                <a:latin typeface="微软雅黑"/>
                <a:cs typeface="微软雅黑"/>
              </a:rPr>
              <a:t>院</a:t>
            </a:r>
            <a:r>
              <a:rPr sz="3300" spc="-10" dirty="0">
                <a:latin typeface="微软雅黑"/>
                <a:cs typeface="微软雅黑"/>
              </a:rPr>
              <a:t>规 模（二级三级医院投资能力和技术</a:t>
            </a:r>
            <a:r>
              <a:rPr sz="3300" spc="-5" dirty="0">
                <a:latin typeface="微软雅黑"/>
                <a:cs typeface="微软雅黑"/>
              </a:rPr>
              <a:t>能</a:t>
            </a:r>
            <a:r>
              <a:rPr sz="3300" spc="-10" dirty="0">
                <a:latin typeface="微软雅黑"/>
                <a:cs typeface="微软雅黑"/>
              </a:rPr>
              <a:t>力）</a:t>
            </a:r>
            <a:r>
              <a:rPr sz="3300" spc="-5" dirty="0">
                <a:latin typeface="微软雅黑"/>
                <a:cs typeface="微软雅黑"/>
              </a:rPr>
              <a:t>、</a:t>
            </a:r>
            <a:r>
              <a:rPr sz="3300" spc="-10" dirty="0">
                <a:latin typeface="微软雅黑"/>
                <a:cs typeface="微软雅黑"/>
              </a:rPr>
              <a:t>区域</a:t>
            </a:r>
            <a:r>
              <a:rPr sz="3300" spc="-5" dirty="0">
                <a:latin typeface="微软雅黑"/>
                <a:cs typeface="微软雅黑"/>
              </a:rPr>
              <a:t>（</a:t>
            </a:r>
            <a:r>
              <a:rPr sz="3300" spc="-10" dirty="0">
                <a:latin typeface="微软雅黑"/>
                <a:cs typeface="微软雅黑"/>
              </a:rPr>
              <a:t>经济</a:t>
            </a:r>
            <a:r>
              <a:rPr sz="3300" spc="-5" dirty="0">
                <a:latin typeface="微软雅黑"/>
                <a:cs typeface="微软雅黑"/>
              </a:rPr>
              <a:t>发</a:t>
            </a:r>
            <a:r>
              <a:rPr sz="3300" spc="-10" dirty="0">
                <a:latin typeface="微软雅黑"/>
                <a:cs typeface="微软雅黑"/>
              </a:rPr>
              <a:t>展、</a:t>
            </a:r>
            <a:r>
              <a:rPr sz="3300" spc="-5" dirty="0">
                <a:latin typeface="微软雅黑"/>
                <a:cs typeface="微软雅黑"/>
              </a:rPr>
              <a:t>主</a:t>
            </a:r>
            <a:r>
              <a:rPr sz="3300" spc="-10" dirty="0">
                <a:latin typeface="微软雅黑"/>
                <a:cs typeface="微软雅黑"/>
              </a:rPr>
              <a:t>导推</a:t>
            </a:r>
            <a:r>
              <a:rPr sz="3300" spc="-5" dirty="0">
                <a:latin typeface="微软雅黑"/>
                <a:cs typeface="微软雅黑"/>
              </a:rPr>
              <a:t>进</a:t>
            </a:r>
            <a:r>
              <a:rPr sz="3300" spc="-10" dirty="0">
                <a:latin typeface="微软雅黑"/>
                <a:cs typeface="微软雅黑"/>
              </a:rPr>
              <a:t>力度</a:t>
            </a:r>
            <a:r>
              <a:rPr sz="3300" spc="-5" dirty="0">
                <a:latin typeface="微软雅黑"/>
                <a:cs typeface="微软雅黑"/>
              </a:rPr>
              <a:t>）</a:t>
            </a:r>
            <a:r>
              <a:rPr sz="3300" spc="-10" dirty="0">
                <a:latin typeface="微软雅黑"/>
                <a:cs typeface="微软雅黑"/>
              </a:rPr>
              <a:t>、医</a:t>
            </a:r>
            <a:r>
              <a:rPr sz="3300" spc="-5" dirty="0">
                <a:latin typeface="微软雅黑"/>
                <a:cs typeface="微软雅黑"/>
              </a:rPr>
              <a:t>疗</a:t>
            </a:r>
            <a:r>
              <a:rPr sz="3300" spc="-10" dirty="0">
                <a:latin typeface="微软雅黑"/>
                <a:cs typeface="微软雅黑"/>
              </a:rPr>
              <a:t>机构与 患者（信息不对等、弱约束</a:t>
            </a:r>
            <a:r>
              <a:rPr sz="3300" spc="-5" dirty="0">
                <a:latin typeface="微软雅黑"/>
                <a:cs typeface="微软雅黑"/>
              </a:rPr>
              <a:t>）</a:t>
            </a:r>
            <a:r>
              <a:rPr sz="3300" spc="-5" dirty="0">
                <a:solidFill>
                  <a:srgbClr val="C0504D"/>
                </a:solidFill>
                <a:latin typeface="微软雅黑"/>
                <a:cs typeface="微软雅黑"/>
              </a:rPr>
              <a:t>——</a:t>
            </a:r>
            <a:r>
              <a:rPr sz="3300" spc="-10" dirty="0">
                <a:solidFill>
                  <a:srgbClr val="C0504D"/>
                </a:solidFill>
                <a:latin typeface="微软雅黑"/>
                <a:cs typeface="微软雅黑"/>
              </a:rPr>
              <a:t>先同</a:t>
            </a:r>
            <a:r>
              <a:rPr sz="3300" spc="-5" dirty="0">
                <a:solidFill>
                  <a:srgbClr val="C0504D"/>
                </a:solidFill>
                <a:latin typeface="微软雅黑"/>
                <a:cs typeface="微软雅黑"/>
              </a:rPr>
              <a:t>质</a:t>
            </a:r>
            <a:r>
              <a:rPr sz="3300" spc="-10" dirty="0">
                <a:solidFill>
                  <a:srgbClr val="C0504D"/>
                </a:solidFill>
                <a:latin typeface="微软雅黑"/>
                <a:cs typeface="微软雅黑"/>
              </a:rPr>
              <a:t>化，</a:t>
            </a:r>
            <a:r>
              <a:rPr sz="3300" spc="-5" dirty="0">
                <a:solidFill>
                  <a:srgbClr val="C0504D"/>
                </a:solidFill>
                <a:latin typeface="微软雅黑"/>
                <a:cs typeface="微软雅黑"/>
              </a:rPr>
              <a:t>再</a:t>
            </a:r>
            <a:r>
              <a:rPr sz="3300" spc="-10" dirty="0">
                <a:solidFill>
                  <a:srgbClr val="C0504D"/>
                </a:solidFill>
                <a:latin typeface="微软雅黑"/>
                <a:cs typeface="微软雅黑"/>
              </a:rPr>
              <a:t>个性化</a:t>
            </a:r>
            <a:endParaRPr sz="33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5052" y="959576"/>
            <a:ext cx="17188815" cy="165798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pc="-10" dirty="0"/>
              <a:t>安全态势</a:t>
            </a:r>
          </a:p>
          <a:p>
            <a:pPr marL="382905" marR="5080">
              <a:lnSpc>
                <a:spcPts val="3170"/>
              </a:lnSpc>
              <a:spcBef>
                <a:spcPts val="305"/>
              </a:spcBef>
            </a:pPr>
            <a:r>
              <a:rPr sz="2650" spc="-5" dirty="0">
                <a:solidFill>
                  <a:srgbClr val="C0504D"/>
                </a:solidFill>
                <a:latin typeface="微软雅黑"/>
                <a:cs typeface="微软雅黑"/>
              </a:rPr>
              <a:t>2019</a:t>
            </a:r>
            <a:r>
              <a:rPr sz="2650" spc="-10" dirty="0">
                <a:solidFill>
                  <a:srgbClr val="C0504D"/>
                </a:solidFill>
                <a:latin typeface="微软雅黑"/>
                <a:cs typeface="微软雅黑"/>
              </a:rPr>
              <a:t>年</a:t>
            </a:r>
            <a:r>
              <a:rPr sz="2650" spc="-25" dirty="0">
                <a:solidFill>
                  <a:srgbClr val="C0504D"/>
                </a:solidFill>
                <a:latin typeface="微软雅黑"/>
                <a:cs typeface="微软雅黑"/>
              </a:rPr>
              <a:t>全</a:t>
            </a:r>
            <a:r>
              <a:rPr sz="2650" spc="-10" dirty="0">
                <a:solidFill>
                  <a:srgbClr val="C0504D"/>
                </a:solidFill>
                <a:latin typeface="微软雅黑"/>
                <a:cs typeface="微软雅黑"/>
              </a:rPr>
              <a:t>国两</a:t>
            </a:r>
            <a:r>
              <a:rPr sz="2650" spc="-25" dirty="0">
                <a:solidFill>
                  <a:srgbClr val="C0504D"/>
                </a:solidFill>
                <a:latin typeface="微软雅黑"/>
                <a:cs typeface="微软雅黑"/>
              </a:rPr>
              <a:t>会</a:t>
            </a:r>
            <a:r>
              <a:rPr sz="2650" spc="-10" dirty="0">
                <a:solidFill>
                  <a:srgbClr val="C0504D"/>
                </a:solidFill>
                <a:latin typeface="微软雅黑"/>
                <a:cs typeface="微软雅黑"/>
              </a:rPr>
              <a:t>保障</a:t>
            </a:r>
            <a:r>
              <a:rPr sz="2650" spc="-25" dirty="0">
                <a:solidFill>
                  <a:srgbClr val="C0504D"/>
                </a:solidFill>
                <a:latin typeface="微软雅黑"/>
                <a:cs typeface="微软雅黑"/>
              </a:rPr>
              <a:t>期</a:t>
            </a:r>
            <a:r>
              <a:rPr sz="2650" spc="-10" dirty="0">
                <a:solidFill>
                  <a:srgbClr val="C0504D"/>
                </a:solidFill>
                <a:latin typeface="微软雅黑"/>
                <a:cs typeface="微软雅黑"/>
              </a:rPr>
              <a:t>间，</a:t>
            </a:r>
            <a:r>
              <a:rPr sz="2650" spc="-25" dirty="0">
                <a:solidFill>
                  <a:srgbClr val="C0504D"/>
                </a:solidFill>
                <a:latin typeface="微软雅黑"/>
                <a:cs typeface="微软雅黑"/>
              </a:rPr>
              <a:t>国</a:t>
            </a:r>
            <a:r>
              <a:rPr sz="2650" spc="-10" dirty="0">
                <a:solidFill>
                  <a:srgbClr val="C0504D"/>
                </a:solidFill>
                <a:latin typeface="微软雅黑"/>
                <a:cs typeface="微软雅黑"/>
              </a:rPr>
              <a:t>家卫</a:t>
            </a:r>
            <a:r>
              <a:rPr sz="2650" spc="-25" dirty="0">
                <a:solidFill>
                  <a:srgbClr val="C0504D"/>
                </a:solidFill>
                <a:latin typeface="微软雅黑"/>
                <a:cs typeface="微软雅黑"/>
              </a:rPr>
              <a:t>生</a:t>
            </a:r>
            <a:r>
              <a:rPr sz="2650" spc="-10" dirty="0">
                <a:solidFill>
                  <a:srgbClr val="C0504D"/>
                </a:solidFill>
                <a:latin typeface="微软雅黑"/>
                <a:cs typeface="微软雅黑"/>
              </a:rPr>
              <a:t>健康</a:t>
            </a:r>
            <a:r>
              <a:rPr sz="2650" spc="-15" dirty="0">
                <a:solidFill>
                  <a:srgbClr val="C0504D"/>
                </a:solidFill>
                <a:latin typeface="微软雅黑"/>
                <a:cs typeface="微软雅黑"/>
              </a:rPr>
              <a:t>委</a:t>
            </a:r>
            <a:r>
              <a:rPr sz="2650" spc="-10" dirty="0">
                <a:solidFill>
                  <a:srgbClr val="C0504D"/>
                </a:solidFill>
                <a:latin typeface="微软雅黑"/>
                <a:cs typeface="微软雅黑"/>
              </a:rPr>
              <a:t>委托</a:t>
            </a:r>
            <a:r>
              <a:rPr sz="2650" spc="-20" dirty="0">
                <a:solidFill>
                  <a:srgbClr val="C0504D"/>
                </a:solidFill>
                <a:latin typeface="微软雅黑"/>
                <a:cs typeface="微软雅黑"/>
              </a:rPr>
              <a:t>中</a:t>
            </a:r>
            <a:r>
              <a:rPr sz="2650" spc="-10" dirty="0">
                <a:solidFill>
                  <a:srgbClr val="C0504D"/>
                </a:solidFill>
                <a:latin typeface="微软雅黑"/>
                <a:cs typeface="微软雅黑"/>
              </a:rPr>
              <a:t>电数</a:t>
            </a:r>
            <a:r>
              <a:rPr sz="2650" spc="-25" dirty="0">
                <a:solidFill>
                  <a:srgbClr val="C0504D"/>
                </a:solidFill>
                <a:latin typeface="微软雅黑"/>
                <a:cs typeface="微软雅黑"/>
              </a:rPr>
              <a:t>据</a:t>
            </a:r>
            <a:r>
              <a:rPr sz="2650" spc="-10" dirty="0">
                <a:solidFill>
                  <a:srgbClr val="C0504D"/>
                </a:solidFill>
                <a:latin typeface="微软雅黑"/>
                <a:cs typeface="微软雅黑"/>
              </a:rPr>
              <a:t>针对</a:t>
            </a:r>
            <a:r>
              <a:rPr sz="2650" spc="-15" dirty="0">
                <a:solidFill>
                  <a:srgbClr val="C0504D"/>
                </a:solidFill>
                <a:latin typeface="微软雅黑"/>
                <a:cs typeface="微软雅黑"/>
              </a:rPr>
              <a:t>200</a:t>
            </a:r>
            <a:r>
              <a:rPr sz="2650" spc="-10" dirty="0">
                <a:solidFill>
                  <a:srgbClr val="C0504D"/>
                </a:solidFill>
                <a:latin typeface="微软雅黑"/>
                <a:cs typeface="微软雅黑"/>
              </a:rPr>
              <a:t>余网</a:t>
            </a:r>
            <a:r>
              <a:rPr sz="2650" spc="-25" dirty="0">
                <a:solidFill>
                  <a:srgbClr val="C0504D"/>
                </a:solidFill>
                <a:latin typeface="微软雅黑"/>
                <a:cs typeface="微软雅黑"/>
              </a:rPr>
              <a:t>站</a:t>
            </a:r>
            <a:r>
              <a:rPr sz="2650" spc="-10" dirty="0">
                <a:solidFill>
                  <a:srgbClr val="C0504D"/>
                </a:solidFill>
                <a:latin typeface="微软雅黑"/>
                <a:cs typeface="微软雅黑"/>
              </a:rPr>
              <a:t>的安</a:t>
            </a:r>
            <a:r>
              <a:rPr sz="2650" spc="-25" dirty="0">
                <a:solidFill>
                  <a:srgbClr val="C0504D"/>
                </a:solidFill>
                <a:latin typeface="微软雅黑"/>
                <a:cs typeface="微软雅黑"/>
              </a:rPr>
              <a:t>全</a:t>
            </a:r>
            <a:r>
              <a:rPr sz="2650" spc="-10" dirty="0">
                <a:solidFill>
                  <a:srgbClr val="C0504D"/>
                </a:solidFill>
                <a:latin typeface="微软雅黑"/>
                <a:cs typeface="微软雅黑"/>
              </a:rPr>
              <a:t>扫描</a:t>
            </a:r>
            <a:r>
              <a:rPr sz="2650" spc="-25" dirty="0">
                <a:solidFill>
                  <a:srgbClr val="C0504D"/>
                </a:solidFill>
                <a:latin typeface="微软雅黑"/>
                <a:cs typeface="微软雅黑"/>
              </a:rPr>
              <a:t>和</a:t>
            </a:r>
            <a:r>
              <a:rPr sz="2650" spc="-10" dirty="0">
                <a:solidFill>
                  <a:srgbClr val="C0504D"/>
                </a:solidFill>
                <a:latin typeface="微软雅黑"/>
                <a:cs typeface="微软雅黑"/>
              </a:rPr>
              <a:t>域名</a:t>
            </a:r>
            <a:r>
              <a:rPr sz="2650" spc="-25" dirty="0">
                <a:solidFill>
                  <a:srgbClr val="C0504D"/>
                </a:solidFill>
                <a:latin typeface="微软雅黑"/>
                <a:cs typeface="微软雅黑"/>
              </a:rPr>
              <a:t>安</a:t>
            </a:r>
            <a:r>
              <a:rPr sz="2650" spc="-10" dirty="0">
                <a:solidFill>
                  <a:srgbClr val="C0504D"/>
                </a:solidFill>
                <a:latin typeface="微软雅黑"/>
                <a:cs typeface="微软雅黑"/>
              </a:rPr>
              <a:t>全分</a:t>
            </a:r>
            <a:r>
              <a:rPr sz="2650" spc="-25" dirty="0">
                <a:solidFill>
                  <a:srgbClr val="C0504D"/>
                </a:solidFill>
                <a:latin typeface="微软雅黑"/>
                <a:cs typeface="微软雅黑"/>
              </a:rPr>
              <a:t>析</a:t>
            </a:r>
            <a:r>
              <a:rPr sz="2650" spc="-10" dirty="0">
                <a:solidFill>
                  <a:srgbClr val="C0504D"/>
                </a:solidFill>
                <a:latin typeface="微软雅黑"/>
                <a:cs typeface="微软雅黑"/>
              </a:rPr>
              <a:t>，整</a:t>
            </a:r>
            <a:r>
              <a:rPr sz="2650" spc="-25" dirty="0">
                <a:solidFill>
                  <a:srgbClr val="C0504D"/>
                </a:solidFill>
                <a:latin typeface="微软雅黑"/>
                <a:cs typeface="微软雅黑"/>
              </a:rPr>
              <a:t>理</a:t>
            </a:r>
            <a:r>
              <a:rPr sz="2650" spc="-10" dirty="0">
                <a:solidFill>
                  <a:srgbClr val="C0504D"/>
                </a:solidFill>
                <a:latin typeface="微软雅黑"/>
                <a:cs typeface="微软雅黑"/>
              </a:rPr>
              <a:t>行业互 联网安全情况，辅助国</a:t>
            </a:r>
            <a:r>
              <a:rPr sz="2650" spc="-25" dirty="0">
                <a:solidFill>
                  <a:srgbClr val="C0504D"/>
                </a:solidFill>
                <a:latin typeface="微软雅黑"/>
                <a:cs typeface="微软雅黑"/>
              </a:rPr>
              <a:t>家</a:t>
            </a:r>
            <a:r>
              <a:rPr sz="2650" spc="-10" dirty="0">
                <a:solidFill>
                  <a:srgbClr val="C0504D"/>
                </a:solidFill>
                <a:latin typeface="微软雅黑"/>
                <a:cs typeface="微软雅黑"/>
              </a:rPr>
              <a:t>卫生</a:t>
            </a:r>
            <a:r>
              <a:rPr sz="2650" spc="-25" dirty="0">
                <a:solidFill>
                  <a:srgbClr val="C0504D"/>
                </a:solidFill>
                <a:latin typeface="微软雅黑"/>
                <a:cs typeface="微软雅黑"/>
              </a:rPr>
              <a:t>健</a:t>
            </a:r>
            <a:r>
              <a:rPr sz="2650" spc="-10" dirty="0">
                <a:solidFill>
                  <a:srgbClr val="C0504D"/>
                </a:solidFill>
                <a:latin typeface="微软雅黑"/>
                <a:cs typeface="微软雅黑"/>
              </a:rPr>
              <a:t>康委</a:t>
            </a:r>
            <a:r>
              <a:rPr sz="2650" spc="-25" dirty="0">
                <a:solidFill>
                  <a:srgbClr val="C0504D"/>
                </a:solidFill>
                <a:latin typeface="微软雅黑"/>
                <a:cs typeface="微软雅黑"/>
              </a:rPr>
              <a:t>进</a:t>
            </a:r>
            <a:r>
              <a:rPr sz="2650" spc="-10" dirty="0">
                <a:solidFill>
                  <a:srgbClr val="C0504D"/>
                </a:solidFill>
                <a:latin typeface="微软雅黑"/>
                <a:cs typeface="微软雅黑"/>
              </a:rPr>
              <a:t>行行</a:t>
            </a:r>
            <a:r>
              <a:rPr sz="2650" spc="-25" dirty="0">
                <a:solidFill>
                  <a:srgbClr val="C0504D"/>
                </a:solidFill>
                <a:latin typeface="微软雅黑"/>
                <a:cs typeface="微软雅黑"/>
              </a:rPr>
              <a:t>业</a:t>
            </a:r>
            <a:r>
              <a:rPr sz="2650" spc="-10" dirty="0">
                <a:solidFill>
                  <a:srgbClr val="C0504D"/>
                </a:solidFill>
                <a:latin typeface="微软雅黑"/>
                <a:cs typeface="微软雅黑"/>
              </a:rPr>
              <a:t>安全</a:t>
            </a:r>
            <a:r>
              <a:rPr sz="2650" spc="-25" dirty="0">
                <a:solidFill>
                  <a:srgbClr val="C0504D"/>
                </a:solidFill>
                <a:latin typeface="微软雅黑"/>
                <a:cs typeface="微软雅黑"/>
              </a:rPr>
              <a:t>治</a:t>
            </a:r>
            <a:r>
              <a:rPr sz="2650" spc="-10" dirty="0">
                <a:solidFill>
                  <a:srgbClr val="C0504D"/>
                </a:solidFill>
                <a:latin typeface="微软雅黑"/>
                <a:cs typeface="微软雅黑"/>
              </a:rPr>
              <a:t>理。</a:t>
            </a:r>
            <a:endParaRPr sz="265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72804" y="2759287"/>
            <a:ext cx="14915985" cy="6908271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48925" y="5342268"/>
            <a:ext cx="2540635" cy="3949700"/>
          </a:xfrm>
          <a:custGeom>
            <a:avLst/>
            <a:gdLst/>
            <a:ahLst/>
            <a:cxnLst/>
            <a:rect l="l" t="t" r="r" b="b"/>
            <a:pathLst>
              <a:path w="2540634" h="3949700">
                <a:moveTo>
                  <a:pt x="1475599" y="3937000"/>
                </a:moveTo>
                <a:lnTo>
                  <a:pt x="1064838" y="3937000"/>
                </a:lnTo>
                <a:lnTo>
                  <a:pt x="1114550" y="3949700"/>
                </a:lnTo>
                <a:lnTo>
                  <a:pt x="1425890" y="3949700"/>
                </a:lnTo>
                <a:lnTo>
                  <a:pt x="1475599" y="3937000"/>
                </a:lnTo>
                <a:close/>
              </a:path>
              <a:path w="2540634" h="3949700">
                <a:moveTo>
                  <a:pt x="1524218" y="25400"/>
                </a:moveTo>
                <a:lnTo>
                  <a:pt x="1016215" y="25400"/>
                </a:lnTo>
                <a:lnTo>
                  <a:pt x="876881" y="63500"/>
                </a:lnTo>
                <a:lnTo>
                  <a:pt x="832616" y="88900"/>
                </a:lnTo>
                <a:lnTo>
                  <a:pt x="789439" y="101600"/>
                </a:lnTo>
                <a:lnTo>
                  <a:pt x="747353" y="127000"/>
                </a:lnTo>
                <a:lnTo>
                  <a:pt x="706356" y="139700"/>
                </a:lnTo>
                <a:lnTo>
                  <a:pt x="666449" y="165100"/>
                </a:lnTo>
                <a:lnTo>
                  <a:pt x="627631" y="190500"/>
                </a:lnTo>
                <a:lnTo>
                  <a:pt x="589903" y="228600"/>
                </a:lnTo>
                <a:lnTo>
                  <a:pt x="553265" y="254000"/>
                </a:lnTo>
                <a:lnTo>
                  <a:pt x="517717" y="279400"/>
                </a:lnTo>
                <a:lnTo>
                  <a:pt x="483259" y="317500"/>
                </a:lnTo>
                <a:lnTo>
                  <a:pt x="449891" y="355600"/>
                </a:lnTo>
                <a:lnTo>
                  <a:pt x="417613" y="393700"/>
                </a:lnTo>
                <a:lnTo>
                  <a:pt x="386425" y="431800"/>
                </a:lnTo>
                <a:lnTo>
                  <a:pt x="356327" y="469900"/>
                </a:lnTo>
                <a:lnTo>
                  <a:pt x="327319" y="520700"/>
                </a:lnTo>
                <a:lnTo>
                  <a:pt x="305862" y="558800"/>
                </a:lnTo>
                <a:lnTo>
                  <a:pt x="285131" y="584200"/>
                </a:lnTo>
                <a:lnTo>
                  <a:pt x="265129" y="622300"/>
                </a:lnTo>
                <a:lnTo>
                  <a:pt x="245853" y="660400"/>
                </a:lnTo>
                <a:lnTo>
                  <a:pt x="227305" y="698500"/>
                </a:lnTo>
                <a:lnTo>
                  <a:pt x="209484" y="736600"/>
                </a:lnTo>
                <a:lnTo>
                  <a:pt x="192391" y="787400"/>
                </a:lnTo>
                <a:lnTo>
                  <a:pt x="176025" y="825500"/>
                </a:lnTo>
                <a:lnTo>
                  <a:pt x="160386" y="863600"/>
                </a:lnTo>
                <a:lnTo>
                  <a:pt x="145475" y="914400"/>
                </a:lnTo>
                <a:lnTo>
                  <a:pt x="131291" y="952500"/>
                </a:lnTo>
                <a:lnTo>
                  <a:pt x="117835" y="1003300"/>
                </a:lnTo>
                <a:lnTo>
                  <a:pt x="105106" y="1041400"/>
                </a:lnTo>
                <a:lnTo>
                  <a:pt x="93104" y="1092200"/>
                </a:lnTo>
                <a:lnTo>
                  <a:pt x="81829" y="1143000"/>
                </a:lnTo>
                <a:lnTo>
                  <a:pt x="71282" y="1193800"/>
                </a:lnTo>
                <a:lnTo>
                  <a:pt x="61463" y="1244600"/>
                </a:lnTo>
                <a:lnTo>
                  <a:pt x="52371" y="1295400"/>
                </a:lnTo>
                <a:lnTo>
                  <a:pt x="44006" y="1346200"/>
                </a:lnTo>
                <a:lnTo>
                  <a:pt x="36368" y="1397000"/>
                </a:lnTo>
                <a:lnTo>
                  <a:pt x="29458" y="1447800"/>
                </a:lnTo>
                <a:lnTo>
                  <a:pt x="23276" y="1511300"/>
                </a:lnTo>
                <a:lnTo>
                  <a:pt x="17820" y="1562100"/>
                </a:lnTo>
                <a:lnTo>
                  <a:pt x="13092" y="1625600"/>
                </a:lnTo>
                <a:lnTo>
                  <a:pt x="9092" y="1676400"/>
                </a:lnTo>
                <a:lnTo>
                  <a:pt x="5819" y="1739900"/>
                </a:lnTo>
                <a:lnTo>
                  <a:pt x="3273" y="1803400"/>
                </a:lnTo>
                <a:lnTo>
                  <a:pt x="1454" y="1854200"/>
                </a:lnTo>
                <a:lnTo>
                  <a:pt x="363" y="1917700"/>
                </a:lnTo>
                <a:lnTo>
                  <a:pt x="0" y="1981200"/>
                </a:lnTo>
                <a:lnTo>
                  <a:pt x="363" y="2044700"/>
                </a:lnTo>
                <a:lnTo>
                  <a:pt x="1454" y="2108200"/>
                </a:lnTo>
                <a:lnTo>
                  <a:pt x="3273" y="2171700"/>
                </a:lnTo>
                <a:lnTo>
                  <a:pt x="5819" y="2222500"/>
                </a:lnTo>
                <a:lnTo>
                  <a:pt x="9092" y="2286000"/>
                </a:lnTo>
                <a:lnTo>
                  <a:pt x="13092" y="2336800"/>
                </a:lnTo>
                <a:lnTo>
                  <a:pt x="17820" y="2400300"/>
                </a:lnTo>
                <a:lnTo>
                  <a:pt x="23276" y="2451100"/>
                </a:lnTo>
                <a:lnTo>
                  <a:pt x="29458" y="2514600"/>
                </a:lnTo>
                <a:lnTo>
                  <a:pt x="36368" y="2565400"/>
                </a:lnTo>
                <a:lnTo>
                  <a:pt x="44006" y="2616200"/>
                </a:lnTo>
                <a:lnTo>
                  <a:pt x="52371" y="2667000"/>
                </a:lnTo>
                <a:lnTo>
                  <a:pt x="61463" y="2717800"/>
                </a:lnTo>
                <a:lnTo>
                  <a:pt x="71282" y="2768600"/>
                </a:lnTo>
                <a:lnTo>
                  <a:pt x="81829" y="2819400"/>
                </a:lnTo>
                <a:lnTo>
                  <a:pt x="93104" y="2870200"/>
                </a:lnTo>
                <a:lnTo>
                  <a:pt x="105106" y="2908300"/>
                </a:lnTo>
                <a:lnTo>
                  <a:pt x="117835" y="2959100"/>
                </a:lnTo>
                <a:lnTo>
                  <a:pt x="131291" y="3009900"/>
                </a:lnTo>
                <a:lnTo>
                  <a:pt x="145475" y="3048000"/>
                </a:lnTo>
                <a:lnTo>
                  <a:pt x="160386" y="3098800"/>
                </a:lnTo>
                <a:lnTo>
                  <a:pt x="176025" y="3136900"/>
                </a:lnTo>
                <a:lnTo>
                  <a:pt x="192391" y="3175000"/>
                </a:lnTo>
                <a:lnTo>
                  <a:pt x="209484" y="3213100"/>
                </a:lnTo>
                <a:lnTo>
                  <a:pt x="227305" y="3251200"/>
                </a:lnTo>
                <a:lnTo>
                  <a:pt x="245853" y="3289300"/>
                </a:lnTo>
                <a:lnTo>
                  <a:pt x="265129" y="3327400"/>
                </a:lnTo>
                <a:lnTo>
                  <a:pt x="285131" y="3365500"/>
                </a:lnTo>
                <a:lnTo>
                  <a:pt x="305862" y="3403600"/>
                </a:lnTo>
                <a:lnTo>
                  <a:pt x="327319" y="3441700"/>
                </a:lnTo>
                <a:lnTo>
                  <a:pt x="356327" y="3479800"/>
                </a:lnTo>
                <a:lnTo>
                  <a:pt x="386425" y="3530600"/>
                </a:lnTo>
                <a:lnTo>
                  <a:pt x="417613" y="3568700"/>
                </a:lnTo>
                <a:lnTo>
                  <a:pt x="449891" y="3606800"/>
                </a:lnTo>
                <a:lnTo>
                  <a:pt x="483259" y="3644900"/>
                </a:lnTo>
                <a:lnTo>
                  <a:pt x="517717" y="3670300"/>
                </a:lnTo>
                <a:lnTo>
                  <a:pt x="553265" y="3708400"/>
                </a:lnTo>
                <a:lnTo>
                  <a:pt x="589903" y="3733800"/>
                </a:lnTo>
                <a:lnTo>
                  <a:pt x="627631" y="3759200"/>
                </a:lnTo>
                <a:lnTo>
                  <a:pt x="666449" y="3797300"/>
                </a:lnTo>
                <a:lnTo>
                  <a:pt x="706356" y="3810000"/>
                </a:lnTo>
                <a:lnTo>
                  <a:pt x="747353" y="3835400"/>
                </a:lnTo>
                <a:lnTo>
                  <a:pt x="789439" y="3860800"/>
                </a:lnTo>
                <a:lnTo>
                  <a:pt x="832616" y="3873500"/>
                </a:lnTo>
                <a:lnTo>
                  <a:pt x="876881" y="3898900"/>
                </a:lnTo>
                <a:lnTo>
                  <a:pt x="1016215" y="3937000"/>
                </a:lnTo>
                <a:lnTo>
                  <a:pt x="1524218" y="3937000"/>
                </a:lnTo>
                <a:lnTo>
                  <a:pt x="1663535" y="3898900"/>
                </a:lnTo>
                <a:lnTo>
                  <a:pt x="1707794" y="3873500"/>
                </a:lnTo>
                <a:lnTo>
                  <a:pt x="1750964" y="3860800"/>
                </a:lnTo>
                <a:lnTo>
                  <a:pt x="1793043" y="3835400"/>
                </a:lnTo>
                <a:lnTo>
                  <a:pt x="1834033" y="3810000"/>
                </a:lnTo>
                <a:lnTo>
                  <a:pt x="1873934" y="3797300"/>
                </a:lnTo>
                <a:lnTo>
                  <a:pt x="1912745" y="3759200"/>
                </a:lnTo>
                <a:lnTo>
                  <a:pt x="1950466" y="3733800"/>
                </a:lnTo>
                <a:lnTo>
                  <a:pt x="1987098" y="3708400"/>
                </a:lnTo>
                <a:lnTo>
                  <a:pt x="2022641" y="3670300"/>
                </a:lnTo>
                <a:lnTo>
                  <a:pt x="2039867" y="3657600"/>
                </a:lnTo>
                <a:lnTo>
                  <a:pt x="1170943" y="3657600"/>
                </a:lnTo>
                <a:lnTo>
                  <a:pt x="1077216" y="3632200"/>
                </a:lnTo>
                <a:lnTo>
                  <a:pt x="989041" y="3606800"/>
                </a:lnTo>
                <a:lnTo>
                  <a:pt x="947035" y="3594100"/>
                </a:lnTo>
                <a:lnTo>
                  <a:pt x="906416" y="3568700"/>
                </a:lnTo>
                <a:lnTo>
                  <a:pt x="867185" y="3556000"/>
                </a:lnTo>
                <a:lnTo>
                  <a:pt x="829342" y="3530600"/>
                </a:lnTo>
                <a:lnTo>
                  <a:pt x="792885" y="3492500"/>
                </a:lnTo>
                <a:lnTo>
                  <a:pt x="757816" y="3467100"/>
                </a:lnTo>
                <a:lnTo>
                  <a:pt x="724134" y="3429000"/>
                </a:lnTo>
                <a:lnTo>
                  <a:pt x="691839" y="3403600"/>
                </a:lnTo>
                <a:lnTo>
                  <a:pt x="660931" y="3365500"/>
                </a:lnTo>
                <a:lnTo>
                  <a:pt x="631410" y="3314700"/>
                </a:lnTo>
                <a:lnTo>
                  <a:pt x="603275" y="3276600"/>
                </a:lnTo>
                <a:lnTo>
                  <a:pt x="576526" y="3225800"/>
                </a:lnTo>
                <a:lnTo>
                  <a:pt x="541837" y="3162300"/>
                </a:lnTo>
                <a:lnTo>
                  <a:pt x="525532" y="3124200"/>
                </a:lnTo>
                <a:lnTo>
                  <a:pt x="509921" y="3086100"/>
                </a:lnTo>
                <a:lnTo>
                  <a:pt x="495003" y="3048000"/>
                </a:lnTo>
                <a:lnTo>
                  <a:pt x="480779" y="3009900"/>
                </a:lnTo>
                <a:lnTo>
                  <a:pt x="467248" y="2971800"/>
                </a:lnTo>
                <a:lnTo>
                  <a:pt x="454410" y="2933700"/>
                </a:lnTo>
                <a:lnTo>
                  <a:pt x="442267" y="2882900"/>
                </a:lnTo>
                <a:lnTo>
                  <a:pt x="430817" y="2844800"/>
                </a:lnTo>
                <a:lnTo>
                  <a:pt x="420060" y="2794000"/>
                </a:lnTo>
                <a:lnTo>
                  <a:pt x="409998" y="2755900"/>
                </a:lnTo>
                <a:lnTo>
                  <a:pt x="400629" y="2705100"/>
                </a:lnTo>
                <a:lnTo>
                  <a:pt x="391953" y="2654300"/>
                </a:lnTo>
                <a:lnTo>
                  <a:pt x="383972" y="2603500"/>
                </a:lnTo>
                <a:lnTo>
                  <a:pt x="376685" y="2552700"/>
                </a:lnTo>
                <a:lnTo>
                  <a:pt x="370091" y="2501900"/>
                </a:lnTo>
                <a:lnTo>
                  <a:pt x="364191" y="2451100"/>
                </a:lnTo>
                <a:lnTo>
                  <a:pt x="358985" y="2400300"/>
                </a:lnTo>
                <a:lnTo>
                  <a:pt x="354474" y="2336800"/>
                </a:lnTo>
                <a:lnTo>
                  <a:pt x="350656" y="2286000"/>
                </a:lnTo>
                <a:lnTo>
                  <a:pt x="347532" y="2222500"/>
                </a:lnTo>
                <a:lnTo>
                  <a:pt x="345103" y="2171700"/>
                </a:lnTo>
                <a:lnTo>
                  <a:pt x="343367" y="2108200"/>
                </a:lnTo>
                <a:lnTo>
                  <a:pt x="342326" y="2044700"/>
                </a:lnTo>
                <a:lnTo>
                  <a:pt x="341979" y="1981200"/>
                </a:lnTo>
                <a:lnTo>
                  <a:pt x="342326" y="1917700"/>
                </a:lnTo>
                <a:lnTo>
                  <a:pt x="343367" y="1854200"/>
                </a:lnTo>
                <a:lnTo>
                  <a:pt x="345103" y="1803400"/>
                </a:lnTo>
                <a:lnTo>
                  <a:pt x="347532" y="1739900"/>
                </a:lnTo>
                <a:lnTo>
                  <a:pt x="350656" y="1676400"/>
                </a:lnTo>
                <a:lnTo>
                  <a:pt x="354474" y="1625600"/>
                </a:lnTo>
                <a:lnTo>
                  <a:pt x="358985" y="1562100"/>
                </a:lnTo>
                <a:lnTo>
                  <a:pt x="364191" y="1511300"/>
                </a:lnTo>
                <a:lnTo>
                  <a:pt x="370091" y="1460500"/>
                </a:lnTo>
                <a:lnTo>
                  <a:pt x="376685" y="1409700"/>
                </a:lnTo>
                <a:lnTo>
                  <a:pt x="383972" y="1358900"/>
                </a:lnTo>
                <a:lnTo>
                  <a:pt x="391953" y="1308100"/>
                </a:lnTo>
                <a:lnTo>
                  <a:pt x="400629" y="1257300"/>
                </a:lnTo>
                <a:lnTo>
                  <a:pt x="409998" y="1206500"/>
                </a:lnTo>
                <a:lnTo>
                  <a:pt x="420060" y="1168400"/>
                </a:lnTo>
                <a:lnTo>
                  <a:pt x="430817" y="1117600"/>
                </a:lnTo>
                <a:lnTo>
                  <a:pt x="442267" y="1079500"/>
                </a:lnTo>
                <a:lnTo>
                  <a:pt x="454410" y="1028700"/>
                </a:lnTo>
                <a:lnTo>
                  <a:pt x="467248" y="990600"/>
                </a:lnTo>
                <a:lnTo>
                  <a:pt x="480779" y="952500"/>
                </a:lnTo>
                <a:lnTo>
                  <a:pt x="495003" y="914400"/>
                </a:lnTo>
                <a:lnTo>
                  <a:pt x="509921" y="876300"/>
                </a:lnTo>
                <a:lnTo>
                  <a:pt x="525532" y="838200"/>
                </a:lnTo>
                <a:lnTo>
                  <a:pt x="541837" y="800100"/>
                </a:lnTo>
                <a:lnTo>
                  <a:pt x="558835" y="762000"/>
                </a:lnTo>
                <a:lnTo>
                  <a:pt x="576526" y="736600"/>
                </a:lnTo>
                <a:lnTo>
                  <a:pt x="603275" y="685800"/>
                </a:lnTo>
                <a:lnTo>
                  <a:pt x="631410" y="647700"/>
                </a:lnTo>
                <a:lnTo>
                  <a:pt x="660931" y="596900"/>
                </a:lnTo>
                <a:lnTo>
                  <a:pt x="691839" y="558800"/>
                </a:lnTo>
                <a:lnTo>
                  <a:pt x="724134" y="533400"/>
                </a:lnTo>
                <a:lnTo>
                  <a:pt x="757816" y="495300"/>
                </a:lnTo>
                <a:lnTo>
                  <a:pt x="792885" y="469900"/>
                </a:lnTo>
                <a:lnTo>
                  <a:pt x="829342" y="431800"/>
                </a:lnTo>
                <a:lnTo>
                  <a:pt x="867185" y="419100"/>
                </a:lnTo>
                <a:lnTo>
                  <a:pt x="906416" y="393700"/>
                </a:lnTo>
                <a:lnTo>
                  <a:pt x="947035" y="368300"/>
                </a:lnTo>
                <a:lnTo>
                  <a:pt x="1032434" y="342900"/>
                </a:lnTo>
                <a:lnTo>
                  <a:pt x="1123385" y="317500"/>
                </a:lnTo>
                <a:lnTo>
                  <a:pt x="1170943" y="317500"/>
                </a:lnTo>
                <a:lnTo>
                  <a:pt x="1219889" y="304800"/>
                </a:lnTo>
                <a:lnTo>
                  <a:pt x="2045610" y="304800"/>
                </a:lnTo>
                <a:lnTo>
                  <a:pt x="2022641" y="279400"/>
                </a:lnTo>
                <a:lnTo>
                  <a:pt x="1987098" y="254000"/>
                </a:lnTo>
                <a:lnTo>
                  <a:pt x="1950466" y="228600"/>
                </a:lnTo>
                <a:lnTo>
                  <a:pt x="1912745" y="190500"/>
                </a:lnTo>
                <a:lnTo>
                  <a:pt x="1873934" y="165100"/>
                </a:lnTo>
                <a:lnTo>
                  <a:pt x="1834033" y="139700"/>
                </a:lnTo>
                <a:lnTo>
                  <a:pt x="1793043" y="127000"/>
                </a:lnTo>
                <a:lnTo>
                  <a:pt x="1750964" y="101600"/>
                </a:lnTo>
                <a:lnTo>
                  <a:pt x="1707794" y="88900"/>
                </a:lnTo>
                <a:lnTo>
                  <a:pt x="1663535" y="63500"/>
                </a:lnTo>
                <a:lnTo>
                  <a:pt x="1524218" y="25400"/>
                </a:lnTo>
                <a:close/>
              </a:path>
              <a:path w="2540634" h="3949700">
                <a:moveTo>
                  <a:pt x="2045610" y="304800"/>
                </a:moveTo>
                <a:lnTo>
                  <a:pt x="1320541" y="304800"/>
                </a:lnTo>
                <a:lnTo>
                  <a:pt x="1369475" y="317500"/>
                </a:lnTo>
                <a:lnTo>
                  <a:pt x="1417023" y="317500"/>
                </a:lnTo>
                <a:lnTo>
                  <a:pt x="1507965" y="342900"/>
                </a:lnTo>
                <a:lnTo>
                  <a:pt x="1593365" y="368300"/>
                </a:lnTo>
                <a:lnTo>
                  <a:pt x="1633986" y="393700"/>
                </a:lnTo>
                <a:lnTo>
                  <a:pt x="1673221" y="419100"/>
                </a:lnTo>
                <a:lnTo>
                  <a:pt x="1711069" y="431800"/>
                </a:lnTo>
                <a:lnTo>
                  <a:pt x="1747531" y="469900"/>
                </a:lnTo>
                <a:lnTo>
                  <a:pt x="1782606" y="495300"/>
                </a:lnTo>
                <a:lnTo>
                  <a:pt x="1816293" y="533400"/>
                </a:lnTo>
                <a:lnTo>
                  <a:pt x="1848594" y="558800"/>
                </a:lnTo>
                <a:lnTo>
                  <a:pt x="1879507" y="596900"/>
                </a:lnTo>
                <a:lnTo>
                  <a:pt x="1909032" y="647700"/>
                </a:lnTo>
                <a:lnTo>
                  <a:pt x="1937170" y="685800"/>
                </a:lnTo>
                <a:lnTo>
                  <a:pt x="1963919" y="736600"/>
                </a:lnTo>
                <a:lnTo>
                  <a:pt x="1981610" y="762000"/>
                </a:lnTo>
                <a:lnTo>
                  <a:pt x="1998607" y="800100"/>
                </a:lnTo>
                <a:lnTo>
                  <a:pt x="2014909" y="838200"/>
                </a:lnTo>
                <a:lnTo>
                  <a:pt x="2030518" y="876300"/>
                </a:lnTo>
                <a:lnTo>
                  <a:pt x="2045432" y="914400"/>
                </a:lnTo>
                <a:lnTo>
                  <a:pt x="2059652" y="952500"/>
                </a:lnTo>
                <a:lnTo>
                  <a:pt x="2073179" y="990600"/>
                </a:lnTo>
                <a:lnTo>
                  <a:pt x="2086011" y="1028700"/>
                </a:lnTo>
                <a:lnTo>
                  <a:pt x="2098149" y="1079500"/>
                </a:lnTo>
                <a:lnTo>
                  <a:pt x="2109594" y="1117600"/>
                </a:lnTo>
                <a:lnTo>
                  <a:pt x="2120345" y="1168400"/>
                </a:lnTo>
                <a:lnTo>
                  <a:pt x="2130401" y="1206500"/>
                </a:lnTo>
                <a:lnTo>
                  <a:pt x="2139764" y="1257300"/>
                </a:lnTo>
                <a:lnTo>
                  <a:pt x="2148433" y="1308100"/>
                </a:lnTo>
                <a:lnTo>
                  <a:pt x="2156409" y="1358900"/>
                </a:lnTo>
                <a:lnTo>
                  <a:pt x="2163690" y="1409700"/>
                </a:lnTo>
                <a:lnTo>
                  <a:pt x="2170279" y="1460500"/>
                </a:lnTo>
                <a:lnTo>
                  <a:pt x="2176173" y="1511300"/>
                </a:lnTo>
                <a:lnTo>
                  <a:pt x="2181374" y="1562100"/>
                </a:lnTo>
                <a:lnTo>
                  <a:pt x="2185881" y="1625600"/>
                </a:lnTo>
                <a:lnTo>
                  <a:pt x="2189695" y="1676400"/>
                </a:lnTo>
                <a:lnTo>
                  <a:pt x="2192815" y="1739900"/>
                </a:lnTo>
                <a:lnTo>
                  <a:pt x="2195242" y="1803400"/>
                </a:lnTo>
                <a:lnTo>
                  <a:pt x="2196975" y="1854200"/>
                </a:lnTo>
                <a:lnTo>
                  <a:pt x="2198015" y="1917700"/>
                </a:lnTo>
                <a:lnTo>
                  <a:pt x="2198362" y="1981200"/>
                </a:lnTo>
                <a:lnTo>
                  <a:pt x="2198015" y="2044700"/>
                </a:lnTo>
                <a:lnTo>
                  <a:pt x="2196975" y="2108200"/>
                </a:lnTo>
                <a:lnTo>
                  <a:pt x="2195242" y="2171700"/>
                </a:lnTo>
                <a:lnTo>
                  <a:pt x="2192815" y="2222500"/>
                </a:lnTo>
                <a:lnTo>
                  <a:pt x="2189695" y="2286000"/>
                </a:lnTo>
                <a:lnTo>
                  <a:pt x="2185881" y="2336800"/>
                </a:lnTo>
                <a:lnTo>
                  <a:pt x="2181374" y="2400300"/>
                </a:lnTo>
                <a:lnTo>
                  <a:pt x="2176173" y="2451100"/>
                </a:lnTo>
                <a:lnTo>
                  <a:pt x="2170279" y="2501900"/>
                </a:lnTo>
                <a:lnTo>
                  <a:pt x="2163690" y="2552700"/>
                </a:lnTo>
                <a:lnTo>
                  <a:pt x="2156409" y="2603500"/>
                </a:lnTo>
                <a:lnTo>
                  <a:pt x="2148433" y="2654300"/>
                </a:lnTo>
                <a:lnTo>
                  <a:pt x="2139764" y="2705100"/>
                </a:lnTo>
                <a:lnTo>
                  <a:pt x="2130401" y="2755900"/>
                </a:lnTo>
                <a:lnTo>
                  <a:pt x="2120345" y="2794000"/>
                </a:lnTo>
                <a:lnTo>
                  <a:pt x="2109594" y="2844800"/>
                </a:lnTo>
                <a:lnTo>
                  <a:pt x="2098149" y="2882900"/>
                </a:lnTo>
                <a:lnTo>
                  <a:pt x="2086011" y="2933700"/>
                </a:lnTo>
                <a:lnTo>
                  <a:pt x="2073179" y="2971800"/>
                </a:lnTo>
                <a:lnTo>
                  <a:pt x="2059652" y="3009900"/>
                </a:lnTo>
                <a:lnTo>
                  <a:pt x="2045432" y="3048000"/>
                </a:lnTo>
                <a:lnTo>
                  <a:pt x="2030518" y="3086100"/>
                </a:lnTo>
                <a:lnTo>
                  <a:pt x="2014909" y="3124200"/>
                </a:lnTo>
                <a:lnTo>
                  <a:pt x="1998607" y="3162300"/>
                </a:lnTo>
                <a:lnTo>
                  <a:pt x="1981610" y="3200400"/>
                </a:lnTo>
                <a:lnTo>
                  <a:pt x="1963919" y="3225800"/>
                </a:lnTo>
                <a:lnTo>
                  <a:pt x="1937170" y="3276600"/>
                </a:lnTo>
                <a:lnTo>
                  <a:pt x="1909032" y="3314700"/>
                </a:lnTo>
                <a:lnTo>
                  <a:pt x="1879507" y="3365500"/>
                </a:lnTo>
                <a:lnTo>
                  <a:pt x="1848594" y="3403600"/>
                </a:lnTo>
                <a:lnTo>
                  <a:pt x="1816293" y="3429000"/>
                </a:lnTo>
                <a:lnTo>
                  <a:pt x="1782606" y="3467100"/>
                </a:lnTo>
                <a:lnTo>
                  <a:pt x="1747531" y="3492500"/>
                </a:lnTo>
                <a:lnTo>
                  <a:pt x="1711069" y="3530600"/>
                </a:lnTo>
                <a:lnTo>
                  <a:pt x="1673221" y="3556000"/>
                </a:lnTo>
                <a:lnTo>
                  <a:pt x="1633986" y="3568700"/>
                </a:lnTo>
                <a:lnTo>
                  <a:pt x="1593365" y="3594100"/>
                </a:lnTo>
                <a:lnTo>
                  <a:pt x="1551358" y="3606800"/>
                </a:lnTo>
                <a:lnTo>
                  <a:pt x="1463187" y="3632200"/>
                </a:lnTo>
                <a:lnTo>
                  <a:pt x="1369475" y="3657600"/>
                </a:lnTo>
                <a:lnTo>
                  <a:pt x="2039867" y="3657600"/>
                </a:lnTo>
                <a:lnTo>
                  <a:pt x="2090458" y="3606800"/>
                </a:lnTo>
                <a:lnTo>
                  <a:pt x="2122732" y="3568700"/>
                </a:lnTo>
                <a:lnTo>
                  <a:pt x="2153918" y="3530600"/>
                </a:lnTo>
                <a:lnTo>
                  <a:pt x="2184014" y="3479800"/>
                </a:lnTo>
                <a:lnTo>
                  <a:pt x="2213021" y="3441700"/>
                </a:lnTo>
                <a:lnTo>
                  <a:pt x="2234479" y="3403600"/>
                </a:lnTo>
                <a:lnTo>
                  <a:pt x="2255209" y="3365500"/>
                </a:lnTo>
                <a:lnTo>
                  <a:pt x="2275212" y="3327400"/>
                </a:lnTo>
                <a:lnTo>
                  <a:pt x="2294487" y="3289300"/>
                </a:lnTo>
                <a:lnTo>
                  <a:pt x="2313036" y="3251200"/>
                </a:lnTo>
                <a:lnTo>
                  <a:pt x="2330856" y="3213100"/>
                </a:lnTo>
                <a:lnTo>
                  <a:pt x="2347950" y="3175000"/>
                </a:lnTo>
                <a:lnTo>
                  <a:pt x="2364316" y="3136900"/>
                </a:lnTo>
                <a:lnTo>
                  <a:pt x="2379954" y="3098800"/>
                </a:lnTo>
                <a:lnTo>
                  <a:pt x="2394865" y="3048000"/>
                </a:lnTo>
                <a:lnTo>
                  <a:pt x="2409049" y="3009900"/>
                </a:lnTo>
                <a:lnTo>
                  <a:pt x="2422506" y="2959100"/>
                </a:lnTo>
                <a:lnTo>
                  <a:pt x="2435235" y="2908300"/>
                </a:lnTo>
                <a:lnTo>
                  <a:pt x="2447237" y="2870200"/>
                </a:lnTo>
                <a:lnTo>
                  <a:pt x="2458511" y="2819400"/>
                </a:lnTo>
                <a:lnTo>
                  <a:pt x="2469058" y="2768600"/>
                </a:lnTo>
                <a:lnTo>
                  <a:pt x="2478878" y="2717800"/>
                </a:lnTo>
                <a:lnTo>
                  <a:pt x="2487970" y="2667000"/>
                </a:lnTo>
                <a:lnTo>
                  <a:pt x="2496335" y="2616200"/>
                </a:lnTo>
                <a:lnTo>
                  <a:pt x="2503972" y="2565400"/>
                </a:lnTo>
                <a:lnTo>
                  <a:pt x="2510882" y="2514600"/>
                </a:lnTo>
                <a:lnTo>
                  <a:pt x="2517065" y="2451100"/>
                </a:lnTo>
                <a:lnTo>
                  <a:pt x="2522520" y="2400300"/>
                </a:lnTo>
                <a:lnTo>
                  <a:pt x="2527248" y="2336800"/>
                </a:lnTo>
                <a:lnTo>
                  <a:pt x="2531249" y="2286000"/>
                </a:lnTo>
                <a:lnTo>
                  <a:pt x="2534522" y="2222500"/>
                </a:lnTo>
                <a:lnTo>
                  <a:pt x="2537068" y="2171700"/>
                </a:lnTo>
                <a:lnTo>
                  <a:pt x="2538886" y="2108200"/>
                </a:lnTo>
                <a:lnTo>
                  <a:pt x="2539977" y="2044700"/>
                </a:lnTo>
                <a:lnTo>
                  <a:pt x="2540341" y="1981200"/>
                </a:lnTo>
                <a:lnTo>
                  <a:pt x="2539977" y="1917700"/>
                </a:lnTo>
                <a:lnTo>
                  <a:pt x="2538886" y="1854200"/>
                </a:lnTo>
                <a:lnTo>
                  <a:pt x="2537068" y="1803400"/>
                </a:lnTo>
                <a:lnTo>
                  <a:pt x="2534522" y="1739900"/>
                </a:lnTo>
                <a:lnTo>
                  <a:pt x="2531249" y="1676400"/>
                </a:lnTo>
                <a:lnTo>
                  <a:pt x="2527248" y="1625600"/>
                </a:lnTo>
                <a:lnTo>
                  <a:pt x="2522520" y="1562100"/>
                </a:lnTo>
                <a:lnTo>
                  <a:pt x="2517065" y="1511300"/>
                </a:lnTo>
                <a:lnTo>
                  <a:pt x="2510882" y="1447800"/>
                </a:lnTo>
                <a:lnTo>
                  <a:pt x="2503972" y="1397000"/>
                </a:lnTo>
                <a:lnTo>
                  <a:pt x="2496335" y="1346200"/>
                </a:lnTo>
                <a:lnTo>
                  <a:pt x="2487970" y="1295400"/>
                </a:lnTo>
                <a:lnTo>
                  <a:pt x="2478878" y="1244600"/>
                </a:lnTo>
                <a:lnTo>
                  <a:pt x="2469058" y="1193800"/>
                </a:lnTo>
                <a:lnTo>
                  <a:pt x="2458511" y="1143000"/>
                </a:lnTo>
                <a:lnTo>
                  <a:pt x="2447237" y="1092200"/>
                </a:lnTo>
                <a:lnTo>
                  <a:pt x="2435235" y="1041400"/>
                </a:lnTo>
                <a:lnTo>
                  <a:pt x="2422506" y="1003300"/>
                </a:lnTo>
                <a:lnTo>
                  <a:pt x="2409049" y="952500"/>
                </a:lnTo>
                <a:lnTo>
                  <a:pt x="2394865" y="914400"/>
                </a:lnTo>
                <a:lnTo>
                  <a:pt x="2379954" y="863600"/>
                </a:lnTo>
                <a:lnTo>
                  <a:pt x="2364316" y="825500"/>
                </a:lnTo>
                <a:lnTo>
                  <a:pt x="2347950" y="787400"/>
                </a:lnTo>
                <a:lnTo>
                  <a:pt x="2330856" y="736600"/>
                </a:lnTo>
                <a:lnTo>
                  <a:pt x="2313036" y="698500"/>
                </a:lnTo>
                <a:lnTo>
                  <a:pt x="2294487" y="660400"/>
                </a:lnTo>
                <a:lnTo>
                  <a:pt x="2275212" y="622300"/>
                </a:lnTo>
                <a:lnTo>
                  <a:pt x="2255209" y="584200"/>
                </a:lnTo>
                <a:lnTo>
                  <a:pt x="2234479" y="558800"/>
                </a:lnTo>
                <a:lnTo>
                  <a:pt x="2213021" y="520700"/>
                </a:lnTo>
                <a:lnTo>
                  <a:pt x="2184014" y="469900"/>
                </a:lnTo>
                <a:lnTo>
                  <a:pt x="2153918" y="431800"/>
                </a:lnTo>
                <a:lnTo>
                  <a:pt x="2122732" y="393700"/>
                </a:lnTo>
                <a:lnTo>
                  <a:pt x="2090458" y="355600"/>
                </a:lnTo>
                <a:lnTo>
                  <a:pt x="2057094" y="317500"/>
                </a:lnTo>
                <a:lnTo>
                  <a:pt x="2045610" y="304800"/>
                </a:lnTo>
                <a:close/>
              </a:path>
              <a:path w="2540634" h="3949700">
                <a:moveTo>
                  <a:pt x="1425890" y="12700"/>
                </a:moveTo>
                <a:lnTo>
                  <a:pt x="1114550" y="12700"/>
                </a:lnTo>
                <a:lnTo>
                  <a:pt x="1064838" y="25400"/>
                </a:lnTo>
                <a:lnTo>
                  <a:pt x="1475599" y="25400"/>
                </a:lnTo>
                <a:lnTo>
                  <a:pt x="1425890" y="12700"/>
                </a:lnTo>
                <a:close/>
              </a:path>
              <a:path w="2540634" h="3949700">
                <a:moveTo>
                  <a:pt x="1323202" y="0"/>
                </a:moveTo>
                <a:lnTo>
                  <a:pt x="1217243" y="0"/>
                </a:lnTo>
                <a:lnTo>
                  <a:pt x="1165352" y="12700"/>
                </a:lnTo>
                <a:lnTo>
                  <a:pt x="1375091" y="12700"/>
                </a:lnTo>
                <a:lnTo>
                  <a:pt x="13232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041920" y="5339732"/>
            <a:ext cx="2345055" cy="3898900"/>
          </a:xfrm>
          <a:custGeom>
            <a:avLst/>
            <a:gdLst/>
            <a:ahLst/>
            <a:cxnLst/>
            <a:rect l="l" t="t" r="r" b="b"/>
            <a:pathLst>
              <a:path w="2345055" h="3898900">
                <a:moveTo>
                  <a:pt x="1988366" y="302922"/>
                </a:moveTo>
                <a:lnTo>
                  <a:pt x="1162687" y="302922"/>
                </a:lnTo>
                <a:lnTo>
                  <a:pt x="1220367" y="304281"/>
                </a:lnTo>
                <a:lnTo>
                  <a:pt x="1276167" y="308357"/>
                </a:lnTo>
                <a:lnTo>
                  <a:pt x="1330087" y="315150"/>
                </a:lnTo>
                <a:lnTo>
                  <a:pt x="1382128" y="324659"/>
                </a:lnTo>
                <a:lnTo>
                  <a:pt x="1432290" y="336885"/>
                </a:lnTo>
                <a:lnTo>
                  <a:pt x="1480574" y="351826"/>
                </a:lnTo>
                <a:lnTo>
                  <a:pt x="1526980" y="369484"/>
                </a:lnTo>
                <a:lnTo>
                  <a:pt x="1571509" y="389857"/>
                </a:lnTo>
                <a:lnTo>
                  <a:pt x="1614162" y="412945"/>
                </a:lnTo>
                <a:lnTo>
                  <a:pt x="1654938" y="438748"/>
                </a:lnTo>
                <a:lnTo>
                  <a:pt x="1693840" y="467266"/>
                </a:lnTo>
                <a:lnTo>
                  <a:pt x="1730866" y="498498"/>
                </a:lnTo>
                <a:lnTo>
                  <a:pt x="1766019" y="532444"/>
                </a:lnTo>
                <a:lnTo>
                  <a:pt x="1796635" y="566046"/>
                </a:lnTo>
                <a:lnTo>
                  <a:pt x="1824985" y="601244"/>
                </a:lnTo>
                <a:lnTo>
                  <a:pt x="1851068" y="638038"/>
                </a:lnTo>
                <a:lnTo>
                  <a:pt x="1874884" y="676427"/>
                </a:lnTo>
                <a:lnTo>
                  <a:pt x="1896433" y="716412"/>
                </a:lnTo>
                <a:lnTo>
                  <a:pt x="1915715" y="757991"/>
                </a:lnTo>
                <a:lnTo>
                  <a:pt x="1932729" y="801166"/>
                </a:lnTo>
                <a:lnTo>
                  <a:pt x="1947475" y="845936"/>
                </a:lnTo>
                <a:lnTo>
                  <a:pt x="1959953" y="892299"/>
                </a:lnTo>
                <a:lnTo>
                  <a:pt x="1970163" y="940258"/>
                </a:lnTo>
                <a:lnTo>
                  <a:pt x="1978105" y="989810"/>
                </a:lnTo>
                <a:lnTo>
                  <a:pt x="1983777" y="1040955"/>
                </a:lnTo>
                <a:lnTo>
                  <a:pt x="1987181" y="1093695"/>
                </a:lnTo>
                <a:lnTo>
                  <a:pt x="1988316" y="1148027"/>
                </a:lnTo>
                <a:lnTo>
                  <a:pt x="1987233" y="1194209"/>
                </a:lnTo>
                <a:lnTo>
                  <a:pt x="1983983" y="1240203"/>
                </a:lnTo>
                <a:lnTo>
                  <a:pt x="1978567" y="1286009"/>
                </a:lnTo>
                <a:lnTo>
                  <a:pt x="1970984" y="1331626"/>
                </a:lnTo>
                <a:lnTo>
                  <a:pt x="1961236" y="1377055"/>
                </a:lnTo>
                <a:lnTo>
                  <a:pt x="1949322" y="1422296"/>
                </a:lnTo>
                <a:lnTo>
                  <a:pt x="1935242" y="1467348"/>
                </a:lnTo>
                <a:lnTo>
                  <a:pt x="1918997" y="1512211"/>
                </a:lnTo>
                <a:lnTo>
                  <a:pt x="1900587" y="1556886"/>
                </a:lnTo>
                <a:lnTo>
                  <a:pt x="1880012" y="1601372"/>
                </a:lnTo>
                <a:lnTo>
                  <a:pt x="1857272" y="1645670"/>
                </a:lnTo>
                <a:lnTo>
                  <a:pt x="1832367" y="1689778"/>
                </a:lnTo>
                <a:lnTo>
                  <a:pt x="1805298" y="1733697"/>
                </a:lnTo>
                <a:lnTo>
                  <a:pt x="1776064" y="1777427"/>
                </a:lnTo>
                <a:lnTo>
                  <a:pt x="1744666" y="1820968"/>
                </a:lnTo>
                <a:lnTo>
                  <a:pt x="1711105" y="1864320"/>
                </a:lnTo>
                <a:lnTo>
                  <a:pt x="1675379" y="1907482"/>
                </a:lnTo>
                <a:lnTo>
                  <a:pt x="1637490" y="1950454"/>
                </a:lnTo>
                <a:lnTo>
                  <a:pt x="1597438" y="1993237"/>
                </a:lnTo>
                <a:lnTo>
                  <a:pt x="0" y="3654234"/>
                </a:lnTo>
                <a:lnTo>
                  <a:pt x="0" y="3898415"/>
                </a:lnTo>
                <a:lnTo>
                  <a:pt x="2344850" y="3898415"/>
                </a:lnTo>
                <a:lnTo>
                  <a:pt x="2344850" y="3590676"/>
                </a:lnTo>
                <a:lnTo>
                  <a:pt x="503126" y="3590676"/>
                </a:lnTo>
                <a:lnTo>
                  <a:pt x="1841724" y="2193441"/>
                </a:lnTo>
                <a:lnTo>
                  <a:pt x="1880837" y="2150351"/>
                </a:lnTo>
                <a:lnTo>
                  <a:pt x="1918388" y="2107361"/>
                </a:lnTo>
                <a:lnTo>
                  <a:pt x="1954379" y="2064472"/>
                </a:lnTo>
                <a:lnTo>
                  <a:pt x="1988808" y="2021683"/>
                </a:lnTo>
                <a:lnTo>
                  <a:pt x="2021678" y="1978995"/>
                </a:lnTo>
                <a:lnTo>
                  <a:pt x="2052987" y="1936407"/>
                </a:lnTo>
                <a:lnTo>
                  <a:pt x="2082736" y="1893919"/>
                </a:lnTo>
                <a:lnTo>
                  <a:pt x="2110926" y="1851531"/>
                </a:lnTo>
                <a:lnTo>
                  <a:pt x="2137557" y="1809244"/>
                </a:lnTo>
                <a:lnTo>
                  <a:pt x="2162630" y="1767057"/>
                </a:lnTo>
                <a:lnTo>
                  <a:pt x="2186144" y="1724971"/>
                </a:lnTo>
                <a:lnTo>
                  <a:pt x="2208100" y="1682985"/>
                </a:lnTo>
                <a:lnTo>
                  <a:pt x="2230151" y="1636974"/>
                </a:lnTo>
                <a:lnTo>
                  <a:pt x="2250100" y="1590440"/>
                </a:lnTo>
                <a:lnTo>
                  <a:pt x="2267947" y="1543380"/>
                </a:lnTo>
                <a:lnTo>
                  <a:pt x="2283693" y="1495797"/>
                </a:lnTo>
                <a:lnTo>
                  <a:pt x="2297337" y="1447689"/>
                </a:lnTo>
                <a:lnTo>
                  <a:pt x="2308881" y="1399056"/>
                </a:lnTo>
                <a:lnTo>
                  <a:pt x="2318326" y="1349899"/>
                </a:lnTo>
                <a:lnTo>
                  <a:pt x="2325670" y="1300218"/>
                </a:lnTo>
                <a:lnTo>
                  <a:pt x="2330916" y="1250012"/>
                </a:lnTo>
                <a:lnTo>
                  <a:pt x="2334063" y="1199282"/>
                </a:lnTo>
                <a:lnTo>
                  <a:pt x="2335112" y="1148027"/>
                </a:lnTo>
                <a:lnTo>
                  <a:pt x="2334078" y="1093153"/>
                </a:lnTo>
                <a:lnTo>
                  <a:pt x="2330975" y="1039262"/>
                </a:lnTo>
                <a:lnTo>
                  <a:pt x="2325804" y="986352"/>
                </a:lnTo>
                <a:lnTo>
                  <a:pt x="2318564" y="934425"/>
                </a:lnTo>
                <a:lnTo>
                  <a:pt x="2309254" y="883481"/>
                </a:lnTo>
                <a:lnTo>
                  <a:pt x="2297875" y="833521"/>
                </a:lnTo>
                <a:lnTo>
                  <a:pt x="2284425" y="784545"/>
                </a:lnTo>
                <a:lnTo>
                  <a:pt x="2268905" y="736553"/>
                </a:lnTo>
                <a:lnTo>
                  <a:pt x="2251313" y="689545"/>
                </a:lnTo>
                <a:lnTo>
                  <a:pt x="2231651" y="643522"/>
                </a:lnTo>
                <a:lnTo>
                  <a:pt x="2209917" y="598485"/>
                </a:lnTo>
                <a:lnTo>
                  <a:pt x="2186111" y="554433"/>
                </a:lnTo>
                <a:lnTo>
                  <a:pt x="2160473" y="511672"/>
                </a:lnTo>
                <a:lnTo>
                  <a:pt x="2133242" y="470508"/>
                </a:lnTo>
                <a:lnTo>
                  <a:pt x="2104418" y="430940"/>
                </a:lnTo>
                <a:lnTo>
                  <a:pt x="2074003" y="392968"/>
                </a:lnTo>
                <a:lnTo>
                  <a:pt x="2041994" y="356591"/>
                </a:lnTo>
                <a:lnTo>
                  <a:pt x="2008394" y="321809"/>
                </a:lnTo>
                <a:lnTo>
                  <a:pt x="1988366" y="302922"/>
                </a:lnTo>
                <a:close/>
              </a:path>
              <a:path w="2345055" h="3898900">
                <a:moveTo>
                  <a:pt x="1172425" y="0"/>
                </a:moveTo>
                <a:lnTo>
                  <a:pt x="1116960" y="857"/>
                </a:lnTo>
                <a:lnTo>
                  <a:pt x="1062603" y="3429"/>
                </a:lnTo>
                <a:lnTo>
                  <a:pt x="1009354" y="7715"/>
                </a:lnTo>
                <a:lnTo>
                  <a:pt x="957214" y="13717"/>
                </a:lnTo>
                <a:lnTo>
                  <a:pt x="906181" y="21434"/>
                </a:lnTo>
                <a:lnTo>
                  <a:pt x="856256" y="30866"/>
                </a:lnTo>
                <a:lnTo>
                  <a:pt x="807438" y="42014"/>
                </a:lnTo>
                <a:lnTo>
                  <a:pt x="759727" y="54877"/>
                </a:lnTo>
                <a:lnTo>
                  <a:pt x="713124" y="69457"/>
                </a:lnTo>
                <a:lnTo>
                  <a:pt x="667627" y="85752"/>
                </a:lnTo>
                <a:lnTo>
                  <a:pt x="623237" y="103764"/>
                </a:lnTo>
                <a:lnTo>
                  <a:pt x="579953" y="123492"/>
                </a:lnTo>
                <a:lnTo>
                  <a:pt x="537776" y="144937"/>
                </a:lnTo>
                <a:lnTo>
                  <a:pt x="496705" y="168099"/>
                </a:lnTo>
                <a:lnTo>
                  <a:pt x="456740" y="192978"/>
                </a:lnTo>
                <a:lnTo>
                  <a:pt x="415472" y="221318"/>
                </a:lnTo>
                <a:lnTo>
                  <a:pt x="376124" y="251232"/>
                </a:lnTo>
                <a:lnTo>
                  <a:pt x="338697" y="282718"/>
                </a:lnTo>
                <a:lnTo>
                  <a:pt x="303189" y="315777"/>
                </a:lnTo>
                <a:lnTo>
                  <a:pt x="269602" y="350408"/>
                </a:lnTo>
                <a:lnTo>
                  <a:pt x="237934" y="386611"/>
                </a:lnTo>
                <a:lnTo>
                  <a:pt x="208187" y="424384"/>
                </a:lnTo>
                <a:lnTo>
                  <a:pt x="180359" y="463729"/>
                </a:lnTo>
                <a:lnTo>
                  <a:pt x="154452" y="504643"/>
                </a:lnTo>
                <a:lnTo>
                  <a:pt x="130465" y="547127"/>
                </a:lnTo>
                <a:lnTo>
                  <a:pt x="108397" y="591181"/>
                </a:lnTo>
                <a:lnTo>
                  <a:pt x="88250" y="636803"/>
                </a:lnTo>
                <a:lnTo>
                  <a:pt x="70022" y="683994"/>
                </a:lnTo>
                <a:lnTo>
                  <a:pt x="53715" y="732752"/>
                </a:lnTo>
                <a:lnTo>
                  <a:pt x="322398" y="894004"/>
                </a:lnTo>
                <a:lnTo>
                  <a:pt x="338613" y="845208"/>
                </a:lnTo>
                <a:lnTo>
                  <a:pt x="357046" y="798311"/>
                </a:lnTo>
                <a:lnTo>
                  <a:pt x="377697" y="753314"/>
                </a:lnTo>
                <a:lnTo>
                  <a:pt x="400566" y="710216"/>
                </a:lnTo>
                <a:lnTo>
                  <a:pt x="425654" y="669017"/>
                </a:lnTo>
                <a:lnTo>
                  <a:pt x="452962" y="629715"/>
                </a:lnTo>
                <a:lnTo>
                  <a:pt x="482489" y="592311"/>
                </a:lnTo>
                <a:lnTo>
                  <a:pt x="514237" y="556804"/>
                </a:lnTo>
                <a:lnTo>
                  <a:pt x="548206" y="523194"/>
                </a:lnTo>
                <a:lnTo>
                  <a:pt x="584396" y="491480"/>
                </a:lnTo>
                <a:lnTo>
                  <a:pt x="622808" y="461661"/>
                </a:lnTo>
                <a:lnTo>
                  <a:pt x="663200" y="434103"/>
                </a:lnTo>
                <a:lnTo>
                  <a:pt x="705332" y="409173"/>
                </a:lnTo>
                <a:lnTo>
                  <a:pt x="749201" y="386868"/>
                </a:lnTo>
                <a:lnTo>
                  <a:pt x="794809" y="367189"/>
                </a:lnTo>
                <a:lnTo>
                  <a:pt x="842154" y="350136"/>
                </a:lnTo>
                <a:lnTo>
                  <a:pt x="891237" y="335708"/>
                </a:lnTo>
                <a:lnTo>
                  <a:pt x="942055" y="323904"/>
                </a:lnTo>
                <a:lnTo>
                  <a:pt x="994610" y="314724"/>
                </a:lnTo>
                <a:lnTo>
                  <a:pt x="1048901" y="308167"/>
                </a:lnTo>
                <a:lnTo>
                  <a:pt x="1104926" y="304233"/>
                </a:lnTo>
                <a:lnTo>
                  <a:pt x="1162687" y="302922"/>
                </a:lnTo>
                <a:lnTo>
                  <a:pt x="1988366" y="302922"/>
                </a:lnTo>
                <a:lnTo>
                  <a:pt x="1973201" y="288622"/>
                </a:lnTo>
                <a:lnTo>
                  <a:pt x="1936415" y="257029"/>
                </a:lnTo>
                <a:lnTo>
                  <a:pt x="1898037" y="227030"/>
                </a:lnTo>
                <a:lnTo>
                  <a:pt x="1858067" y="198624"/>
                </a:lnTo>
                <a:lnTo>
                  <a:pt x="1816504" y="171812"/>
                </a:lnTo>
                <a:lnTo>
                  <a:pt x="1773349" y="146592"/>
                </a:lnTo>
                <a:lnTo>
                  <a:pt x="1728863" y="123163"/>
                </a:lnTo>
                <a:lnTo>
                  <a:pt x="1683360" y="101776"/>
                </a:lnTo>
                <a:lnTo>
                  <a:pt x="1636841" y="82428"/>
                </a:lnTo>
                <a:lnTo>
                  <a:pt x="1589305" y="65121"/>
                </a:lnTo>
                <a:lnTo>
                  <a:pt x="1540753" y="49852"/>
                </a:lnTo>
                <a:lnTo>
                  <a:pt x="1491184" y="36621"/>
                </a:lnTo>
                <a:lnTo>
                  <a:pt x="1440599" y="25428"/>
                </a:lnTo>
                <a:lnTo>
                  <a:pt x="1388997" y="16272"/>
                </a:lnTo>
                <a:lnTo>
                  <a:pt x="1336379" y="9152"/>
                </a:lnTo>
                <a:lnTo>
                  <a:pt x="1282744" y="4067"/>
                </a:lnTo>
                <a:lnTo>
                  <a:pt x="1228093" y="1016"/>
                </a:lnTo>
                <a:lnTo>
                  <a:pt x="11724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3222605">
              <a:lnSpc>
                <a:spcPct val="100000"/>
              </a:lnSpc>
              <a:spcBef>
                <a:spcPts val="125"/>
              </a:spcBef>
            </a:pPr>
            <a:r>
              <a:rPr spc="1660" dirty="0"/>
              <a:t>PART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60236" y="7673348"/>
            <a:ext cx="5051425" cy="1533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900" spc="-10" dirty="0">
                <a:solidFill>
                  <a:srgbClr val="0F3683"/>
                </a:solidFill>
                <a:latin typeface="宋体"/>
                <a:cs typeface="宋体"/>
              </a:rPr>
              <a:t>安全标准</a:t>
            </a:r>
            <a:endParaRPr sz="99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85052" y="1007541"/>
            <a:ext cx="253873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-10" dirty="0">
                <a:solidFill>
                  <a:srgbClr val="122752"/>
                </a:solidFill>
                <a:latin typeface="宋体"/>
                <a:cs typeface="宋体"/>
              </a:rPr>
              <a:t>安全标准</a:t>
            </a:r>
            <a:endParaRPr sz="495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09619" y="2987343"/>
            <a:ext cx="5630545" cy="2626360"/>
          </a:xfrm>
          <a:custGeom>
            <a:avLst/>
            <a:gdLst/>
            <a:ahLst/>
            <a:cxnLst/>
            <a:rect l="l" t="t" r="r" b="b"/>
            <a:pathLst>
              <a:path w="5630545" h="2626360">
                <a:moveTo>
                  <a:pt x="0" y="2626098"/>
                </a:moveTo>
                <a:lnTo>
                  <a:pt x="5630404" y="2626098"/>
                </a:lnTo>
                <a:lnTo>
                  <a:pt x="5630404" y="0"/>
                </a:lnTo>
                <a:lnTo>
                  <a:pt x="0" y="0"/>
                </a:lnTo>
                <a:lnTo>
                  <a:pt x="0" y="2626098"/>
                </a:lnTo>
                <a:close/>
              </a:path>
            </a:pathLst>
          </a:custGeom>
          <a:ln w="2136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09619" y="6588490"/>
            <a:ext cx="5630545" cy="2627630"/>
          </a:xfrm>
          <a:custGeom>
            <a:avLst/>
            <a:gdLst/>
            <a:ahLst/>
            <a:cxnLst/>
            <a:rect l="l" t="t" r="r" b="b"/>
            <a:pathLst>
              <a:path w="5630545" h="2627629">
                <a:moveTo>
                  <a:pt x="0" y="2627354"/>
                </a:moveTo>
                <a:lnTo>
                  <a:pt x="5630404" y="2627354"/>
                </a:lnTo>
                <a:lnTo>
                  <a:pt x="5630404" y="0"/>
                </a:lnTo>
                <a:lnTo>
                  <a:pt x="0" y="0"/>
                </a:lnTo>
                <a:lnTo>
                  <a:pt x="0" y="2627354"/>
                </a:lnTo>
                <a:close/>
              </a:path>
            </a:pathLst>
          </a:custGeom>
          <a:ln w="2136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13455" y="5877412"/>
            <a:ext cx="1421765" cy="1421765"/>
          </a:xfrm>
          <a:custGeom>
            <a:avLst/>
            <a:gdLst/>
            <a:ahLst/>
            <a:cxnLst/>
            <a:rect l="l" t="t" r="r" b="b"/>
            <a:pathLst>
              <a:path w="1421765" h="1421765">
                <a:moveTo>
                  <a:pt x="710802" y="0"/>
                </a:moveTo>
                <a:lnTo>
                  <a:pt x="663699" y="6038"/>
                </a:lnTo>
                <a:lnTo>
                  <a:pt x="619110" y="24152"/>
                </a:lnTo>
                <a:lnTo>
                  <a:pt x="579537" y="54343"/>
                </a:lnTo>
                <a:lnTo>
                  <a:pt x="54422" y="579563"/>
                </a:lnTo>
                <a:lnTo>
                  <a:pt x="24187" y="619135"/>
                </a:lnTo>
                <a:lnTo>
                  <a:pt x="6046" y="663722"/>
                </a:lnTo>
                <a:lnTo>
                  <a:pt x="0" y="710816"/>
                </a:lnTo>
                <a:lnTo>
                  <a:pt x="6046" y="757909"/>
                </a:lnTo>
                <a:lnTo>
                  <a:pt x="24187" y="802496"/>
                </a:lnTo>
                <a:lnTo>
                  <a:pt x="54422" y="842068"/>
                </a:lnTo>
                <a:lnTo>
                  <a:pt x="579537" y="1367288"/>
                </a:lnTo>
                <a:lnTo>
                  <a:pt x="619110" y="1397479"/>
                </a:lnTo>
                <a:lnTo>
                  <a:pt x="663699" y="1415593"/>
                </a:lnTo>
                <a:lnTo>
                  <a:pt x="710802" y="1421632"/>
                </a:lnTo>
                <a:lnTo>
                  <a:pt x="757914" y="1415593"/>
                </a:lnTo>
                <a:lnTo>
                  <a:pt x="802530" y="1397479"/>
                </a:lnTo>
                <a:lnTo>
                  <a:pt x="842147" y="1367288"/>
                </a:lnTo>
                <a:lnTo>
                  <a:pt x="1367262" y="842068"/>
                </a:lnTo>
                <a:lnTo>
                  <a:pt x="1397453" y="802496"/>
                </a:lnTo>
                <a:lnTo>
                  <a:pt x="1415567" y="757909"/>
                </a:lnTo>
                <a:lnTo>
                  <a:pt x="1421605" y="710816"/>
                </a:lnTo>
                <a:lnTo>
                  <a:pt x="1415567" y="663722"/>
                </a:lnTo>
                <a:lnTo>
                  <a:pt x="1397453" y="619135"/>
                </a:lnTo>
                <a:lnTo>
                  <a:pt x="1367262" y="579563"/>
                </a:lnTo>
                <a:lnTo>
                  <a:pt x="842147" y="54343"/>
                </a:lnTo>
                <a:lnTo>
                  <a:pt x="802530" y="24152"/>
                </a:lnTo>
                <a:lnTo>
                  <a:pt x="757914" y="6038"/>
                </a:lnTo>
                <a:lnTo>
                  <a:pt x="710802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88598" y="6244836"/>
            <a:ext cx="471805" cy="686435"/>
          </a:xfrm>
          <a:custGeom>
            <a:avLst/>
            <a:gdLst/>
            <a:ahLst/>
            <a:cxnLst/>
            <a:rect l="l" t="t" r="r" b="b"/>
            <a:pathLst>
              <a:path w="471804" h="686434">
                <a:moveTo>
                  <a:pt x="235594" y="0"/>
                </a:moveTo>
                <a:lnTo>
                  <a:pt x="188103" y="4789"/>
                </a:lnTo>
                <a:lnTo>
                  <a:pt x="143874" y="18526"/>
                </a:lnTo>
                <a:lnTo>
                  <a:pt x="103855" y="40264"/>
                </a:lnTo>
                <a:lnTo>
                  <a:pt x="68990" y="69055"/>
                </a:lnTo>
                <a:lnTo>
                  <a:pt x="40225" y="103952"/>
                </a:lnTo>
                <a:lnTo>
                  <a:pt x="18508" y="144007"/>
                </a:lnTo>
                <a:lnTo>
                  <a:pt x="4784" y="188273"/>
                </a:lnTo>
                <a:lnTo>
                  <a:pt x="0" y="235804"/>
                </a:lnTo>
                <a:lnTo>
                  <a:pt x="5981" y="279393"/>
                </a:lnTo>
                <a:lnTo>
                  <a:pt x="21535" y="323375"/>
                </a:lnTo>
                <a:lnTo>
                  <a:pt x="43074" y="367305"/>
                </a:lnTo>
                <a:lnTo>
                  <a:pt x="67067" y="410838"/>
                </a:lnTo>
                <a:lnTo>
                  <a:pt x="89766" y="453227"/>
                </a:lnTo>
                <a:lnTo>
                  <a:pt x="107745" y="494330"/>
                </a:lnTo>
                <a:lnTo>
                  <a:pt x="125995" y="550512"/>
                </a:lnTo>
                <a:lnTo>
                  <a:pt x="140030" y="597321"/>
                </a:lnTo>
                <a:lnTo>
                  <a:pt x="154118" y="635150"/>
                </a:lnTo>
                <a:lnTo>
                  <a:pt x="172106" y="662989"/>
                </a:lnTo>
                <a:lnTo>
                  <a:pt x="197947" y="680176"/>
                </a:lnTo>
                <a:lnTo>
                  <a:pt x="235594" y="686052"/>
                </a:lnTo>
                <a:lnTo>
                  <a:pt x="273678" y="680200"/>
                </a:lnTo>
                <a:lnTo>
                  <a:pt x="299641" y="663074"/>
                </a:lnTo>
                <a:lnTo>
                  <a:pt x="312511" y="643121"/>
                </a:lnTo>
                <a:lnTo>
                  <a:pt x="235594" y="643121"/>
                </a:lnTo>
                <a:lnTo>
                  <a:pt x="221320" y="642365"/>
                </a:lnTo>
                <a:lnTo>
                  <a:pt x="210216" y="638881"/>
                </a:lnTo>
                <a:lnTo>
                  <a:pt x="201094" y="630841"/>
                </a:lnTo>
                <a:lnTo>
                  <a:pt x="192768" y="616421"/>
                </a:lnTo>
                <a:lnTo>
                  <a:pt x="283551" y="605007"/>
                </a:lnTo>
                <a:lnTo>
                  <a:pt x="328705" y="605007"/>
                </a:lnTo>
                <a:lnTo>
                  <a:pt x="331438" y="597585"/>
                </a:lnTo>
                <a:lnTo>
                  <a:pt x="331938" y="595898"/>
                </a:lnTo>
                <a:lnTo>
                  <a:pt x="184915" y="595898"/>
                </a:lnTo>
                <a:lnTo>
                  <a:pt x="182021" y="587282"/>
                </a:lnTo>
                <a:lnTo>
                  <a:pt x="178960" y="577783"/>
                </a:lnTo>
                <a:lnTo>
                  <a:pt x="175683" y="567184"/>
                </a:lnTo>
                <a:lnTo>
                  <a:pt x="172141" y="555271"/>
                </a:lnTo>
                <a:lnTo>
                  <a:pt x="171931" y="554642"/>
                </a:lnTo>
                <a:lnTo>
                  <a:pt x="304493" y="538098"/>
                </a:lnTo>
                <a:lnTo>
                  <a:pt x="349406" y="538098"/>
                </a:lnTo>
                <a:lnTo>
                  <a:pt x="350728" y="534015"/>
                </a:lnTo>
                <a:lnTo>
                  <a:pt x="165649" y="534015"/>
                </a:lnTo>
                <a:lnTo>
                  <a:pt x="162645" y="524216"/>
                </a:lnTo>
                <a:lnTo>
                  <a:pt x="159445" y="514133"/>
                </a:lnTo>
                <a:lnTo>
                  <a:pt x="156048" y="503755"/>
                </a:lnTo>
                <a:lnTo>
                  <a:pt x="152456" y="493073"/>
                </a:lnTo>
                <a:lnTo>
                  <a:pt x="364175" y="493073"/>
                </a:lnTo>
                <a:lnTo>
                  <a:pt x="381423" y="453528"/>
                </a:lnTo>
                <a:lnTo>
                  <a:pt x="383172" y="450248"/>
                </a:lnTo>
                <a:lnTo>
                  <a:pt x="135702" y="450248"/>
                </a:lnTo>
                <a:lnTo>
                  <a:pt x="127379" y="432884"/>
                </a:lnTo>
                <a:lnTo>
                  <a:pt x="118438" y="415550"/>
                </a:lnTo>
                <a:lnTo>
                  <a:pt x="109124" y="398314"/>
                </a:lnTo>
                <a:lnTo>
                  <a:pt x="99682" y="381244"/>
                </a:lnTo>
                <a:lnTo>
                  <a:pt x="79004" y="343544"/>
                </a:lnTo>
                <a:lnTo>
                  <a:pt x="60770" y="306129"/>
                </a:lnTo>
                <a:lnTo>
                  <a:pt x="47778" y="269911"/>
                </a:lnTo>
                <a:lnTo>
                  <a:pt x="42825" y="235804"/>
                </a:lnTo>
                <a:lnTo>
                  <a:pt x="47926" y="191623"/>
                </a:lnTo>
                <a:lnTo>
                  <a:pt x="62451" y="151043"/>
                </a:lnTo>
                <a:lnTo>
                  <a:pt x="85233" y="115229"/>
                </a:lnTo>
                <a:lnTo>
                  <a:pt x="115104" y="85345"/>
                </a:lnTo>
                <a:lnTo>
                  <a:pt x="150900" y="62558"/>
                </a:lnTo>
                <a:lnTo>
                  <a:pt x="191452" y="48031"/>
                </a:lnTo>
                <a:lnTo>
                  <a:pt x="235594" y="42930"/>
                </a:lnTo>
                <a:lnTo>
                  <a:pt x="370517" y="42930"/>
                </a:lnTo>
                <a:lnTo>
                  <a:pt x="367288" y="40264"/>
                </a:lnTo>
                <a:lnTo>
                  <a:pt x="327270" y="18526"/>
                </a:lnTo>
                <a:lnTo>
                  <a:pt x="283056" y="4789"/>
                </a:lnTo>
                <a:lnTo>
                  <a:pt x="235594" y="0"/>
                </a:lnTo>
                <a:close/>
              </a:path>
              <a:path w="471804" h="686434">
                <a:moveTo>
                  <a:pt x="328705" y="605007"/>
                </a:moveTo>
                <a:lnTo>
                  <a:pt x="283551" y="605007"/>
                </a:lnTo>
                <a:lnTo>
                  <a:pt x="274085" y="625938"/>
                </a:lnTo>
                <a:lnTo>
                  <a:pt x="264128" y="637375"/>
                </a:lnTo>
                <a:lnTo>
                  <a:pt x="251893" y="642158"/>
                </a:lnTo>
                <a:lnTo>
                  <a:pt x="235594" y="643121"/>
                </a:lnTo>
                <a:lnTo>
                  <a:pt x="312511" y="643121"/>
                </a:lnTo>
                <a:lnTo>
                  <a:pt x="317542" y="635320"/>
                </a:lnTo>
                <a:lnTo>
                  <a:pt x="328705" y="605007"/>
                </a:lnTo>
                <a:close/>
              </a:path>
              <a:path w="471804" h="686434">
                <a:moveTo>
                  <a:pt x="349406" y="538098"/>
                </a:moveTo>
                <a:lnTo>
                  <a:pt x="304493" y="538098"/>
                </a:lnTo>
                <a:lnTo>
                  <a:pt x="302608" y="544381"/>
                </a:lnTo>
                <a:lnTo>
                  <a:pt x="300514" y="551082"/>
                </a:lnTo>
                <a:lnTo>
                  <a:pt x="184915" y="595898"/>
                </a:lnTo>
                <a:lnTo>
                  <a:pt x="331938" y="595898"/>
                </a:lnTo>
                <a:lnTo>
                  <a:pt x="345500" y="550161"/>
                </a:lnTo>
                <a:lnTo>
                  <a:pt x="349406" y="538098"/>
                </a:lnTo>
                <a:close/>
              </a:path>
              <a:path w="471804" h="686434">
                <a:moveTo>
                  <a:pt x="364175" y="493073"/>
                </a:moveTo>
                <a:lnTo>
                  <a:pt x="318838" y="493073"/>
                </a:lnTo>
                <a:lnTo>
                  <a:pt x="313603" y="508570"/>
                </a:lnTo>
                <a:lnTo>
                  <a:pt x="311299" y="515795"/>
                </a:lnTo>
                <a:lnTo>
                  <a:pt x="165649" y="534015"/>
                </a:lnTo>
                <a:lnTo>
                  <a:pt x="350728" y="534015"/>
                </a:lnTo>
                <a:lnTo>
                  <a:pt x="363444" y="494749"/>
                </a:lnTo>
                <a:lnTo>
                  <a:pt x="364175" y="493073"/>
                </a:lnTo>
                <a:close/>
              </a:path>
              <a:path w="471804" h="686434">
                <a:moveTo>
                  <a:pt x="370517" y="42930"/>
                </a:moveTo>
                <a:lnTo>
                  <a:pt x="235594" y="42930"/>
                </a:lnTo>
                <a:lnTo>
                  <a:pt x="279737" y="48031"/>
                </a:lnTo>
                <a:lnTo>
                  <a:pt x="320289" y="62558"/>
                </a:lnTo>
                <a:lnTo>
                  <a:pt x="356084" y="85345"/>
                </a:lnTo>
                <a:lnTo>
                  <a:pt x="385956" y="115229"/>
                </a:lnTo>
                <a:lnTo>
                  <a:pt x="408738" y="151043"/>
                </a:lnTo>
                <a:lnTo>
                  <a:pt x="423263" y="191623"/>
                </a:lnTo>
                <a:lnTo>
                  <a:pt x="428363" y="235804"/>
                </a:lnTo>
                <a:lnTo>
                  <a:pt x="423411" y="269767"/>
                </a:lnTo>
                <a:lnTo>
                  <a:pt x="410419" y="305998"/>
                </a:lnTo>
                <a:lnTo>
                  <a:pt x="392185" y="343544"/>
                </a:lnTo>
                <a:lnTo>
                  <a:pt x="371507" y="381454"/>
                </a:lnTo>
                <a:lnTo>
                  <a:pt x="362096" y="398505"/>
                </a:lnTo>
                <a:lnTo>
                  <a:pt x="352842" y="415694"/>
                </a:lnTo>
                <a:lnTo>
                  <a:pt x="343942" y="432961"/>
                </a:lnTo>
                <a:lnTo>
                  <a:pt x="335591" y="450248"/>
                </a:lnTo>
                <a:lnTo>
                  <a:pt x="383172" y="450248"/>
                </a:lnTo>
                <a:lnTo>
                  <a:pt x="404231" y="410737"/>
                </a:lnTo>
                <a:lnTo>
                  <a:pt x="428115" y="367200"/>
                </a:lnTo>
                <a:lnTo>
                  <a:pt x="449654" y="323135"/>
                </a:lnTo>
                <a:lnTo>
                  <a:pt x="465208" y="279163"/>
                </a:lnTo>
                <a:lnTo>
                  <a:pt x="471189" y="235804"/>
                </a:lnTo>
                <a:lnTo>
                  <a:pt x="466400" y="188273"/>
                </a:lnTo>
                <a:lnTo>
                  <a:pt x="452666" y="144007"/>
                </a:lnTo>
                <a:lnTo>
                  <a:pt x="430936" y="103952"/>
                </a:lnTo>
                <a:lnTo>
                  <a:pt x="402160" y="69055"/>
                </a:lnTo>
                <a:lnTo>
                  <a:pt x="370517" y="42930"/>
                </a:lnTo>
                <a:close/>
              </a:path>
              <a:path w="471804" h="686434">
                <a:moveTo>
                  <a:pt x="241353" y="107745"/>
                </a:moveTo>
                <a:lnTo>
                  <a:pt x="235385" y="107745"/>
                </a:lnTo>
                <a:lnTo>
                  <a:pt x="185328" y="117867"/>
                </a:lnTo>
                <a:lnTo>
                  <a:pt x="144419" y="145453"/>
                </a:lnTo>
                <a:lnTo>
                  <a:pt x="116822" y="186331"/>
                </a:lnTo>
                <a:lnTo>
                  <a:pt x="106804" y="235804"/>
                </a:lnTo>
                <a:lnTo>
                  <a:pt x="106698" y="242191"/>
                </a:lnTo>
                <a:lnTo>
                  <a:pt x="111410" y="247008"/>
                </a:lnTo>
                <a:lnTo>
                  <a:pt x="123347" y="247008"/>
                </a:lnTo>
                <a:lnTo>
                  <a:pt x="128163" y="242191"/>
                </a:lnTo>
                <a:lnTo>
                  <a:pt x="128269" y="235804"/>
                </a:lnTo>
                <a:lnTo>
                  <a:pt x="136597" y="194660"/>
                </a:lnTo>
                <a:lnTo>
                  <a:pt x="159589" y="160571"/>
                </a:lnTo>
                <a:lnTo>
                  <a:pt x="193673" y="137554"/>
                </a:lnTo>
                <a:lnTo>
                  <a:pt x="235385" y="129106"/>
                </a:lnTo>
                <a:lnTo>
                  <a:pt x="241353" y="129106"/>
                </a:lnTo>
                <a:lnTo>
                  <a:pt x="246170" y="124289"/>
                </a:lnTo>
                <a:lnTo>
                  <a:pt x="246170" y="112562"/>
                </a:lnTo>
                <a:lnTo>
                  <a:pt x="241353" y="1077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415987" y="6588490"/>
            <a:ext cx="5631815" cy="2627630"/>
          </a:xfrm>
          <a:custGeom>
            <a:avLst/>
            <a:gdLst/>
            <a:ahLst/>
            <a:cxnLst/>
            <a:rect l="l" t="t" r="r" b="b"/>
            <a:pathLst>
              <a:path w="5631815" h="2627629">
                <a:moveTo>
                  <a:pt x="0" y="2627354"/>
                </a:moveTo>
                <a:lnTo>
                  <a:pt x="5631660" y="2627354"/>
                </a:lnTo>
                <a:lnTo>
                  <a:pt x="5631660" y="0"/>
                </a:lnTo>
                <a:lnTo>
                  <a:pt x="0" y="0"/>
                </a:lnTo>
                <a:lnTo>
                  <a:pt x="0" y="2627354"/>
                </a:lnTo>
                <a:close/>
              </a:path>
            </a:pathLst>
          </a:custGeom>
          <a:ln w="2136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520425" y="5877412"/>
            <a:ext cx="1421765" cy="1421765"/>
          </a:xfrm>
          <a:custGeom>
            <a:avLst/>
            <a:gdLst/>
            <a:ahLst/>
            <a:cxnLst/>
            <a:rect l="l" t="t" r="r" b="b"/>
            <a:pathLst>
              <a:path w="1421765" h="1421765">
                <a:moveTo>
                  <a:pt x="710816" y="0"/>
                </a:moveTo>
                <a:lnTo>
                  <a:pt x="663722" y="6038"/>
                </a:lnTo>
                <a:lnTo>
                  <a:pt x="619135" y="24152"/>
                </a:lnTo>
                <a:lnTo>
                  <a:pt x="579563" y="54343"/>
                </a:lnTo>
                <a:lnTo>
                  <a:pt x="54343" y="579563"/>
                </a:lnTo>
                <a:lnTo>
                  <a:pt x="24152" y="619135"/>
                </a:lnTo>
                <a:lnTo>
                  <a:pt x="6038" y="663722"/>
                </a:lnTo>
                <a:lnTo>
                  <a:pt x="0" y="710816"/>
                </a:lnTo>
                <a:lnTo>
                  <a:pt x="6038" y="757909"/>
                </a:lnTo>
                <a:lnTo>
                  <a:pt x="24152" y="802496"/>
                </a:lnTo>
                <a:lnTo>
                  <a:pt x="54343" y="842068"/>
                </a:lnTo>
                <a:lnTo>
                  <a:pt x="579563" y="1367288"/>
                </a:lnTo>
                <a:lnTo>
                  <a:pt x="619135" y="1397479"/>
                </a:lnTo>
                <a:lnTo>
                  <a:pt x="663722" y="1415593"/>
                </a:lnTo>
                <a:lnTo>
                  <a:pt x="710816" y="1421632"/>
                </a:lnTo>
                <a:lnTo>
                  <a:pt x="757909" y="1415593"/>
                </a:lnTo>
                <a:lnTo>
                  <a:pt x="802496" y="1397479"/>
                </a:lnTo>
                <a:lnTo>
                  <a:pt x="842068" y="1367288"/>
                </a:lnTo>
                <a:lnTo>
                  <a:pt x="1367288" y="842068"/>
                </a:lnTo>
                <a:lnTo>
                  <a:pt x="1397479" y="802496"/>
                </a:lnTo>
                <a:lnTo>
                  <a:pt x="1415593" y="757909"/>
                </a:lnTo>
                <a:lnTo>
                  <a:pt x="1421632" y="710816"/>
                </a:lnTo>
                <a:lnTo>
                  <a:pt x="1415593" y="663722"/>
                </a:lnTo>
                <a:lnTo>
                  <a:pt x="1397479" y="619135"/>
                </a:lnTo>
                <a:lnTo>
                  <a:pt x="1367288" y="579563"/>
                </a:lnTo>
                <a:lnTo>
                  <a:pt x="842068" y="54343"/>
                </a:lnTo>
                <a:lnTo>
                  <a:pt x="802496" y="24152"/>
                </a:lnTo>
                <a:lnTo>
                  <a:pt x="757909" y="6038"/>
                </a:lnTo>
                <a:lnTo>
                  <a:pt x="710816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888163" y="6288813"/>
            <a:ext cx="686435" cy="642620"/>
          </a:xfrm>
          <a:custGeom>
            <a:avLst/>
            <a:gdLst/>
            <a:ahLst/>
            <a:cxnLst/>
            <a:rect l="l" t="t" r="r" b="b"/>
            <a:pathLst>
              <a:path w="686434" h="642620">
                <a:moveTo>
                  <a:pt x="407317" y="556527"/>
                </a:moveTo>
                <a:lnTo>
                  <a:pt x="278630" y="556527"/>
                </a:lnTo>
                <a:lnTo>
                  <a:pt x="278630" y="582600"/>
                </a:lnTo>
                <a:lnTo>
                  <a:pt x="144812" y="599877"/>
                </a:lnTo>
                <a:lnTo>
                  <a:pt x="138256" y="602764"/>
                </a:lnTo>
                <a:lnTo>
                  <a:pt x="133124" y="607507"/>
                </a:lnTo>
                <a:lnTo>
                  <a:pt x="129778" y="613644"/>
                </a:lnTo>
                <a:lnTo>
                  <a:pt x="128582" y="620714"/>
                </a:lnTo>
                <a:lnTo>
                  <a:pt x="130272" y="629043"/>
                </a:lnTo>
                <a:lnTo>
                  <a:pt x="134878" y="635831"/>
                </a:lnTo>
                <a:lnTo>
                  <a:pt x="141702" y="640400"/>
                </a:lnTo>
                <a:lnTo>
                  <a:pt x="150047" y="642074"/>
                </a:lnTo>
                <a:lnTo>
                  <a:pt x="535899" y="642074"/>
                </a:lnTo>
                <a:lnTo>
                  <a:pt x="544289" y="640400"/>
                </a:lnTo>
                <a:lnTo>
                  <a:pt x="551108" y="635831"/>
                </a:lnTo>
                <a:lnTo>
                  <a:pt x="555689" y="629043"/>
                </a:lnTo>
                <a:lnTo>
                  <a:pt x="557365" y="620714"/>
                </a:lnTo>
                <a:lnTo>
                  <a:pt x="556169" y="613644"/>
                </a:lnTo>
                <a:lnTo>
                  <a:pt x="552823" y="607507"/>
                </a:lnTo>
                <a:lnTo>
                  <a:pt x="547691" y="602764"/>
                </a:lnTo>
                <a:lnTo>
                  <a:pt x="541135" y="599877"/>
                </a:lnTo>
                <a:lnTo>
                  <a:pt x="407317" y="582600"/>
                </a:lnTo>
                <a:lnTo>
                  <a:pt x="407317" y="556527"/>
                </a:lnTo>
                <a:close/>
              </a:path>
              <a:path w="686434" h="642620">
                <a:moveTo>
                  <a:pt x="621761" y="0"/>
                </a:moveTo>
                <a:lnTo>
                  <a:pt x="64291" y="0"/>
                </a:lnTo>
                <a:lnTo>
                  <a:pt x="39226" y="5037"/>
                </a:lnTo>
                <a:lnTo>
                  <a:pt x="18795" y="18782"/>
                </a:lnTo>
                <a:lnTo>
                  <a:pt x="5039" y="39182"/>
                </a:lnTo>
                <a:lnTo>
                  <a:pt x="0" y="64186"/>
                </a:lnTo>
                <a:lnTo>
                  <a:pt x="0" y="492341"/>
                </a:lnTo>
                <a:lnTo>
                  <a:pt x="5035" y="517286"/>
                </a:lnTo>
                <a:lnTo>
                  <a:pt x="18769" y="537666"/>
                </a:lnTo>
                <a:lnTo>
                  <a:pt x="39138" y="551431"/>
                </a:lnTo>
                <a:lnTo>
                  <a:pt x="64081" y="556527"/>
                </a:lnTo>
                <a:lnTo>
                  <a:pt x="621970" y="556527"/>
                </a:lnTo>
                <a:lnTo>
                  <a:pt x="646914" y="551431"/>
                </a:lnTo>
                <a:lnTo>
                  <a:pt x="667283" y="537666"/>
                </a:lnTo>
                <a:lnTo>
                  <a:pt x="681016" y="517286"/>
                </a:lnTo>
                <a:lnTo>
                  <a:pt x="681740" y="513701"/>
                </a:lnTo>
                <a:lnTo>
                  <a:pt x="64291" y="513701"/>
                </a:lnTo>
                <a:lnTo>
                  <a:pt x="55945" y="512027"/>
                </a:lnTo>
                <a:lnTo>
                  <a:pt x="49121" y="507458"/>
                </a:lnTo>
                <a:lnTo>
                  <a:pt x="44515" y="500670"/>
                </a:lnTo>
                <a:lnTo>
                  <a:pt x="42825" y="492341"/>
                </a:lnTo>
                <a:lnTo>
                  <a:pt x="42825" y="64186"/>
                </a:lnTo>
                <a:lnTo>
                  <a:pt x="44515" y="55857"/>
                </a:lnTo>
                <a:lnTo>
                  <a:pt x="49121" y="49069"/>
                </a:lnTo>
                <a:lnTo>
                  <a:pt x="55945" y="44499"/>
                </a:lnTo>
                <a:lnTo>
                  <a:pt x="64291" y="42825"/>
                </a:lnTo>
                <a:lnTo>
                  <a:pt x="681735" y="42825"/>
                </a:lnTo>
                <a:lnTo>
                  <a:pt x="680998" y="39182"/>
                </a:lnTo>
                <a:lnTo>
                  <a:pt x="667217" y="18782"/>
                </a:lnTo>
                <a:lnTo>
                  <a:pt x="646781" y="5037"/>
                </a:lnTo>
                <a:lnTo>
                  <a:pt x="621761" y="0"/>
                </a:lnTo>
                <a:close/>
              </a:path>
              <a:path w="686434" h="642620">
                <a:moveTo>
                  <a:pt x="681735" y="42825"/>
                </a:moveTo>
                <a:lnTo>
                  <a:pt x="621761" y="42825"/>
                </a:lnTo>
                <a:lnTo>
                  <a:pt x="630046" y="44499"/>
                </a:lnTo>
                <a:lnTo>
                  <a:pt x="636839" y="49069"/>
                </a:lnTo>
                <a:lnTo>
                  <a:pt x="641433" y="55857"/>
                </a:lnTo>
                <a:lnTo>
                  <a:pt x="643121" y="64186"/>
                </a:lnTo>
                <a:lnTo>
                  <a:pt x="643121" y="492341"/>
                </a:lnTo>
                <a:lnTo>
                  <a:pt x="641433" y="500670"/>
                </a:lnTo>
                <a:lnTo>
                  <a:pt x="636839" y="507458"/>
                </a:lnTo>
                <a:lnTo>
                  <a:pt x="630046" y="512027"/>
                </a:lnTo>
                <a:lnTo>
                  <a:pt x="621761" y="513701"/>
                </a:lnTo>
                <a:lnTo>
                  <a:pt x="681740" y="513701"/>
                </a:lnTo>
                <a:lnTo>
                  <a:pt x="686052" y="492341"/>
                </a:lnTo>
                <a:lnTo>
                  <a:pt x="686052" y="64186"/>
                </a:lnTo>
                <a:lnTo>
                  <a:pt x="681735" y="42825"/>
                </a:lnTo>
                <a:close/>
              </a:path>
              <a:path w="686434" h="642620">
                <a:moveTo>
                  <a:pt x="577992" y="85337"/>
                </a:moveTo>
                <a:lnTo>
                  <a:pt x="107954" y="85442"/>
                </a:lnTo>
                <a:lnTo>
                  <a:pt x="86594" y="106803"/>
                </a:lnTo>
                <a:lnTo>
                  <a:pt x="86615" y="406689"/>
                </a:lnTo>
                <a:lnTo>
                  <a:pt x="88282" y="414974"/>
                </a:lnTo>
                <a:lnTo>
                  <a:pt x="92876" y="421793"/>
                </a:lnTo>
                <a:lnTo>
                  <a:pt x="99669" y="426374"/>
                </a:lnTo>
                <a:lnTo>
                  <a:pt x="107954" y="428049"/>
                </a:lnTo>
                <a:lnTo>
                  <a:pt x="577992" y="428049"/>
                </a:lnTo>
                <a:lnTo>
                  <a:pt x="586338" y="426374"/>
                </a:lnTo>
                <a:lnTo>
                  <a:pt x="593162" y="421793"/>
                </a:lnTo>
                <a:lnTo>
                  <a:pt x="597768" y="414974"/>
                </a:lnTo>
                <a:lnTo>
                  <a:pt x="599437" y="406689"/>
                </a:lnTo>
                <a:lnTo>
                  <a:pt x="107954" y="406689"/>
                </a:lnTo>
                <a:lnTo>
                  <a:pt x="107954" y="106803"/>
                </a:lnTo>
                <a:lnTo>
                  <a:pt x="599458" y="106803"/>
                </a:lnTo>
                <a:lnTo>
                  <a:pt x="597768" y="98457"/>
                </a:lnTo>
                <a:lnTo>
                  <a:pt x="593162" y="91633"/>
                </a:lnTo>
                <a:lnTo>
                  <a:pt x="586338" y="87027"/>
                </a:lnTo>
                <a:lnTo>
                  <a:pt x="577992" y="85337"/>
                </a:lnTo>
                <a:close/>
              </a:path>
              <a:path w="686434" h="642620">
                <a:moveTo>
                  <a:pt x="599458" y="106803"/>
                </a:moveTo>
                <a:lnTo>
                  <a:pt x="577992" y="106803"/>
                </a:lnTo>
                <a:lnTo>
                  <a:pt x="577992" y="406689"/>
                </a:lnTo>
                <a:lnTo>
                  <a:pt x="599437" y="406689"/>
                </a:lnTo>
                <a:lnTo>
                  <a:pt x="599458" y="1068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415359" y="2986715"/>
            <a:ext cx="5631815" cy="2626360"/>
          </a:xfrm>
          <a:custGeom>
            <a:avLst/>
            <a:gdLst/>
            <a:ahLst/>
            <a:cxnLst/>
            <a:rect l="l" t="t" r="r" b="b"/>
            <a:pathLst>
              <a:path w="5631815" h="2626360">
                <a:moveTo>
                  <a:pt x="0" y="2626098"/>
                </a:moveTo>
                <a:lnTo>
                  <a:pt x="5631660" y="2626098"/>
                </a:lnTo>
                <a:lnTo>
                  <a:pt x="5631660" y="0"/>
                </a:lnTo>
                <a:lnTo>
                  <a:pt x="0" y="0"/>
                </a:lnTo>
                <a:lnTo>
                  <a:pt x="0" y="2626098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520425" y="2275454"/>
            <a:ext cx="1421765" cy="1421765"/>
          </a:xfrm>
          <a:custGeom>
            <a:avLst/>
            <a:gdLst/>
            <a:ahLst/>
            <a:cxnLst/>
            <a:rect l="l" t="t" r="r" b="b"/>
            <a:pathLst>
              <a:path w="1421765" h="1421764">
                <a:moveTo>
                  <a:pt x="710816" y="0"/>
                </a:moveTo>
                <a:lnTo>
                  <a:pt x="663722" y="6046"/>
                </a:lnTo>
                <a:lnTo>
                  <a:pt x="619135" y="24187"/>
                </a:lnTo>
                <a:lnTo>
                  <a:pt x="579563" y="54422"/>
                </a:lnTo>
                <a:lnTo>
                  <a:pt x="54343" y="579537"/>
                </a:lnTo>
                <a:lnTo>
                  <a:pt x="24152" y="619110"/>
                </a:lnTo>
                <a:lnTo>
                  <a:pt x="6038" y="663699"/>
                </a:lnTo>
                <a:lnTo>
                  <a:pt x="0" y="710802"/>
                </a:lnTo>
                <a:lnTo>
                  <a:pt x="6038" y="757914"/>
                </a:lnTo>
                <a:lnTo>
                  <a:pt x="24152" y="802530"/>
                </a:lnTo>
                <a:lnTo>
                  <a:pt x="54343" y="842147"/>
                </a:lnTo>
                <a:lnTo>
                  <a:pt x="579563" y="1367262"/>
                </a:lnTo>
                <a:lnTo>
                  <a:pt x="619135" y="1397453"/>
                </a:lnTo>
                <a:lnTo>
                  <a:pt x="663722" y="1415567"/>
                </a:lnTo>
                <a:lnTo>
                  <a:pt x="710816" y="1421605"/>
                </a:lnTo>
                <a:lnTo>
                  <a:pt x="757909" y="1415567"/>
                </a:lnTo>
                <a:lnTo>
                  <a:pt x="802496" y="1397453"/>
                </a:lnTo>
                <a:lnTo>
                  <a:pt x="842068" y="1367262"/>
                </a:lnTo>
                <a:lnTo>
                  <a:pt x="1367288" y="842147"/>
                </a:lnTo>
                <a:lnTo>
                  <a:pt x="1397479" y="802530"/>
                </a:lnTo>
                <a:lnTo>
                  <a:pt x="1415593" y="757914"/>
                </a:lnTo>
                <a:lnTo>
                  <a:pt x="1421632" y="710802"/>
                </a:lnTo>
                <a:lnTo>
                  <a:pt x="1415593" y="663699"/>
                </a:lnTo>
                <a:lnTo>
                  <a:pt x="1397479" y="619110"/>
                </a:lnTo>
                <a:lnTo>
                  <a:pt x="1367288" y="579537"/>
                </a:lnTo>
                <a:lnTo>
                  <a:pt x="842068" y="54422"/>
                </a:lnTo>
                <a:lnTo>
                  <a:pt x="802496" y="24187"/>
                </a:lnTo>
                <a:lnTo>
                  <a:pt x="757909" y="6046"/>
                </a:lnTo>
                <a:lnTo>
                  <a:pt x="7108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520425" y="2275454"/>
            <a:ext cx="1421765" cy="1421765"/>
          </a:xfrm>
          <a:custGeom>
            <a:avLst/>
            <a:gdLst/>
            <a:ahLst/>
            <a:cxnLst/>
            <a:rect l="l" t="t" r="r" b="b"/>
            <a:pathLst>
              <a:path w="1421765" h="1421764">
                <a:moveTo>
                  <a:pt x="579563" y="54422"/>
                </a:moveTo>
                <a:lnTo>
                  <a:pt x="619135" y="24187"/>
                </a:lnTo>
                <a:lnTo>
                  <a:pt x="663722" y="6046"/>
                </a:lnTo>
                <a:lnTo>
                  <a:pt x="710816" y="0"/>
                </a:lnTo>
                <a:lnTo>
                  <a:pt x="757909" y="6046"/>
                </a:lnTo>
                <a:lnTo>
                  <a:pt x="802496" y="24187"/>
                </a:lnTo>
                <a:lnTo>
                  <a:pt x="842068" y="54422"/>
                </a:lnTo>
                <a:lnTo>
                  <a:pt x="1367288" y="579537"/>
                </a:lnTo>
                <a:lnTo>
                  <a:pt x="1397479" y="619110"/>
                </a:lnTo>
                <a:lnTo>
                  <a:pt x="1415593" y="663699"/>
                </a:lnTo>
                <a:lnTo>
                  <a:pt x="1421632" y="710802"/>
                </a:lnTo>
                <a:lnTo>
                  <a:pt x="1415593" y="757914"/>
                </a:lnTo>
                <a:lnTo>
                  <a:pt x="1397479" y="802530"/>
                </a:lnTo>
                <a:lnTo>
                  <a:pt x="1367288" y="842147"/>
                </a:lnTo>
                <a:lnTo>
                  <a:pt x="842068" y="1367262"/>
                </a:lnTo>
                <a:lnTo>
                  <a:pt x="802496" y="1397453"/>
                </a:lnTo>
                <a:lnTo>
                  <a:pt x="757909" y="1415567"/>
                </a:lnTo>
                <a:lnTo>
                  <a:pt x="710816" y="1421605"/>
                </a:lnTo>
                <a:lnTo>
                  <a:pt x="663722" y="1415567"/>
                </a:lnTo>
                <a:lnTo>
                  <a:pt x="619135" y="1397453"/>
                </a:lnTo>
                <a:lnTo>
                  <a:pt x="579563" y="1367262"/>
                </a:lnTo>
                <a:lnTo>
                  <a:pt x="54343" y="842147"/>
                </a:lnTo>
                <a:lnTo>
                  <a:pt x="24152" y="802530"/>
                </a:lnTo>
                <a:lnTo>
                  <a:pt x="6038" y="757914"/>
                </a:lnTo>
                <a:lnTo>
                  <a:pt x="0" y="710802"/>
                </a:lnTo>
                <a:lnTo>
                  <a:pt x="6038" y="663699"/>
                </a:lnTo>
                <a:lnTo>
                  <a:pt x="24152" y="619110"/>
                </a:lnTo>
                <a:lnTo>
                  <a:pt x="54343" y="579537"/>
                </a:lnTo>
                <a:lnTo>
                  <a:pt x="579563" y="54422"/>
                </a:lnTo>
                <a:close/>
              </a:path>
            </a:pathLst>
          </a:custGeom>
          <a:ln w="20941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888163" y="2654997"/>
            <a:ext cx="686435" cy="577215"/>
          </a:xfrm>
          <a:custGeom>
            <a:avLst/>
            <a:gdLst/>
            <a:ahLst/>
            <a:cxnLst/>
            <a:rect l="l" t="t" r="r" b="b"/>
            <a:pathLst>
              <a:path w="686434" h="577214">
                <a:moveTo>
                  <a:pt x="450143" y="0"/>
                </a:moveTo>
                <a:lnTo>
                  <a:pt x="235804" y="0"/>
                </a:lnTo>
                <a:lnTo>
                  <a:pt x="216729" y="2853"/>
                </a:lnTo>
                <a:lnTo>
                  <a:pt x="199745" y="10968"/>
                </a:lnTo>
                <a:lnTo>
                  <a:pt x="185843" y="23677"/>
                </a:lnTo>
                <a:lnTo>
                  <a:pt x="176015" y="40312"/>
                </a:lnTo>
                <a:lnTo>
                  <a:pt x="146697" y="113609"/>
                </a:lnTo>
                <a:lnTo>
                  <a:pt x="53715" y="129001"/>
                </a:lnTo>
                <a:lnTo>
                  <a:pt x="32202" y="136615"/>
                </a:lnTo>
                <a:lnTo>
                  <a:pt x="15195" y="150728"/>
                </a:lnTo>
                <a:lnTo>
                  <a:pt x="4019" y="169788"/>
                </a:lnTo>
                <a:lnTo>
                  <a:pt x="0" y="192245"/>
                </a:lnTo>
                <a:lnTo>
                  <a:pt x="0" y="512654"/>
                </a:lnTo>
                <a:lnTo>
                  <a:pt x="5053" y="537553"/>
                </a:lnTo>
                <a:lnTo>
                  <a:pt x="18834" y="557928"/>
                </a:lnTo>
                <a:lnTo>
                  <a:pt x="39270" y="571685"/>
                </a:lnTo>
                <a:lnTo>
                  <a:pt x="64291" y="576736"/>
                </a:lnTo>
                <a:lnTo>
                  <a:pt x="621761" y="576736"/>
                </a:lnTo>
                <a:lnTo>
                  <a:pt x="646737" y="571685"/>
                </a:lnTo>
                <a:lnTo>
                  <a:pt x="667178" y="557928"/>
                </a:lnTo>
                <a:lnTo>
                  <a:pt x="680983" y="537553"/>
                </a:lnTo>
                <a:lnTo>
                  <a:pt x="681704" y="534015"/>
                </a:lnTo>
                <a:lnTo>
                  <a:pt x="64291" y="534015"/>
                </a:lnTo>
                <a:lnTo>
                  <a:pt x="55945" y="532341"/>
                </a:lnTo>
                <a:lnTo>
                  <a:pt x="49121" y="527771"/>
                </a:lnTo>
                <a:lnTo>
                  <a:pt x="44515" y="520983"/>
                </a:lnTo>
                <a:lnTo>
                  <a:pt x="42825" y="512654"/>
                </a:lnTo>
                <a:lnTo>
                  <a:pt x="42825" y="192245"/>
                </a:lnTo>
                <a:lnTo>
                  <a:pt x="177481" y="151723"/>
                </a:lnTo>
                <a:lnTo>
                  <a:pt x="219155" y="48061"/>
                </a:lnTo>
                <a:lnTo>
                  <a:pt x="227008" y="42721"/>
                </a:lnTo>
                <a:lnTo>
                  <a:pt x="510939" y="42721"/>
                </a:lnTo>
                <a:lnTo>
                  <a:pt x="509932" y="40208"/>
                </a:lnTo>
                <a:lnTo>
                  <a:pt x="500163" y="23633"/>
                </a:lnTo>
                <a:lnTo>
                  <a:pt x="486281" y="10955"/>
                </a:lnTo>
                <a:lnTo>
                  <a:pt x="469277" y="2851"/>
                </a:lnTo>
                <a:lnTo>
                  <a:pt x="450143" y="0"/>
                </a:lnTo>
                <a:close/>
              </a:path>
              <a:path w="686434" h="577214">
                <a:moveTo>
                  <a:pt x="510939" y="42721"/>
                </a:moveTo>
                <a:lnTo>
                  <a:pt x="458938" y="42721"/>
                </a:lnTo>
                <a:lnTo>
                  <a:pt x="466792" y="48061"/>
                </a:lnTo>
                <a:lnTo>
                  <a:pt x="470142" y="56123"/>
                </a:lnTo>
                <a:lnTo>
                  <a:pt x="508466" y="151723"/>
                </a:lnTo>
                <a:lnTo>
                  <a:pt x="625216" y="171198"/>
                </a:lnTo>
                <a:lnTo>
                  <a:pt x="632387" y="173721"/>
                </a:lnTo>
                <a:lnTo>
                  <a:pt x="638056" y="178423"/>
                </a:lnTo>
                <a:lnTo>
                  <a:pt x="641781" y="184775"/>
                </a:lnTo>
                <a:lnTo>
                  <a:pt x="643121" y="192245"/>
                </a:lnTo>
                <a:lnTo>
                  <a:pt x="643121" y="512654"/>
                </a:lnTo>
                <a:lnTo>
                  <a:pt x="641448" y="520983"/>
                </a:lnTo>
                <a:lnTo>
                  <a:pt x="636878" y="527771"/>
                </a:lnTo>
                <a:lnTo>
                  <a:pt x="630090" y="532341"/>
                </a:lnTo>
                <a:lnTo>
                  <a:pt x="621761" y="534015"/>
                </a:lnTo>
                <a:lnTo>
                  <a:pt x="681704" y="534015"/>
                </a:lnTo>
                <a:lnTo>
                  <a:pt x="686052" y="512654"/>
                </a:lnTo>
                <a:lnTo>
                  <a:pt x="686052" y="192245"/>
                </a:lnTo>
                <a:lnTo>
                  <a:pt x="670843" y="150728"/>
                </a:lnTo>
                <a:lnTo>
                  <a:pt x="632232" y="129001"/>
                </a:lnTo>
                <a:lnTo>
                  <a:pt x="539355" y="113609"/>
                </a:lnTo>
                <a:lnTo>
                  <a:pt x="510939" y="42721"/>
                </a:lnTo>
                <a:close/>
              </a:path>
              <a:path w="686434" h="577214">
                <a:moveTo>
                  <a:pt x="343026" y="149733"/>
                </a:moveTo>
                <a:lnTo>
                  <a:pt x="297573" y="155832"/>
                </a:lnTo>
                <a:lnTo>
                  <a:pt x="256746" y="173044"/>
                </a:lnTo>
                <a:lnTo>
                  <a:pt x="222166" y="199745"/>
                </a:lnTo>
                <a:lnTo>
                  <a:pt x="195456" y="234307"/>
                </a:lnTo>
                <a:lnTo>
                  <a:pt x="178240" y="275105"/>
                </a:lnTo>
                <a:lnTo>
                  <a:pt x="172141" y="320513"/>
                </a:lnTo>
                <a:lnTo>
                  <a:pt x="178240" y="365922"/>
                </a:lnTo>
                <a:lnTo>
                  <a:pt x="195456" y="406720"/>
                </a:lnTo>
                <a:lnTo>
                  <a:pt x="222166" y="441282"/>
                </a:lnTo>
                <a:lnTo>
                  <a:pt x="256746" y="467982"/>
                </a:lnTo>
                <a:lnTo>
                  <a:pt x="297573" y="485195"/>
                </a:lnTo>
                <a:lnTo>
                  <a:pt x="343026" y="491293"/>
                </a:lnTo>
                <a:lnTo>
                  <a:pt x="388442" y="485195"/>
                </a:lnTo>
                <a:lnTo>
                  <a:pt x="429259" y="467982"/>
                </a:lnTo>
                <a:lnTo>
                  <a:pt x="454877" y="448206"/>
                </a:lnTo>
                <a:lnTo>
                  <a:pt x="352842" y="448206"/>
                </a:lnTo>
                <a:lnTo>
                  <a:pt x="304038" y="442558"/>
                </a:lnTo>
                <a:lnTo>
                  <a:pt x="259573" y="417788"/>
                </a:lnTo>
                <a:lnTo>
                  <a:pt x="228273" y="377683"/>
                </a:lnTo>
                <a:lnTo>
                  <a:pt x="215242" y="330343"/>
                </a:lnTo>
                <a:lnTo>
                  <a:pt x="220920" y="281570"/>
                </a:lnTo>
                <a:lnTo>
                  <a:pt x="245751" y="237165"/>
                </a:lnTo>
                <a:lnTo>
                  <a:pt x="285815" y="205818"/>
                </a:lnTo>
                <a:lnTo>
                  <a:pt x="333183" y="192768"/>
                </a:lnTo>
                <a:lnTo>
                  <a:pt x="454810" y="192768"/>
                </a:lnTo>
                <a:lnTo>
                  <a:pt x="429259" y="173044"/>
                </a:lnTo>
                <a:lnTo>
                  <a:pt x="388442" y="155832"/>
                </a:lnTo>
                <a:lnTo>
                  <a:pt x="343026" y="149733"/>
                </a:lnTo>
                <a:close/>
              </a:path>
              <a:path w="686434" h="577214">
                <a:moveTo>
                  <a:pt x="454810" y="192768"/>
                </a:moveTo>
                <a:lnTo>
                  <a:pt x="333183" y="192768"/>
                </a:lnTo>
                <a:lnTo>
                  <a:pt x="357759" y="193289"/>
                </a:lnTo>
                <a:lnTo>
                  <a:pt x="381990" y="198501"/>
                </a:lnTo>
                <a:lnTo>
                  <a:pt x="405143" y="208465"/>
                </a:lnTo>
                <a:lnTo>
                  <a:pt x="426479" y="223239"/>
                </a:lnTo>
                <a:lnTo>
                  <a:pt x="457778" y="263344"/>
                </a:lnTo>
                <a:lnTo>
                  <a:pt x="470810" y="310684"/>
                </a:lnTo>
                <a:lnTo>
                  <a:pt x="465131" y="359457"/>
                </a:lnTo>
                <a:lnTo>
                  <a:pt x="440300" y="403862"/>
                </a:lnTo>
                <a:lnTo>
                  <a:pt x="400193" y="435163"/>
                </a:lnTo>
                <a:lnTo>
                  <a:pt x="352842" y="448206"/>
                </a:lnTo>
                <a:lnTo>
                  <a:pt x="454877" y="448206"/>
                </a:lnTo>
                <a:lnTo>
                  <a:pt x="463847" y="441282"/>
                </a:lnTo>
                <a:lnTo>
                  <a:pt x="490572" y="406720"/>
                </a:lnTo>
                <a:lnTo>
                  <a:pt x="507804" y="365922"/>
                </a:lnTo>
                <a:lnTo>
                  <a:pt x="513911" y="320513"/>
                </a:lnTo>
                <a:lnTo>
                  <a:pt x="507804" y="275105"/>
                </a:lnTo>
                <a:lnTo>
                  <a:pt x="490572" y="234307"/>
                </a:lnTo>
                <a:lnTo>
                  <a:pt x="463847" y="199745"/>
                </a:lnTo>
                <a:lnTo>
                  <a:pt x="454810" y="192768"/>
                </a:lnTo>
                <a:close/>
              </a:path>
              <a:path w="686434" h="577214">
                <a:moveTo>
                  <a:pt x="348785" y="235176"/>
                </a:moveTo>
                <a:lnTo>
                  <a:pt x="342921" y="235176"/>
                </a:lnTo>
                <a:lnTo>
                  <a:pt x="309709" y="241867"/>
                </a:lnTo>
                <a:lnTo>
                  <a:pt x="282583" y="260122"/>
                </a:lnTo>
                <a:lnTo>
                  <a:pt x="264291" y="287213"/>
                </a:lnTo>
                <a:lnTo>
                  <a:pt x="257583" y="320409"/>
                </a:lnTo>
                <a:lnTo>
                  <a:pt x="257583" y="326272"/>
                </a:lnTo>
                <a:lnTo>
                  <a:pt x="262295" y="331089"/>
                </a:lnTo>
                <a:lnTo>
                  <a:pt x="274127" y="331089"/>
                </a:lnTo>
                <a:lnTo>
                  <a:pt x="278944" y="326272"/>
                </a:lnTo>
                <a:lnTo>
                  <a:pt x="278944" y="320409"/>
                </a:lnTo>
                <a:lnTo>
                  <a:pt x="283963" y="295526"/>
                </a:lnTo>
                <a:lnTo>
                  <a:pt x="297661" y="275187"/>
                </a:lnTo>
                <a:lnTo>
                  <a:pt x="317994" y="261466"/>
                </a:lnTo>
                <a:lnTo>
                  <a:pt x="342921" y="256431"/>
                </a:lnTo>
                <a:lnTo>
                  <a:pt x="348785" y="256431"/>
                </a:lnTo>
                <a:lnTo>
                  <a:pt x="353601" y="251720"/>
                </a:lnTo>
                <a:lnTo>
                  <a:pt x="353601" y="239887"/>
                </a:lnTo>
                <a:lnTo>
                  <a:pt x="348785" y="235176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141977" y="2886404"/>
            <a:ext cx="103557" cy="10345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03405" y="2847766"/>
            <a:ext cx="255904" cy="255904"/>
          </a:xfrm>
          <a:custGeom>
            <a:avLst/>
            <a:gdLst/>
            <a:ahLst/>
            <a:cxnLst/>
            <a:rect l="l" t="t" r="r" b="b"/>
            <a:pathLst>
              <a:path w="255905" h="255905">
                <a:moveTo>
                  <a:pt x="117941" y="0"/>
                </a:moveTo>
                <a:lnTo>
                  <a:pt x="70573" y="13049"/>
                </a:lnTo>
                <a:lnTo>
                  <a:pt x="30509" y="44396"/>
                </a:lnTo>
                <a:lnTo>
                  <a:pt x="5678" y="88801"/>
                </a:lnTo>
                <a:lnTo>
                  <a:pt x="0" y="137574"/>
                </a:lnTo>
                <a:lnTo>
                  <a:pt x="13031" y="184914"/>
                </a:lnTo>
                <a:lnTo>
                  <a:pt x="44331" y="225019"/>
                </a:lnTo>
                <a:lnTo>
                  <a:pt x="88796" y="249789"/>
                </a:lnTo>
                <a:lnTo>
                  <a:pt x="137600" y="255437"/>
                </a:lnTo>
                <a:lnTo>
                  <a:pt x="184951" y="242394"/>
                </a:lnTo>
                <a:lnTo>
                  <a:pt x="225058" y="211093"/>
                </a:lnTo>
                <a:lnTo>
                  <a:pt x="249889" y="166688"/>
                </a:lnTo>
                <a:lnTo>
                  <a:pt x="255568" y="117915"/>
                </a:lnTo>
                <a:lnTo>
                  <a:pt x="242536" y="70575"/>
                </a:lnTo>
                <a:lnTo>
                  <a:pt x="211237" y="30470"/>
                </a:lnTo>
                <a:lnTo>
                  <a:pt x="166748" y="5732"/>
                </a:lnTo>
                <a:lnTo>
                  <a:pt x="117941" y="0"/>
                </a:lnTo>
                <a:close/>
              </a:path>
            </a:pathLst>
          </a:custGeom>
          <a:ln w="7539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060304" y="2804731"/>
            <a:ext cx="342265" cy="341630"/>
          </a:xfrm>
          <a:custGeom>
            <a:avLst/>
            <a:gdLst/>
            <a:ahLst/>
            <a:cxnLst/>
            <a:rect l="l" t="t" r="r" b="b"/>
            <a:pathLst>
              <a:path w="342265" h="341630">
                <a:moveTo>
                  <a:pt x="170884" y="0"/>
                </a:moveTo>
                <a:lnTo>
                  <a:pt x="216300" y="6098"/>
                </a:lnTo>
                <a:lnTo>
                  <a:pt x="257118" y="23311"/>
                </a:lnTo>
                <a:lnTo>
                  <a:pt x="291705" y="50011"/>
                </a:lnTo>
                <a:lnTo>
                  <a:pt x="318431" y="84573"/>
                </a:lnTo>
                <a:lnTo>
                  <a:pt x="335663" y="125371"/>
                </a:lnTo>
                <a:lnTo>
                  <a:pt x="341769" y="170780"/>
                </a:lnTo>
                <a:lnTo>
                  <a:pt x="335663" y="216188"/>
                </a:lnTo>
                <a:lnTo>
                  <a:pt x="318431" y="256986"/>
                </a:lnTo>
                <a:lnTo>
                  <a:pt x="291705" y="291548"/>
                </a:lnTo>
                <a:lnTo>
                  <a:pt x="257118" y="318248"/>
                </a:lnTo>
                <a:lnTo>
                  <a:pt x="216300" y="335461"/>
                </a:lnTo>
                <a:lnTo>
                  <a:pt x="170884" y="341560"/>
                </a:lnTo>
                <a:lnTo>
                  <a:pt x="125432" y="335461"/>
                </a:lnTo>
                <a:lnTo>
                  <a:pt x="84604" y="318248"/>
                </a:lnTo>
                <a:lnTo>
                  <a:pt x="50024" y="291548"/>
                </a:lnTo>
                <a:lnTo>
                  <a:pt x="23315" y="256986"/>
                </a:lnTo>
                <a:lnTo>
                  <a:pt x="6099" y="216188"/>
                </a:lnTo>
                <a:lnTo>
                  <a:pt x="0" y="170780"/>
                </a:lnTo>
                <a:lnTo>
                  <a:pt x="6099" y="125371"/>
                </a:lnTo>
                <a:lnTo>
                  <a:pt x="23315" y="84573"/>
                </a:lnTo>
                <a:lnTo>
                  <a:pt x="50024" y="50011"/>
                </a:lnTo>
                <a:lnTo>
                  <a:pt x="84604" y="23311"/>
                </a:lnTo>
                <a:lnTo>
                  <a:pt x="125432" y="6098"/>
                </a:lnTo>
                <a:lnTo>
                  <a:pt x="170884" y="0"/>
                </a:lnTo>
                <a:close/>
              </a:path>
            </a:pathLst>
          </a:custGeom>
          <a:ln w="7539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930989" y="2697719"/>
            <a:ext cx="600710" cy="491490"/>
          </a:xfrm>
          <a:custGeom>
            <a:avLst/>
            <a:gdLst/>
            <a:ahLst/>
            <a:cxnLst/>
            <a:rect l="l" t="t" r="r" b="b"/>
            <a:pathLst>
              <a:path w="600709" h="491489">
                <a:moveTo>
                  <a:pt x="192978" y="0"/>
                </a:moveTo>
                <a:lnTo>
                  <a:pt x="184182" y="0"/>
                </a:lnTo>
                <a:lnTo>
                  <a:pt x="176329" y="5340"/>
                </a:lnTo>
                <a:lnTo>
                  <a:pt x="173083" y="13402"/>
                </a:lnTo>
                <a:lnTo>
                  <a:pt x="134655" y="109001"/>
                </a:lnTo>
                <a:lnTo>
                  <a:pt x="18009" y="128477"/>
                </a:lnTo>
                <a:lnTo>
                  <a:pt x="10822" y="131000"/>
                </a:lnTo>
                <a:lnTo>
                  <a:pt x="5117" y="135702"/>
                </a:lnTo>
                <a:lnTo>
                  <a:pt x="1356" y="142053"/>
                </a:lnTo>
                <a:lnTo>
                  <a:pt x="0" y="149524"/>
                </a:lnTo>
                <a:lnTo>
                  <a:pt x="0" y="469933"/>
                </a:lnTo>
                <a:lnTo>
                  <a:pt x="1690" y="478262"/>
                </a:lnTo>
                <a:lnTo>
                  <a:pt x="6295" y="485050"/>
                </a:lnTo>
                <a:lnTo>
                  <a:pt x="13119" y="489620"/>
                </a:lnTo>
                <a:lnTo>
                  <a:pt x="21465" y="491293"/>
                </a:lnTo>
                <a:lnTo>
                  <a:pt x="578935" y="491293"/>
                </a:lnTo>
                <a:lnTo>
                  <a:pt x="587264" y="489620"/>
                </a:lnTo>
                <a:lnTo>
                  <a:pt x="594052" y="485050"/>
                </a:lnTo>
                <a:lnTo>
                  <a:pt x="598622" y="478262"/>
                </a:lnTo>
                <a:lnTo>
                  <a:pt x="600295" y="469933"/>
                </a:lnTo>
                <a:lnTo>
                  <a:pt x="600295" y="419869"/>
                </a:lnTo>
                <a:lnTo>
                  <a:pt x="600295" y="309728"/>
                </a:lnTo>
                <a:lnTo>
                  <a:pt x="600295" y="199588"/>
                </a:lnTo>
                <a:lnTo>
                  <a:pt x="600295" y="149524"/>
                </a:lnTo>
                <a:lnTo>
                  <a:pt x="598955" y="142053"/>
                </a:lnTo>
                <a:lnTo>
                  <a:pt x="595230" y="135702"/>
                </a:lnTo>
                <a:lnTo>
                  <a:pt x="589561" y="131000"/>
                </a:lnTo>
                <a:lnTo>
                  <a:pt x="582390" y="128477"/>
                </a:lnTo>
                <a:lnTo>
                  <a:pt x="465640" y="109001"/>
                </a:lnTo>
                <a:lnTo>
                  <a:pt x="427316" y="13402"/>
                </a:lnTo>
                <a:lnTo>
                  <a:pt x="423966" y="5340"/>
                </a:lnTo>
                <a:lnTo>
                  <a:pt x="416112" y="0"/>
                </a:lnTo>
                <a:lnTo>
                  <a:pt x="407317" y="0"/>
                </a:lnTo>
                <a:lnTo>
                  <a:pt x="192978" y="0"/>
                </a:lnTo>
                <a:close/>
              </a:path>
            </a:pathLst>
          </a:custGeom>
          <a:ln w="7539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888163" y="2654997"/>
            <a:ext cx="686435" cy="577215"/>
          </a:xfrm>
          <a:custGeom>
            <a:avLst/>
            <a:gdLst/>
            <a:ahLst/>
            <a:cxnLst/>
            <a:rect l="l" t="t" r="r" b="b"/>
            <a:pathLst>
              <a:path w="686434" h="577214">
                <a:moveTo>
                  <a:pt x="235804" y="0"/>
                </a:moveTo>
                <a:lnTo>
                  <a:pt x="450143" y="0"/>
                </a:lnTo>
                <a:lnTo>
                  <a:pt x="469277" y="2851"/>
                </a:lnTo>
                <a:lnTo>
                  <a:pt x="486281" y="10955"/>
                </a:lnTo>
                <a:lnTo>
                  <a:pt x="500163" y="23633"/>
                </a:lnTo>
                <a:lnTo>
                  <a:pt x="509932" y="40208"/>
                </a:lnTo>
                <a:lnTo>
                  <a:pt x="539355" y="113609"/>
                </a:lnTo>
                <a:lnTo>
                  <a:pt x="632232" y="129001"/>
                </a:lnTo>
                <a:lnTo>
                  <a:pt x="653805" y="136615"/>
                </a:lnTo>
                <a:lnTo>
                  <a:pt x="670843" y="150728"/>
                </a:lnTo>
                <a:lnTo>
                  <a:pt x="682030" y="169788"/>
                </a:lnTo>
                <a:lnTo>
                  <a:pt x="686052" y="192245"/>
                </a:lnTo>
                <a:lnTo>
                  <a:pt x="686052" y="512654"/>
                </a:lnTo>
                <a:lnTo>
                  <a:pt x="680983" y="537553"/>
                </a:lnTo>
                <a:lnTo>
                  <a:pt x="667178" y="557928"/>
                </a:lnTo>
                <a:lnTo>
                  <a:pt x="646737" y="571685"/>
                </a:lnTo>
                <a:lnTo>
                  <a:pt x="621761" y="576736"/>
                </a:lnTo>
                <a:lnTo>
                  <a:pt x="64291" y="576736"/>
                </a:lnTo>
                <a:lnTo>
                  <a:pt x="39270" y="571685"/>
                </a:lnTo>
                <a:lnTo>
                  <a:pt x="18834" y="557928"/>
                </a:lnTo>
                <a:lnTo>
                  <a:pt x="5053" y="537553"/>
                </a:lnTo>
                <a:lnTo>
                  <a:pt x="0" y="512654"/>
                </a:lnTo>
                <a:lnTo>
                  <a:pt x="0" y="192245"/>
                </a:lnTo>
                <a:lnTo>
                  <a:pt x="15195" y="150728"/>
                </a:lnTo>
                <a:lnTo>
                  <a:pt x="53715" y="129001"/>
                </a:lnTo>
                <a:lnTo>
                  <a:pt x="146697" y="113609"/>
                </a:lnTo>
                <a:lnTo>
                  <a:pt x="176015" y="40312"/>
                </a:lnTo>
                <a:lnTo>
                  <a:pt x="185843" y="23677"/>
                </a:lnTo>
                <a:lnTo>
                  <a:pt x="199745" y="10968"/>
                </a:lnTo>
                <a:lnTo>
                  <a:pt x="216729" y="2853"/>
                </a:lnTo>
                <a:lnTo>
                  <a:pt x="235804" y="0"/>
                </a:lnTo>
                <a:close/>
              </a:path>
            </a:pathLst>
          </a:custGeom>
          <a:ln w="7539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431200" y="3645753"/>
            <a:ext cx="95250" cy="4715510"/>
          </a:xfrm>
          <a:custGeom>
            <a:avLst/>
            <a:gdLst/>
            <a:ahLst/>
            <a:cxnLst/>
            <a:rect l="l" t="t" r="r" b="b"/>
            <a:pathLst>
              <a:path w="95250" h="4715509">
                <a:moveTo>
                  <a:pt x="10575" y="4622791"/>
                </a:moveTo>
                <a:lnTo>
                  <a:pt x="1570" y="4628026"/>
                </a:lnTo>
                <a:lnTo>
                  <a:pt x="0" y="4633785"/>
                </a:lnTo>
                <a:lnTo>
                  <a:pt x="47433" y="4715039"/>
                </a:lnTo>
                <a:lnTo>
                  <a:pt x="58254" y="4696506"/>
                </a:lnTo>
                <a:lnTo>
                  <a:pt x="38009" y="4696506"/>
                </a:lnTo>
                <a:lnTo>
                  <a:pt x="38009" y="4661422"/>
                </a:lnTo>
                <a:lnTo>
                  <a:pt x="16334" y="4624257"/>
                </a:lnTo>
                <a:lnTo>
                  <a:pt x="10575" y="4622791"/>
                </a:lnTo>
                <a:close/>
              </a:path>
              <a:path w="95250" h="4715509">
                <a:moveTo>
                  <a:pt x="38009" y="4661422"/>
                </a:moveTo>
                <a:lnTo>
                  <a:pt x="38009" y="4696506"/>
                </a:lnTo>
                <a:lnTo>
                  <a:pt x="56856" y="4696506"/>
                </a:lnTo>
                <a:lnTo>
                  <a:pt x="56856" y="4691584"/>
                </a:lnTo>
                <a:lnTo>
                  <a:pt x="39265" y="4691584"/>
                </a:lnTo>
                <a:lnTo>
                  <a:pt x="47433" y="4677580"/>
                </a:lnTo>
                <a:lnTo>
                  <a:pt x="38009" y="4661422"/>
                </a:lnTo>
                <a:close/>
              </a:path>
              <a:path w="95250" h="4715509">
                <a:moveTo>
                  <a:pt x="84290" y="4622791"/>
                </a:moveTo>
                <a:lnTo>
                  <a:pt x="78531" y="4624257"/>
                </a:lnTo>
                <a:lnTo>
                  <a:pt x="56856" y="4661422"/>
                </a:lnTo>
                <a:lnTo>
                  <a:pt x="56856" y="4696506"/>
                </a:lnTo>
                <a:lnTo>
                  <a:pt x="58254" y="4696506"/>
                </a:lnTo>
                <a:lnTo>
                  <a:pt x="94866" y="4633785"/>
                </a:lnTo>
                <a:lnTo>
                  <a:pt x="93295" y="4628026"/>
                </a:lnTo>
                <a:lnTo>
                  <a:pt x="84290" y="4622791"/>
                </a:lnTo>
                <a:close/>
              </a:path>
              <a:path w="95250" h="4715509">
                <a:moveTo>
                  <a:pt x="47433" y="4677580"/>
                </a:moveTo>
                <a:lnTo>
                  <a:pt x="39265" y="4691584"/>
                </a:lnTo>
                <a:lnTo>
                  <a:pt x="55600" y="4691584"/>
                </a:lnTo>
                <a:lnTo>
                  <a:pt x="47433" y="4677580"/>
                </a:lnTo>
                <a:close/>
              </a:path>
              <a:path w="95250" h="4715509">
                <a:moveTo>
                  <a:pt x="56856" y="4661422"/>
                </a:moveTo>
                <a:lnTo>
                  <a:pt x="47433" y="4677580"/>
                </a:lnTo>
                <a:lnTo>
                  <a:pt x="55600" y="4691584"/>
                </a:lnTo>
                <a:lnTo>
                  <a:pt x="56856" y="4691584"/>
                </a:lnTo>
                <a:lnTo>
                  <a:pt x="56856" y="4661422"/>
                </a:lnTo>
                <a:close/>
              </a:path>
              <a:path w="95250" h="4715509">
                <a:moveTo>
                  <a:pt x="47433" y="37455"/>
                </a:moveTo>
                <a:lnTo>
                  <a:pt x="38009" y="53610"/>
                </a:lnTo>
                <a:lnTo>
                  <a:pt x="38009" y="4661422"/>
                </a:lnTo>
                <a:lnTo>
                  <a:pt x="47433" y="4677580"/>
                </a:lnTo>
                <a:lnTo>
                  <a:pt x="56856" y="4661422"/>
                </a:lnTo>
                <a:lnTo>
                  <a:pt x="56856" y="53610"/>
                </a:lnTo>
                <a:lnTo>
                  <a:pt x="47433" y="37455"/>
                </a:lnTo>
                <a:close/>
              </a:path>
              <a:path w="95250" h="4715509">
                <a:moveTo>
                  <a:pt x="47433" y="0"/>
                </a:moveTo>
                <a:lnTo>
                  <a:pt x="0" y="81254"/>
                </a:lnTo>
                <a:lnTo>
                  <a:pt x="1570" y="87013"/>
                </a:lnTo>
                <a:lnTo>
                  <a:pt x="10575" y="92248"/>
                </a:lnTo>
                <a:lnTo>
                  <a:pt x="16334" y="90677"/>
                </a:lnTo>
                <a:lnTo>
                  <a:pt x="18952" y="86280"/>
                </a:lnTo>
                <a:lnTo>
                  <a:pt x="38009" y="53610"/>
                </a:lnTo>
                <a:lnTo>
                  <a:pt x="38009" y="18638"/>
                </a:lnTo>
                <a:lnTo>
                  <a:pt x="58313" y="18638"/>
                </a:lnTo>
                <a:lnTo>
                  <a:pt x="47433" y="0"/>
                </a:lnTo>
                <a:close/>
              </a:path>
              <a:path w="95250" h="4715509">
                <a:moveTo>
                  <a:pt x="58313" y="18638"/>
                </a:moveTo>
                <a:lnTo>
                  <a:pt x="56856" y="18638"/>
                </a:lnTo>
                <a:lnTo>
                  <a:pt x="56856" y="53610"/>
                </a:lnTo>
                <a:lnTo>
                  <a:pt x="75913" y="86280"/>
                </a:lnTo>
                <a:lnTo>
                  <a:pt x="78531" y="90677"/>
                </a:lnTo>
                <a:lnTo>
                  <a:pt x="84290" y="92248"/>
                </a:lnTo>
                <a:lnTo>
                  <a:pt x="93295" y="87013"/>
                </a:lnTo>
                <a:lnTo>
                  <a:pt x="94866" y="81254"/>
                </a:lnTo>
                <a:lnTo>
                  <a:pt x="58313" y="18638"/>
                </a:lnTo>
                <a:close/>
              </a:path>
              <a:path w="95250" h="4715509">
                <a:moveTo>
                  <a:pt x="56856" y="18638"/>
                </a:moveTo>
                <a:lnTo>
                  <a:pt x="38009" y="18638"/>
                </a:lnTo>
                <a:lnTo>
                  <a:pt x="38009" y="53610"/>
                </a:lnTo>
                <a:lnTo>
                  <a:pt x="47433" y="37455"/>
                </a:lnTo>
                <a:lnTo>
                  <a:pt x="39265" y="23454"/>
                </a:lnTo>
                <a:lnTo>
                  <a:pt x="56856" y="23454"/>
                </a:lnTo>
                <a:lnTo>
                  <a:pt x="56856" y="18638"/>
                </a:lnTo>
                <a:close/>
              </a:path>
              <a:path w="95250" h="4715509">
                <a:moveTo>
                  <a:pt x="56856" y="23454"/>
                </a:moveTo>
                <a:lnTo>
                  <a:pt x="55600" y="23454"/>
                </a:lnTo>
                <a:lnTo>
                  <a:pt x="47433" y="37455"/>
                </a:lnTo>
                <a:lnTo>
                  <a:pt x="56856" y="53610"/>
                </a:lnTo>
                <a:lnTo>
                  <a:pt x="56856" y="23454"/>
                </a:lnTo>
                <a:close/>
              </a:path>
              <a:path w="95250" h="4715509">
                <a:moveTo>
                  <a:pt x="55600" y="23454"/>
                </a:moveTo>
                <a:lnTo>
                  <a:pt x="39265" y="23454"/>
                </a:lnTo>
                <a:lnTo>
                  <a:pt x="47433" y="37455"/>
                </a:lnTo>
                <a:lnTo>
                  <a:pt x="55600" y="23454"/>
                </a:lnTo>
                <a:close/>
              </a:path>
            </a:pathLst>
          </a:custGeom>
          <a:solidFill>
            <a:srgbClr val="A7A7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477019" y="6073637"/>
            <a:ext cx="4002404" cy="95250"/>
          </a:xfrm>
          <a:custGeom>
            <a:avLst/>
            <a:gdLst/>
            <a:ahLst/>
            <a:cxnLst/>
            <a:rect l="l" t="t" r="r" b="b"/>
            <a:pathLst>
              <a:path w="4002404" h="95250">
                <a:moveTo>
                  <a:pt x="81254" y="0"/>
                </a:moveTo>
                <a:lnTo>
                  <a:pt x="0" y="47433"/>
                </a:lnTo>
                <a:lnTo>
                  <a:pt x="81254" y="94866"/>
                </a:lnTo>
                <a:lnTo>
                  <a:pt x="87013" y="93295"/>
                </a:lnTo>
                <a:lnTo>
                  <a:pt x="92248" y="84290"/>
                </a:lnTo>
                <a:lnTo>
                  <a:pt x="90677" y="78531"/>
                </a:lnTo>
                <a:lnTo>
                  <a:pt x="86280" y="75913"/>
                </a:lnTo>
                <a:lnTo>
                  <a:pt x="53610" y="56856"/>
                </a:lnTo>
                <a:lnTo>
                  <a:pt x="18638" y="56856"/>
                </a:lnTo>
                <a:lnTo>
                  <a:pt x="18638" y="38009"/>
                </a:lnTo>
                <a:lnTo>
                  <a:pt x="53610" y="38009"/>
                </a:lnTo>
                <a:lnTo>
                  <a:pt x="86280" y="18952"/>
                </a:lnTo>
                <a:lnTo>
                  <a:pt x="90677" y="16334"/>
                </a:lnTo>
                <a:lnTo>
                  <a:pt x="92248" y="10575"/>
                </a:lnTo>
                <a:lnTo>
                  <a:pt x="87013" y="1570"/>
                </a:lnTo>
                <a:lnTo>
                  <a:pt x="81254" y="0"/>
                </a:lnTo>
                <a:close/>
              </a:path>
              <a:path w="4002404" h="95250">
                <a:moveTo>
                  <a:pt x="3964932" y="47433"/>
                </a:moveTo>
                <a:lnTo>
                  <a:pt x="3911608" y="78531"/>
                </a:lnTo>
                <a:lnTo>
                  <a:pt x="3910038" y="84290"/>
                </a:lnTo>
                <a:lnTo>
                  <a:pt x="3912760" y="88793"/>
                </a:lnTo>
                <a:lnTo>
                  <a:pt x="3915378" y="93295"/>
                </a:lnTo>
                <a:lnTo>
                  <a:pt x="3921137" y="94866"/>
                </a:lnTo>
                <a:lnTo>
                  <a:pt x="3986248" y="56856"/>
                </a:lnTo>
                <a:lnTo>
                  <a:pt x="3983753" y="56856"/>
                </a:lnTo>
                <a:lnTo>
                  <a:pt x="3983753" y="55600"/>
                </a:lnTo>
                <a:lnTo>
                  <a:pt x="3978936" y="55600"/>
                </a:lnTo>
                <a:lnTo>
                  <a:pt x="3964932" y="47433"/>
                </a:lnTo>
                <a:close/>
              </a:path>
              <a:path w="4002404" h="95250">
                <a:moveTo>
                  <a:pt x="53610" y="38009"/>
                </a:moveTo>
                <a:lnTo>
                  <a:pt x="18638" y="38009"/>
                </a:lnTo>
                <a:lnTo>
                  <a:pt x="18638" y="56856"/>
                </a:lnTo>
                <a:lnTo>
                  <a:pt x="53610" y="56856"/>
                </a:lnTo>
                <a:lnTo>
                  <a:pt x="51456" y="55600"/>
                </a:lnTo>
                <a:lnTo>
                  <a:pt x="23454" y="55600"/>
                </a:lnTo>
                <a:lnTo>
                  <a:pt x="23454" y="39265"/>
                </a:lnTo>
                <a:lnTo>
                  <a:pt x="51456" y="39265"/>
                </a:lnTo>
                <a:lnTo>
                  <a:pt x="53610" y="38009"/>
                </a:lnTo>
                <a:close/>
              </a:path>
              <a:path w="4002404" h="95250">
                <a:moveTo>
                  <a:pt x="3948773" y="38009"/>
                </a:moveTo>
                <a:lnTo>
                  <a:pt x="53610" y="38009"/>
                </a:lnTo>
                <a:lnTo>
                  <a:pt x="37455" y="47433"/>
                </a:lnTo>
                <a:lnTo>
                  <a:pt x="53610" y="56856"/>
                </a:lnTo>
                <a:lnTo>
                  <a:pt x="3948773" y="56856"/>
                </a:lnTo>
                <a:lnTo>
                  <a:pt x="3964932" y="47433"/>
                </a:lnTo>
                <a:lnTo>
                  <a:pt x="3948773" y="38009"/>
                </a:lnTo>
                <a:close/>
              </a:path>
              <a:path w="4002404" h="95250">
                <a:moveTo>
                  <a:pt x="3986251" y="38009"/>
                </a:moveTo>
                <a:lnTo>
                  <a:pt x="3983753" y="38009"/>
                </a:lnTo>
                <a:lnTo>
                  <a:pt x="3983753" y="56856"/>
                </a:lnTo>
                <a:lnTo>
                  <a:pt x="3986248" y="56856"/>
                </a:lnTo>
                <a:lnTo>
                  <a:pt x="4002391" y="47433"/>
                </a:lnTo>
                <a:lnTo>
                  <a:pt x="3986251" y="38009"/>
                </a:lnTo>
                <a:close/>
              </a:path>
              <a:path w="4002404" h="95250">
                <a:moveTo>
                  <a:pt x="23454" y="39265"/>
                </a:moveTo>
                <a:lnTo>
                  <a:pt x="23454" y="55600"/>
                </a:lnTo>
                <a:lnTo>
                  <a:pt x="37455" y="47433"/>
                </a:lnTo>
                <a:lnTo>
                  <a:pt x="23454" y="39265"/>
                </a:lnTo>
                <a:close/>
              </a:path>
              <a:path w="4002404" h="95250">
                <a:moveTo>
                  <a:pt x="37455" y="47433"/>
                </a:moveTo>
                <a:lnTo>
                  <a:pt x="23454" y="55600"/>
                </a:lnTo>
                <a:lnTo>
                  <a:pt x="51456" y="55600"/>
                </a:lnTo>
                <a:lnTo>
                  <a:pt x="37455" y="47433"/>
                </a:lnTo>
                <a:close/>
              </a:path>
              <a:path w="4002404" h="95250">
                <a:moveTo>
                  <a:pt x="3978936" y="39265"/>
                </a:moveTo>
                <a:lnTo>
                  <a:pt x="3964932" y="47433"/>
                </a:lnTo>
                <a:lnTo>
                  <a:pt x="3978936" y="55600"/>
                </a:lnTo>
                <a:lnTo>
                  <a:pt x="3978936" y="39265"/>
                </a:lnTo>
                <a:close/>
              </a:path>
              <a:path w="4002404" h="95250">
                <a:moveTo>
                  <a:pt x="3983753" y="39265"/>
                </a:moveTo>
                <a:lnTo>
                  <a:pt x="3978936" y="39265"/>
                </a:lnTo>
                <a:lnTo>
                  <a:pt x="3978936" y="55600"/>
                </a:lnTo>
                <a:lnTo>
                  <a:pt x="3983753" y="55600"/>
                </a:lnTo>
                <a:lnTo>
                  <a:pt x="3983753" y="39265"/>
                </a:lnTo>
                <a:close/>
              </a:path>
              <a:path w="4002404" h="95250">
                <a:moveTo>
                  <a:pt x="51456" y="39265"/>
                </a:moveTo>
                <a:lnTo>
                  <a:pt x="23454" y="39265"/>
                </a:lnTo>
                <a:lnTo>
                  <a:pt x="37455" y="47433"/>
                </a:lnTo>
                <a:lnTo>
                  <a:pt x="51456" y="39265"/>
                </a:lnTo>
                <a:close/>
              </a:path>
              <a:path w="4002404" h="95250">
                <a:moveTo>
                  <a:pt x="3921137" y="0"/>
                </a:moveTo>
                <a:lnTo>
                  <a:pt x="3915378" y="1570"/>
                </a:lnTo>
                <a:lnTo>
                  <a:pt x="3912760" y="6073"/>
                </a:lnTo>
                <a:lnTo>
                  <a:pt x="3910038" y="10575"/>
                </a:lnTo>
                <a:lnTo>
                  <a:pt x="3911608" y="16334"/>
                </a:lnTo>
                <a:lnTo>
                  <a:pt x="3964932" y="47433"/>
                </a:lnTo>
                <a:lnTo>
                  <a:pt x="3978936" y="39265"/>
                </a:lnTo>
                <a:lnTo>
                  <a:pt x="3983753" y="39265"/>
                </a:lnTo>
                <a:lnTo>
                  <a:pt x="3983753" y="38009"/>
                </a:lnTo>
                <a:lnTo>
                  <a:pt x="3986251" y="38009"/>
                </a:lnTo>
                <a:lnTo>
                  <a:pt x="3921137" y="0"/>
                </a:lnTo>
                <a:close/>
              </a:path>
            </a:pathLst>
          </a:custGeom>
          <a:solidFill>
            <a:srgbClr val="A7A7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119425" y="3825860"/>
            <a:ext cx="5208905" cy="1623060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75"/>
              </a:spcBef>
            </a:pPr>
            <a:r>
              <a:rPr sz="2950" b="1" spc="15" dirty="0">
                <a:latin typeface="微软雅黑"/>
                <a:cs typeface="微软雅黑"/>
              </a:rPr>
              <a:t>智慧医疗</a:t>
            </a:r>
            <a:endParaRPr sz="2950">
              <a:latin typeface="微软雅黑"/>
              <a:cs typeface="微软雅黑"/>
            </a:endParaRPr>
          </a:p>
          <a:p>
            <a:pPr marL="12700" marR="5080" algn="ctr">
              <a:lnSpc>
                <a:spcPct val="120900"/>
              </a:lnSpc>
              <a:spcBef>
                <a:spcPts val="220"/>
              </a:spcBef>
            </a:pPr>
            <a:r>
              <a:rPr sz="2700" spc="15" dirty="0">
                <a:latin typeface="微软雅黑"/>
                <a:cs typeface="微软雅黑"/>
              </a:rPr>
              <a:t>《电子病历系统功能应用水平分级 </a:t>
            </a:r>
            <a:r>
              <a:rPr sz="2700" spc="20" dirty="0">
                <a:latin typeface="微软雅黑"/>
                <a:cs typeface="微软雅黑"/>
              </a:rPr>
              <a:t>评价》</a:t>
            </a:r>
            <a:endParaRPr sz="2700">
              <a:latin typeface="微软雅黑"/>
              <a:cs typeface="微软雅黑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455791" y="3840271"/>
            <a:ext cx="1533525" cy="122618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950" b="1" spc="15" dirty="0">
                <a:solidFill>
                  <a:srgbClr val="FFFFFF"/>
                </a:solidFill>
                <a:latin typeface="微软雅黑"/>
                <a:cs typeface="微软雅黑"/>
              </a:rPr>
              <a:t>信息安全</a:t>
            </a:r>
            <a:endParaRPr sz="295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2950" spc="15" dirty="0">
                <a:solidFill>
                  <a:srgbClr val="FFFFFF"/>
                </a:solidFill>
                <a:latin typeface="微软雅黑"/>
                <a:cs typeface="微软雅黑"/>
              </a:rPr>
              <a:t>保架护航</a:t>
            </a:r>
            <a:endParaRPr sz="2950">
              <a:latin typeface="微软雅黑"/>
              <a:cs typeface="微软雅黑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39585" y="7422675"/>
            <a:ext cx="1972310" cy="122618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280"/>
              </a:spcBef>
            </a:pPr>
            <a:r>
              <a:rPr sz="2950" b="1" spc="15" dirty="0">
                <a:latin typeface="微软雅黑"/>
                <a:cs typeface="微软雅黑"/>
              </a:rPr>
              <a:t>智慧服务</a:t>
            </a:r>
            <a:endParaRPr sz="2950">
              <a:latin typeface="微软雅黑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1185"/>
              </a:spcBef>
            </a:pPr>
            <a:r>
              <a:rPr sz="2950" spc="10" dirty="0">
                <a:latin typeface="微软雅黑"/>
                <a:cs typeface="微软雅黑"/>
              </a:rPr>
              <a:t>4</a:t>
            </a:r>
            <a:r>
              <a:rPr sz="2950" spc="5" dirty="0">
                <a:latin typeface="微软雅黑"/>
                <a:cs typeface="微软雅黑"/>
              </a:rPr>
              <a:t>S</a:t>
            </a:r>
            <a:r>
              <a:rPr sz="2950" spc="15" dirty="0">
                <a:latin typeface="微软雅黑"/>
                <a:cs typeface="微软雅黑"/>
              </a:rPr>
              <a:t>评价体系</a:t>
            </a:r>
            <a:endParaRPr sz="2950">
              <a:latin typeface="微软雅黑"/>
              <a:cs typeface="微软雅黑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475895" y="7422675"/>
            <a:ext cx="1533525" cy="122618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950" b="1" spc="15" dirty="0">
                <a:latin typeface="微软雅黑"/>
                <a:cs typeface="微软雅黑"/>
              </a:rPr>
              <a:t>智慧管理</a:t>
            </a:r>
            <a:endParaRPr sz="2950">
              <a:latin typeface="微软雅黑"/>
              <a:cs typeface="微软雅黑"/>
            </a:endParaRPr>
          </a:p>
          <a:p>
            <a:pPr marL="200660">
              <a:lnSpc>
                <a:spcPct val="100000"/>
              </a:lnSpc>
              <a:spcBef>
                <a:spcPts val="1185"/>
              </a:spcBef>
            </a:pPr>
            <a:r>
              <a:rPr sz="2950" spc="15" dirty="0">
                <a:latin typeface="微软雅黑"/>
                <a:cs typeface="微软雅黑"/>
              </a:rPr>
              <a:t>拟定中</a:t>
            </a:r>
            <a:endParaRPr sz="2950">
              <a:latin typeface="微软雅黑"/>
              <a:cs typeface="微软雅黑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013455" y="2275454"/>
            <a:ext cx="1421765" cy="1421765"/>
          </a:xfrm>
          <a:custGeom>
            <a:avLst/>
            <a:gdLst/>
            <a:ahLst/>
            <a:cxnLst/>
            <a:rect l="l" t="t" r="r" b="b"/>
            <a:pathLst>
              <a:path w="1421765" h="1421764">
                <a:moveTo>
                  <a:pt x="710802" y="0"/>
                </a:moveTo>
                <a:lnTo>
                  <a:pt x="663699" y="6046"/>
                </a:lnTo>
                <a:lnTo>
                  <a:pt x="619110" y="24187"/>
                </a:lnTo>
                <a:lnTo>
                  <a:pt x="579537" y="54422"/>
                </a:lnTo>
                <a:lnTo>
                  <a:pt x="54422" y="579537"/>
                </a:lnTo>
                <a:lnTo>
                  <a:pt x="24187" y="619110"/>
                </a:lnTo>
                <a:lnTo>
                  <a:pt x="6046" y="663699"/>
                </a:lnTo>
                <a:lnTo>
                  <a:pt x="0" y="710802"/>
                </a:lnTo>
                <a:lnTo>
                  <a:pt x="6046" y="757914"/>
                </a:lnTo>
                <a:lnTo>
                  <a:pt x="24187" y="802530"/>
                </a:lnTo>
                <a:lnTo>
                  <a:pt x="54422" y="842147"/>
                </a:lnTo>
                <a:lnTo>
                  <a:pt x="579537" y="1367262"/>
                </a:lnTo>
                <a:lnTo>
                  <a:pt x="619110" y="1397453"/>
                </a:lnTo>
                <a:lnTo>
                  <a:pt x="663699" y="1415567"/>
                </a:lnTo>
                <a:lnTo>
                  <a:pt x="710802" y="1421605"/>
                </a:lnTo>
                <a:lnTo>
                  <a:pt x="757914" y="1415567"/>
                </a:lnTo>
                <a:lnTo>
                  <a:pt x="802530" y="1397453"/>
                </a:lnTo>
                <a:lnTo>
                  <a:pt x="842147" y="1367262"/>
                </a:lnTo>
                <a:lnTo>
                  <a:pt x="1367262" y="842147"/>
                </a:lnTo>
                <a:lnTo>
                  <a:pt x="1397453" y="802530"/>
                </a:lnTo>
                <a:lnTo>
                  <a:pt x="1415567" y="757914"/>
                </a:lnTo>
                <a:lnTo>
                  <a:pt x="1421605" y="710802"/>
                </a:lnTo>
                <a:lnTo>
                  <a:pt x="1415567" y="663699"/>
                </a:lnTo>
                <a:lnTo>
                  <a:pt x="1397453" y="619110"/>
                </a:lnTo>
                <a:lnTo>
                  <a:pt x="1367262" y="579537"/>
                </a:lnTo>
                <a:lnTo>
                  <a:pt x="842147" y="54422"/>
                </a:lnTo>
                <a:lnTo>
                  <a:pt x="802530" y="24187"/>
                </a:lnTo>
                <a:lnTo>
                  <a:pt x="757914" y="6046"/>
                </a:lnTo>
                <a:lnTo>
                  <a:pt x="710802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381795" y="2596207"/>
            <a:ext cx="685165" cy="684530"/>
          </a:xfrm>
          <a:custGeom>
            <a:avLst/>
            <a:gdLst/>
            <a:ahLst/>
            <a:cxnLst/>
            <a:rect l="l" t="t" r="r" b="b"/>
            <a:pathLst>
              <a:path w="685165" h="684529">
                <a:moveTo>
                  <a:pt x="299292" y="574040"/>
                </a:moveTo>
                <a:lnTo>
                  <a:pt x="230568" y="574040"/>
                </a:lnTo>
                <a:lnTo>
                  <a:pt x="237302" y="576580"/>
                </a:lnTo>
                <a:lnTo>
                  <a:pt x="244154" y="580390"/>
                </a:lnTo>
                <a:lnTo>
                  <a:pt x="258212" y="585470"/>
                </a:lnTo>
                <a:lnTo>
                  <a:pt x="271300" y="650240"/>
                </a:lnTo>
                <a:lnTo>
                  <a:pt x="276668" y="664210"/>
                </a:lnTo>
                <a:lnTo>
                  <a:pt x="286130" y="675640"/>
                </a:lnTo>
                <a:lnTo>
                  <a:pt x="298673" y="681990"/>
                </a:lnTo>
                <a:lnTo>
                  <a:pt x="313288" y="684530"/>
                </a:lnTo>
                <a:lnTo>
                  <a:pt x="371507" y="684530"/>
                </a:lnTo>
                <a:lnTo>
                  <a:pt x="408127" y="664210"/>
                </a:lnTo>
                <a:lnTo>
                  <a:pt x="415035" y="642620"/>
                </a:lnTo>
                <a:lnTo>
                  <a:pt x="313288" y="642620"/>
                </a:lnTo>
                <a:lnTo>
                  <a:pt x="300200" y="576580"/>
                </a:lnTo>
                <a:lnTo>
                  <a:pt x="299292" y="574040"/>
                </a:lnTo>
                <a:close/>
              </a:path>
              <a:path w="685165" h="684529">
                <a:moveTo>
                  <a:pt x="462499" y="530860"/>
                </a:moveTo>
                <a:lnTo>
                  <a:pt x="447839" y="530860"/>
                </a:lnTo>
                <a:lnTo>
                  <a:pt x="441452" y="532130"/>
                </a:lnTo>
                <a:lnTo>
                  <a:pt x="435588" y="534670"/>
                </a:lnTo>
                <a:lnTo>
                  <a:pt x="428154" y="538480"/>
                </a:lnTo>
                <a:lnTo>
                  <a:pt x="420510" y="542290"/>
                </a:lnTo>
                <a:lnTo>
                  <a:pt x="388271" y="566420"/>
                </a:lnTo>
                <a:lnTo>
                  <a:pt x="371507" y="642620"/>
                </a:lnTo>
                <a:lnTo>
                  <a:pt x="415035" y="642620"/>
                </a:lnTo>
                <a:lnTo>
                  <a:pt x="426583" y="585470"/>
                </a:lnTo>
                <a:lnTo>
                  <a:pt x="440641" y="580390"/>
                </a:lnTo>
                <a:lnTo>
                  <a:pt x="447492" y="576580"/>
                </a:lnTo>
                <a:lnTo>
                  <a:pt x="454227" y="574040"/>
                </a:lnTo>
                <a:lnTo>
                  <a:pt x="531780" y="574040"/>
                </a:lnTo>
                <a:lnTo>
                  <a:pt x="477995" y="538480"/>
                </a:lnTo>
                <a:lnTo>
                  <a:pt x="470771" y="533400"/>
                </a:lnTo>
                <a:lnTo>
                  <a:pt x="462499" y="530860"/>
                </a:lnTo>
                <a:close/>
              </a:path>
              <a:path w="685165" h="684529">
                <a:moveTo>
                  <a:pt x="159366" y="67310"/>
                </a:moveTo>
                <a:lnTo>
                  <a:pt x="151094" y="67310"/>
                </a:lnTo>
                <a:lnTo>
                  <a:pt x="142891" y="68580"/>
                </a:lnTo>
                <a:lnTo>
                  <a:pt x="79683" y="121920"/>
                </a:lnTo>
                <a:lnTo>
                  <a:pt x="67353" y="147320"/>
                </a:lnTo>
                <a:lnTo>
                  <a:pt x="68374" y="161290"/>
                </a:lnTo>
                <a:lnTo>
                  <a:pt x="74343" y="175260"/>
                </a:lnTo>
                <a:lnTo>
                  <a:pt x="111514" y="231140"/>
                </a:lnTo>
                <a:lnTo>
                  <a:pt x="108316" y="237490"/>
                </a:lnTo>
                <a:lnTo>
                  <a:pt x="105324" y="245110"/>
                </a:lnTo>
                <a:lnTo>
                  <a:pt x="102547" y="251460"/>
                </a:lnTo>
                <a:lnTo>
                  <a:pt x="99996" y="259080"/>
                </a:lnTo>
                <a:lnTo>
                  <a:pt x="34449" y="271780"/>
                </a:lnTo>
                <a:lnTo>
                  <a:pt x="2555" y="298450"/>
                </a:lnTo>
                <a:lnTo>
                  <a:pt x="0" y="313690"/>
                </a:lnTo>
                <a:lnTo>
                  <a:pt x="0" y="372110"/>
                </a:lnTo>
                <a:lnTo>
                  <a:pt x="20585" y="408940"/>
                </a:lnTo>
                <a:lnTo>
                  <a:pt x="99996" y="426720"/>
                </a:lnTo>
                <a:lnTo>
                  <a:pt x="102547" y="434340"/>
                </a:lnTo>
                <a:lnTo>
                  <a:pt x="105324" y="440690"/>
                </a:lnTo>
                <a:lnTo>
                  <a:pt x="108316" y="448310"/>
                </a:lnTo>
                <a:lnTo>
                  <a:pt x="111514" y="454660"/>
                </a:lnTo>
                <a:lnTo>
                  <a:pt x="74343" y="510540"/>
                </a:lnTo>
                <a:lnTo>
                  <a:pt x="68374" y="523240"/>
                </a:lnTo>
                <a:lnTo>
                  <a:pt x="67353" y="538480"/>
                </a:lnTo>
                <a:lnTo>
                  <a:pt x="71162" y="552450"/>
                </a:lnTo>
                <a:lnTo>
                  <a:pt x="120834" y="605790"/>
                </a:lnTo>
                <a:lnTo>
                  <a:pt x="151094" y="618490"/>
                </a:lnTo>
                <a:lnTo>
                  <a:pt x="159366" y="618490"/>
                </a:lnTo>
                <a:lnTo>
                  <a:pt x="167638" y="615950"/>
                </a:lnTo>
                <a:lnTo>
                  <a:pt x="228661" y="575310"/>
                </a:lnTo>
                <a:lnTo>
                  <a:pt x="151094" y="575310"/>
                </a:lnTo>
                <a:lnTo>
                  <a:pt x="109944" y="534670"/>
                </a:lnTo>
                <a:lnTo>
                  <a:pt x="147115" y="478790"/>
                </a:lnTo>
                <a:lnTo>
                  <a:pt x="152020" y="468630"/>
                </a:lnTo>
                <a:lnTo>
                  <a:pt x="154157" y="457200"/>
                </a:lnTo>
                <a:lnTo>
                  <a:pt x="153506" y="447040"/>
                </a:lnTo>
                <a:lnTo>
                  <a:pt x="150047" y="435610"/>
                </a:lnTo>
                <a:lnTo>
                  <a:pt x="146382" y="427990"/>
                </a:lnTo>
                <a:lnTo>
                  <a:pt x="143137" y="420370"/>
                </a:lnTo>
                <a:lnTo>
                  <a:pt x="118960" y="388620"/>
                </a:lnTo>
                <a:lnTo>
                  <a:pt x="42825" y="372110"/>
                </a:lnTo>
                <a:lnTo>
                  <a:pt x="42721" y="313690"/>
                </a:lnTo>
                <a:lnTo>
                  <a:pt x="108373" y="300990"/>
                </a:lnTo>
                <a:lnTo>
                  <a:pt x="140414" y="273050"/>
                </a:lnTo>
                <a:lnTo>
                  <a:pt x="143137" y="264160"/>
                </a:lnTo>
                <a:lnTo>
                  <a:pt x="146382" y="256540"/>
                </a:lnTo>
                <a:lnTo>
                  <a:pt x="149943" y="250190"/>
                </a:lnTo>
                <a:lnTo>
                  <a:pt x="153506" y="238760"/>
                </a:lnTo>
                <a:lnTo>
                  <a:pt x="154183" y="228600"/>
                </a:lnTo>
                <a:lnTo>
                  <a:pt x="152033" y="217170"/>
                </a:lnTo>
                <a:lnTo>
                  <a:pt x="147115" y="207010"/>
                </a:lnTo>
                <a:lnTo>
                  <a:pt x="109944" y="151130"/>
                </a:lnTo>
                <a:lnTo>
                  <a:pt x="151094" y="110490"/>
                </a:lnTo>
                <a:lnTo>
                  <a:pt x="228661" y="110490"/>
                </a:lnTo>
                <a:lnTo>
                  <a:pt x="167638" y="69850"/>
                </a:lnTo>
                <a:lnTo>
                  <a:pt x="159366" y="67310"/>
                </a:lnTo>
                <a:close/>
              </a:path>
              <a:path w="685165" h="684529">
                <a:moveTo>
                  <a:pt x="531780" y="574040"/>
                </a:moveTo>
                <a:lnTo>
                  <a:pt x="454227" y="574040"/>
                </a:lnTo>
                <a:lnTo>
                  <a:pt x="517157" y="615950"/>
                </a:lnTo>
                <a:lnTo>
                  <a:pt x="525429" y="618490"/>
                </a:lnTo>
                <a:lnTo>
                  <a:pt x="533596" y="618490"/>
                </a:lnTo>
                <a:lnTo>
                  <a:pt x="593889" y="575310"/>
                </a:lnTo>
                <a:lnTo>
                  <a:pt x="533701" y="575310"/>
                </a:lnTo>
                <a:lnTo>
                  <a:pt x="531780" y="574040"/>
                </a:lnTo>
                <a:close/>
              </a:path>
              <a:path w="685165" h="684529">
                <a:moveTo>
                  <a:pt x="236956" y="530860"/>
                </a:moveTo>
                <a:lnTo>
                  <a:pt x="222296" y="530860"/>
                </a:lnTo>
                <a:lnTo>
                  <a:pt x="214024" y="533400"/>
                </a:lnTo>
                <a:lnTo>
                  <a:pt x="206904" y="538480"/>
                </a:lnTo>
                <a:lnTo>
                  <a:pt x="151094" y="575310"/>
                </a:lnTo>
                <a:lnTo>
                  <a:pt x="228661" y="575310"/>
                </a:lnTo>
                <a:lnTo>
                  <a:pt x="230568" y="574040"/>
                </a:lnTo>
                <a:lnTo>
                  <a:pt x="299292" y="574040"/>
                </a:lnTo>
                <a:lnTo>
                  <a:pt x="272243" y="544830"/>
                </a:lnTo>
                <a:lnTo>
                  <a:pt x="264389" y="542290"/>
                </a:lnTo>
                <a:lnTo>
                  <a:pt x="256641" y="538480"/>
                </a:lnTo>
                <a:lnTo>
                  <a:pt x="249207" y="534670"/>
                </a:lnTo>
                <a:lnTo>
                  <a:pt x="243343" y="532130"/>
                </a:lnTo>
                <a:lnTo>
                  <a:pt x="236956" y="530860"/>
                </a:lnTo>
                <a:close/>
              </a:path>
              <a:path w="685165" h="684529">
                <a:moveTo>
                  <a:pt x="593889" y="110490"/>
                </a:moveTo>
                <a:lnTo>
                  <a:pt x="533701" y="110490"/>
                </a:lnTo>
                <a:lnTo>
                  <a:pt x="574851" y="151130"/>
                </a:lnTo>
                <a:lnTo>
                  <a:pt x="537679" y="207010"/>
                </a:lnTo>
                <a:lnTo>
                  <a:pt x="532775" y="217170"/>
                </a:lnTo>
                <a:lnTo>
                  <a:pt x="530638" y="228600"/>
                </a:lnTo>
                <a:lnTo>
                  <a:pt x="531289" y="238760"/>
                </a:lnTo>
                <a:lnTo>
                  <a:pt x="534748" y="250190"/>
                </a:lnTo>
                <a:lnTo>
                  <a:pt x="538308" y="256540"/>
                </a:lnTo>
                <a:lnTo>
                  <a:pt x="541658" y="264160"/>
                </a:lnTo>
                <a:lnTo>
                  <a:pt x="565791" y="297180"/>
                </a:lnTo>
                <a:lnTo>
                  <a:pt x="641969" y="313690"/>
                </a:lnTo>
                <a:lnTo>
                  <a:pt x="642074" y="372110"/>
                </a:lnTo>
                <a:lnTo>
                  <a:pt x="576422" y="384810"/>
                </a:lnTo>
                <a:lnTo>
                  <a:pt x="544381" y="412750"/>
                </a:lnTo>
                <a:lnTo>
                  <a:pt x="541658" y="420370"/>
                </a:lnTo>
                <a:lnTo>
                  <a:pt x="538412" y="427990"/>
                </a:lnTo>
                <a:lnTo>
                  <a:pt x="534748" y="435610"/>
                </a:lnTo>
                <a:lnTo>
                  <a:pt x="531245" y="447040"/>
                </a:lnTo>
                <a:lnTo>
                  <a:pt x="530599" y="457200"/>
                </a:lnTo>
                <a:lnTo>
                  <a:pt x="532760" y="468630"/>
                </a:lnTo>
                <a:lnTo>
                  <a:pt x="537679" y="478790"/>
                </a:lnTo>
                <a:lnTo>
                  <a:pt x="574851" y="534670"/>
                </a:lnTo>
                <a:lnTo>
                  <a:pt x="533701" y="575310"/>
                </a:lnTo>
                <a:lnTo>
                  <a:pt x="593889" y="575310"/>
                </a:lnTo>
                <a:lnTo>
                  <a:pt x="605112" y="563880"/>
                </a:lnTo>
                <a:lnTo>
                  <a:pt x="613633" y="552450"/>
                </a:lnTo>
                <a:lnTo>
                  <a:pt x="617441" y="538480"/>
                </a:lnTo>
                <a:lnTo>
                  <a:pt x="616421" y="523240"/>
                </a:lnTo>
                <a:lnTo>
                  <a:pt x="610452" y="510540"/>
                </a:lnTo>
                <a:lnTo>
                  <a:pt x="573280" y="454660"/>
                </a:lnTo>
                <a:lnTo>
                  <a:pt x="576464" y="448310"/>
                </a:lnTo>
                <a:lnTo>
                  <a:pt x="579432" y="440690"/>
                </a:lnTo>
                <a:lnTo>
                  <a:pt x="582204" y="434340"/>
                </a:lnTo>
                <a:lnTo>
                  <a:pt x="584798" y="426720"/>
                </a:lnTo>
                <a:lnTo>
                  <a:pt x="650346" y="414020"/>
                </a:lnTo>
                <a:lnTo>
                  <a:pt x="682240" y="386080"/>
                </a:lnTo>
                <a:lnTo>
                  <a:pt x="684795" y="372110"/>
                </a:lnTo>
                <a:lnTo>
                  <a:pt x="684795" y="313690"/>
                </a:lnTo>
                <a:lnTo>
                  <a:pt x="664210" y="276860"/>
                </a:lnTo>
                <a:lnTo>
                  <a:pt x="584798" y="259080"/>
                </a:lnTo>
                <a:lnTo>
                  <a:pt x="582189" y="251460"/>
                </a:lnTo>
                <a:lnTo>
                  <a:pt x="579393" y="245110"/>
                </a:lnTo>
                <a:lnTo>
                  <a:pt x="576420" y="237490"/>
                </a:lnTo>
                <a:lnTo>
                  <a:pt x="573280" y="231140"/>
                </a:lnTo>
                <a:lnTo>
                  <a:pt x="610452" y="175260"/>
                </a:lnTo>
                <a:lnTo>
                  <a:pt x="616421" y="161290"/>
                </a:lnTo>
                <a:lnTo>
                  <a:pt x="617441" y="147320"/>
                </a:lnTo>
                <a:lnTo>
                  <a:pt x="613633" y="133350"/>
                </a:lnTo>
                <a:lnTo>
                  <a:pt x="605112" y="121920"/>
                </a:lnTo>
                <a:lnTo>
                  <a:pt x="593889" y="110490"/>
                </a:lnTo>
                <a:close/>
              </a:path>
              <a:path w="685165" h="684529">
                <a:moveTo>
                  <a:pt x="343026" y="193040"/>
                </a:moveTo>
                <a:lnTo>
                  <a:pt x="295638" y="200660"/>
                </a:lnTo>
                <a:lnTo>
                  <a:pt x="254502" y="220980"/>
                </a:lnTo>
                <a:lnTo>
                  <a:pt x="222077" y="254000"/>
                </a:lnTo>
                <a:lnTo>
                  <a:pt x="200819" y="294640"/>
                </a:lnTo>
                <a:lnTo>
                  <a:pt x="193187" y="341630"/>
                </a:lnTo>
                <a:lnTo>
                  <a:pt x="200819" y="389890"/>
                </a:lnTo>
                <a:lnTo>
                  <a:pt x="222077" y="430530"/>
                </a:lnTo>
                <a:lnTo>
                  <a:pt x="254502" y="463550"/>
                </a:lnTo>
                <a:lnTo>
                  <a:pt x="295638" y="483870"/>
                </a:lnTo>
                <a:lnTo>
                  <a:pt x="343026" y="491490"/>
                </a:lnTo>
                <a:lnTo>
                  <a:pt x="390373" y="483870"/>
                </a:lnTo>
                <a:lnTo>
                  <a:pt x="410939" y="473710"/>
                </a:lnTo>
                <a:lnTo>
                  <a:pt x="343026" y="473710"/>
                </a:lnTo>
                <a:lnTo>
                  <a:pt x="291974" y="463550"/>
                </a:lnTo>
                <a:lnTo>
                  <a:pt x="250306" y="434340"/>
                </a:lnTo>
                <a:lnTo>
                  <a:pt x="222224" y="393700"/>
                </a:lnTo>
                <a:lnTo>
                  <a:pt x="211930" y="341630"/>
                </a:lnTo>
                <a:lnTo>
                  <a:pt x="222224" y="290830"/>
                </a:lnTo>
                <a:lnTo>
                  <a:pt x="250306" y="248920"/>
                </a:lnTo>
                <a:lnTo>
                  <a:pt x="291974" y="220980"/>
                </a:lnTo>
                <a:lnTo>
                  <a:pt x="343026" y="210820"/>
                </a:lnTo>
                <a:lnTo>
                  <a:pt x="410939" y="210820"/>
                </a:lnTo>
                <a:lnTo>
                  <a:pt x="390373" y="200660"/>
                </a:lnTo>
                <a:lnTo>
                  <a:pt x="343026" y="193040"/>
                </a:lnTo>
                <a:close/>
              </a:path>
              <a:path w="685165" h="684529">
                <a:moveTo>
                  <a:pt x="410939" y="210820"/>
                </a:moveTo>
                <a:lnTo>
                  <a:pt x="343026" y="210820"/>
                </a:lnTo>
                <a:lnTo>
                  <a:pt x="394034" y="220980"/>
                </a:lnTo>
                <a:lnTo>
                  <a:pt x="435706" y="248920"/>
                </a:lnTo>
                <a:lnTo>
                  <a:pt x="463812" y="290830"/>
                </a:lnTo>
                <a:lnTo>
                  <a:pt x="474121" y="341630"/>
                </a:lnTo>
                <a:lnTo>
                  <a:pt x="463812" y="393700"/>
                </a:lnTo>
                <a:lnTo>
                  <a:pt x="435706" y="434340"/>
                </a:lnTo>
                <a:lnTo>
                  <a:pt x="394034" y="463550"/>
                </a:lnTo>
                <a:lnTo>
                  <a:pt x="343026" y="473710"/>
                </a:lnTo>
                <a:lnTo>
                  <a:pt x="410939" y="473710"/>
                </a:lnTo>
                <a:lnTo>
                  <a:pt x="431504" y="463550"/>
                </a:lnTo>
                <a:lnTo>
                  <a:pt x="463944" y="430530"/>
                </a:lnTo>
                <a:lnTo>
                  <a:pt x="485222" y="389890"/>
                </a:lnTo>
                <a:lnTo>
                  <a:pt x="492864" y="341630"/>
                </a:lnTo>
                <a:lnTo>
                  <a:pt x="485222" y="294640"/>
                </a:lnTo>
                <a:lnTo>
                  <a:pt x="463944" y="254000"/>
                </a:lnTo>
                <a:lnTo>
                  <a:pt x="431504" y="220980"/>
                </a:lnTo>
                <a:lnTo>
                  <a:pt x="410939" y="210820"/>
                </a:lnTo>
                <a:close/>
              </a:path>
              <a:path w="685165" h="684529">
                <a:moveTo>
                  <a:pt x="342397" y="256540"/>
                </a:moveTo>
                <a:lnTo>
                  <a:pt x="308894" y="262890"/>
                </a:lnTo>
                <a:lnTo>
                  <a:pt x="281535" y="281940"/>
                </a:lnTo>
                <a:lnTo>
                  <a:pt x="263090" y="309880"/>
                </a:lnTo>
                <a:lnTo>
                  <a:pt x="256327" y="342900"/>
                </a:lnTo>
                <a:lnTo>
                  <a:pt x="263090" y="375920"/>
                </a:lnTo>
                <a:lnTo>
                  <a:pt x="281535" y="403860"/>
                </a:lnTo>
                <a:lnTo>
                  <a:pt x="308894" y="421640"/>
                </a:lnTo>
                <a:lnTo>
                  <a:pt x="342397" y="429260"/>
                </a:lnTo>
                <a:lnTo>
                  <a:pt x="375901" y="421640"/>
                </a:lnTo>
                <a:lnTo>
                  <a:pt x="397397" y="407670"/>
                </a:lnTo>
                <a:lnTo>
                  <a:pt x="342397" y="407670"/>
                </a:lnTo>
                <a:lnTo>
                  <a:pt x="317300" y="402590"/>
                </a:lnTo>
                <a:lnTo>
                  <a:pt x="296797" y="388620"/>
                </a:lnTo>
                <a:lnTo>
                  <a:pt x="282969" y="368300"/>
                </a:lnTo>
                <a:lnTo>
                  <a:pt x="277897" y="342900"/>
                </a:lnTo>
                <a:lnTo>
                  <a:pt x="282969" y="317500"/>
                </a:lnTo>
                <a:lnTo>
                  <a:pt x="296797" y="297180"/>
                </a:lnTo>
                <a:lnTo>
                  <a:pt x="317300" y="283210"/>
                </a:lnTo>
                <a:lnTo>
                  <a:pt x="342397" y="278130"/>
                </a:lnTo>
                <a:lnTo>
                  <a:pt x="397788" y="278130"/>
                </a:lnTo>
                <a:lnTo>
                  <a:pt x="375901" y="262890"/>
                </a:lnTo>
                <a:lnTo>
                  <a:pt x="342397" y="256540"/>
                </a:lnTo>
                <a:close/>
              </a:path>
              <a:path w="685165" h="684529">
                <a:moveTo>
                  <a:pt x="397788" y="278130"/>
                </a:moveTo>
                <a:lnTo>
                  <a:pt x="342397" y="278130"/>
                </a:lnTo>
                <a:lnTo>
                  <a:pt x="367495" y="283210"/>
                </a:lnTo>
                <a:lnTo>
                  <a:pt x="387998" y="297180"/>
                </a:lnTo>
                <a:lnTo>
                  <a:pt x="401826" y="317500"/>
                </a:lnTo>
                <a:lnTo>
                  <a:pt x="406898" y="342900"/>
                </a:lnTo>
                <a:lnTo>
                  <a:pt x="401826" y="368300"/>
                </a:lnTo>
                <a:lnTo>
                  <a:pt x="387998" y="388620"/>
                </a:lnTo>
                <a:lnTo>
                  <a:pt x="367495" y="402590"/>
                </a:lnTo>
                <a:lnTo>
                  <a:pt x="342397" y="407670"/>
                </a:lnTo>
                <a:lnTo>
                  <a:pt x="397397" y="407670"/>
                </a:lnTo>
                <a:lnTo>
                  <a:pt x="403259" y="403860"/>
                </a:lnTo>
                <a:lnTo>
                  <a:pt x="421705" y="375920"/>
                </a:lnTo>
                <a:lnTo>
                  <a:pt x="428468" y="342900"/>
                </a:lnTo>
                <a:lnTo>
                  <a:pt x="421705" y="309880"/>
                </a:lnTo>
                <a:lnTo>
                  <a:pt x="403259" y="281940"/>
                </a:lnTo>
                <a:lnTo>
                  <a:pt x="397788" y="278130"/>
                </a:lnTo>
                <a:close/>
              </a:path>
              <a:path w="685165" h="684529">
                <a:moveTo>
                  <a:pt x="228661" y="110490"/>
                </a:moveTo>
                <a:lnTo>
                  <a:pt x="151094" y="110490"/>
                </a:lnTo>
                <a:lnTo>
                  <a:pt x="206904" y="147320"/>
                </a:lnTo>
                <a:lnTo>
                  <a:pt x="214024" y="152400"/>
                </a:lnTo>
                <a:lnTo>
                  <a:pt x="222296" y="154940"/>
                </a:lnTo>
                <a:lnTo>
                  <a:pt x="236956" y="154940"/>
                </a:lnTo>
                <a:lnTo>
                  <a:pt x="243343" y="153670"/>
                </a:lnTo>
                <a:lnTo>
                  <a:pt x="256641" y="147320"/>
                </a:lnTo>
                <a:lnTo>
                  <a:pt x="264285" y="143510"/>
                </a:lnTo>
                <a:lnTo>
                  <a:pt x="272243" y="140970"/>
                </a:lnTo>
                <a:lnTo>
                  <a:pt x="282236" y="135890"/>
                </a:lnTo>
                <a:lnTo>
                  <a:pt x="290462" y="128270"/>
                </a:lnTo>
                <a:lnTo>
                  <a:pt x="296568" y="119380"/>
                </a:lnTo>
                <a:lnTo>
                  <a:pt x="299292" y="111760"/>
                </a:lnTo>
                <a:lnTo>
                  <a:pt x="230568" y="111760"/>
                </a:lnTo>
                <a:lnTo>
                  <a:pt x="228661" y="110490"/>
                </a:lnTo>
                <a:close/>
              </a:path>
              <a:path w="685165" h="684529">
                <a:moveTo>
                  <a:pt x="415257" y="43180"/>
                </a:moveTo>
                <a:lnTo>
                  <a:pt x="371507" y="43180"/>
                </a:lnTo>
                <a:lnTo>
                  <a:pt x="384595" y="109220"/>
                </a:lnTo>
                <a:lnTo>
                  <a:pt x="412552" y="140970"/>
                </a:lnTo>
                <a:lnTo>
                  <a:pt x="420406" y="143510"/>
                </a:lnTo>
                <a:lnTo>
                  <a:pt x="428049" y="147320"/>
                </a:lnTo>
                <a:lnTo>
                  <a:pt x="435484" y="149860"/>
                </a:lnTo>
                <a:lnTo>
                  <a:pt x="441452" y="153670"/>
                </a:lnTo>
                <a:lnTo>
                  <a:pt x="447839" y="154940"/>
                </a:lnTo>
                <a:lnTo>
                  <a:pt x="462499" y="154940"/>
                </a:lnTo>
                <a:lnTo>
                  <a:pt x="470771" y="152400"/>
                </a:lnTo>
                <a:lnTo>
                  <a:pt x="477995" y="147320"/>
                </a:lnTo>
                <a:lnTo>
                  <a:pt x="531780" y="111760"/>
                </a:lnTo>
                <a:lnTo>
                  <a:pt x="454227" y="111760"/>
                </a:lnTo>
                <a:lnTo>
                  <a:pt x="447448" y="109220"/>
                </a:lnTo>
                <a:lnTo>
                  <a:pt x="440601" y="105410"/>
                </a:lnTo>
                <a:lnTo>
                  <a:pt x="426583" y="100330"/>
                </a:lnTo>
                <a:lnTo>
                  <a:pt x="415257" y="43180"/>
                </a:lnTo>
                <a:close/>
              </a:path>
              <a:path w="685165" h="684529">
                <a:moveTo>
                  <a:pt x="371507" y="0"/>
                </a:moveTo>
                <a:lnTo>
                  <a:pt x="313288" y="0"/>
                </a:lnTo>
                <a:lnTo>
                  <a:pt x="298673" y="2540"/>
                </a:lnTo>
                <a:lnTo>
                  <a:pt x="286130" y="10160"/>
                </a:lnTo>
                <a:lnTo>
                  <a:pt x="276668" y="20320"/>
                </a:lnTo>
                <a:lnTo>
                  <a:pt x="271300" y="34290"/>
                </a:lnTo>
                <a:lnTo>
                  <a:pt x="258212" y="100330"/>
                </a:lnTo>
                <a:lnTo>
                  <a:pt x="244154" y="105410"/>
                </a:lnTo>
                <a:lnTo>
                  <a:pt x="237302" y="109220"/>
                </a:lnTo>
                <a:lnTo>
                  <a:pt x="230568" y="111760"/>
                </a:lnTo>
                <a:lnTo>
                  <a:pt x="299292" y="111760"/>
                </a:lnTo>
                <a:lnTo>
                  <a:pt x="300200" y="109220"/>
                </a:lnTo>
                <a:lnTo>
                  <a:pt x="313288" y="43180"/>
                </a:lnTo>
                <a:lnTo>
                  <a:pt x="415257" y="43180"/>
                </a:lnTo>
                <a:lnTo>
                  <a:pt x="413495" y="34290"/>
                </a:lnTo>
                <a:lnTo>
                  <a:pt x="408127" y="20320"/>
                </a:lnTo>
                <a:lnTo>
                  <a:pt x="398665" y="10160"/>
                </a:lnTo>
                <a:lnTo>
                  <a:pt x="386122" y="2540"/>
                </a:lnTo>
                <a:lnTo>
                  <a:pt x="371507" y="0"/>
                </a:lnTo>
                <a:close/>
              </a:path>
              <a:path w="685165" h="684529">
                <a:moveTo>
                  <a:pt x="533596" y="67310"/>
                </a:moveTo>
                <a:lnTo>
                  <a:pt x="525429" y="67310"/>
                </a:lnTo>
                <a:lnTo>
                  <a:pt x="517157" y="69850"/>
                </a:lnTo>
                <a:lnTo>
                  <a:pt x="454227" y="111760"/>
                </a:lnTo>
                <a:lnTo>
                  <a:pt x="531780" y="111760"/>
                </a:lnTo>
                <a:lnTo>
                  <a:pt x="533701" y="110490"/>
                </a:lnTo>
                <a:lnTo>
                  <a:pt x="593889" y="110490"/>
                </a:lnTo>
                <a:lnTo>
                  <a:pt x="563961" y="80010"/>
                </a:lnTo>
                <a:lnTo>
                  <a:pt x="557288" y="74930"/>
                </a:lnTo>
                <a:lnTo>
                  <a:pt x="549839" y="71120"/>
                </a:lnTo>
                <a:lnTo>
                  <a:pt x="541860" y="68580"/>
                </a:lnTo>
                <a:lnTo>
                  <a:pt x="533596" y="673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10923930" y="921679"/>
            <a:ext cx="7476490" cy="11322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25" dirty="0">
                <a:solidFill>
                  <a:srgbClr val="F79546"/>
                </a:solidFill>
                <a:latin typeface="微软雅黑"/>
                <a:cs typeface="微软雅黑"/>
              </a:rPr>
              <a:t>公共标准——</a:t>
            </a:r>
            <a:r>
              <a:rPr sz="3600" spc="30" dirty="0">
                <a:solidFill>
                  <a:srgbClr val="F79546"/>
                </a:solidFill>
                <a:latin typeface="微软雅黑"/>
                <a:cs typeface="微软雅黑"/>
              </a:rPr>
              <a:t>等</a:t>
            </a:r>
            <a:r>
              <a:rPr sz="3600" spc="25" dirty="0">
                <a:solidFill>
                  <a:srgbClr val="F79546"/>
                </a:solidFill>
                <a:latin typeface="微软雅黑"/>
                <a:cs typeface="微软雅黑"/>
              </a:rPr>
              <a:t>保</a:t>
            </a:r>
            <a:r>
              <a:rPr sz="3600" spc="10" dirty="0">
                <a:solidFill>
                  <a:srgbClr val="F79546"/>
                </a:solidFill>
                <a:latin typeface="微软雅黑"/>
                <a:cs typeface="微软雅黑"/>
              </a:rPr>
              <a:t>2.0</a:t>
            </a:r>
            <a:endParaRPr sz="3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3600" spc="30" dirty="0">
                <a:solidFill>
                  <a:srgbClr val="F79546"/>
                </a:solidFill>
                <a:latin typeface="微软雅黑"/>
                <a:cs typeface="微软雅黑"/>
              </a:rPr>
              <a:t>行业标准</a:t>
            </a:r>
            <a:r>
              <a:rPr sz="3600" spc="25" dirty="0">
                <a:solidFill>
                  <a:srgbClr val="F79546"/>
                </a:solidFill>
                <a:latin typeface="微软雅黑"/>
                <a:cs typeface="微软雅黑"/>
              </a:rPr>
              <a:t>——</a:t>
            </a:r>
            <a:r>
              <a:rPr sz="3600" spc="30" dirty="0">
                <a:solidFill>
                  <a:srgbClr val="F79546"/>
                </a:solidFill>
                <a:latin typeface="微软雅黑"/>
                <a:cs typeface="微软雅黑"/>
              </a:rPr>
              <a:t>包含在各种评价标准中</a:t>
            </a:r>
            <a:endParaRPr sz="36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Lenovo Master">
  <a:themeElements>
    <a:clrScheme name="Lenovo">
      <a:dk1>
        <a:srgbClr val="000000"/>
      </a:dk1>
      <a:lt1>
        <a:sysClr val="window" lastClr="FFFFFF"/>
      </a:lt1>
      <a:dk2>
        <a:srgbClr val="6F7170"/>
      </a:dk2>
      <a:lt2>
        <a:srgbClr val="C4BEB6"/>
      </a:lt2>
      <a:accent1>
        <a:srgbClr val="E2231A"/>
      </a:accent1>
      <a:accent2>
        <a:srgbClr val="FF6A00"/>
      </a:accent2>
      <a:accent3>
        <a:srgbClr val="F04187"/>
      </a:accent3>
      <a:accent4>
        <a:srgbClr val="3E8DDD"/>
      </a:accent4>
      <a:accent5>
        <a:srgbClr val="4AC0E0"/>
      </a:accent5>
      <a:accent6>
        <a:srgbClr val="6ABF4A"/>
      </a:accent6>
      <a:hlink>
        <a:srgbClr val="4AC0E0"/>
      </a:hlink>
      <a:folHlink>
        <a:srgbClr val="4AC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1229</Words>
  <Application>Microsoft Office PowerPoint</Application>
  <PresentationFormat>Custom</PresentationFormat>
  <Paragraphs>304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Microsoft JhengHei</vt:lpstr>
      <vt:lpstr>宋体</vt:lpstr>
      <vt:lpstr>微软雅黑</vt:lpstr>
      <vt:lpstr>Arial</vt:lpstr>
      <vt:lpstr>Calibri</vt:lpstr>
      <vt:lpstr>Times New Roman</vt:lpstr>
      <vt:lpstr>Wingdings</vt:lpstr>
      <vt:lpstr>Office Theme</vt:lpstr>
      <vt:lpstr>1_Lenovo Master</vt:lpstr>
      <vt:lpstr>PowerPoint Presentation</vt:lpstr>
      <vt:lpstr>目录 CONTENT</vt:lpstr>
      <vt:lpstr>PART</vt:lpstr>
      <vt:lpstr>安全态势</vt:lpstr>
      <vt:lpstr>PowerPoint Presentation</vt:lpstr>
      <vt:lpstr>安全态势</vt:lpstr>
      <vt:lpstr>安全态势 2019年全国两会保障期间，国家卫生健康委委托中电数据针对200余网站的安全扫描和域名安全分析，整理行业互 联网安全情况，辅助国家卫生健康委进行行业安全治理。</vt:lpstr>
      <vt:lpstr>PART</vt:lpstr>
      <vt:lpstr>公共标准——等保2.0 行业标准——包含在各种评价标准中</vt:lpstr>
      <vt:lpstr>安全标准</vt:lpstr>
      <vt:lpstr>PART</vt:lpstr>
      <vt:lpstr>安全环节</vt:lpstr>
      <vt:lpstr>医院终端数据安全风险</vt:lpstr>
      <vt:lpstr>医院数据传输安全风险识别</vt:lpstr>
      <vt:lpstr>医院数据交换安全风险识别</vt:lpstr>
      <vt:lpstr>医院数据应用安全风险识别 网站≠WEB应用</vt:lpstr>
      <vt:lpstr>医院数据存储安全风险识别</vt:lpstr>
      <vt:lpstr>风险识别</vt:lpstr>
      <vt:lpstr>PART</vt:lpstr>
      <vt:lpstr>安全规划-体系</vt:lpstr>
      <vt:lpstr>安全规划-思路</vt:lpstr>
      <vt:lpstr>安全规划-重点</vt:lpstr>
      <vt:lpstr>安全规划-目标</vt:lpstr>
      <vt:lpstr>安全规划-策略</vt:lpstr>
      <vt:lpstr>PART</vt:lpstr>
      <vt:lpstr>安全规划-实践思考</vt:lpstr>
      <vt:lpstr>安全规划-实践思考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稿定设计 ppt</dc:title>
  <dc:subject>www.gaoding.com</dc:subject>
  <dc:creator>稿定设计</dc:creator>
  <cp:lastModifiedBy>Rob</cp:lastModifiedBy>
  <cp:revision>8</cp:revision>
  <dcterms:created xsi:type="dcterms:W3CDTF">2020-09-07T10:42:37Z</dcterms:created>
  <dcterms:modified xsi:type="dcterms:W3CDTF">2020-09-07T14:16:26Z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2020-08-31T00:00:00Z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2020-09-07T00:00:00Z</vt:filetime>
  </property>
</Properties>
</file>