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9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3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9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FBCD-A084-4FF9-A42D-7ED3D3AA95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DD10-FBC6-4E6D-B7B6-48018054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ieunguyenv/SQASHRC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III</a:t>
            </a:r>
            <a:r>
              <a:rPr lang="en-US" sz="3000" b="1" dirty="0" smtClean="0"/>
              <a:t>. How </a:t>
            </a:r>
            <a:r>
              <a:rPr lang="en-US" sz="3000" b="1" dirty="0"/>
              <a:t>to clone existing project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61" y="1122608"/>
            <a:ext cx="9144000" cy="62706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2. Clone project by ‘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b="1" dirty="0" err="1" smtClean="0"/>
              <a:t>url</a:t>
            </a:r>
            <a:r>
              <a:rPr lang="en-US" b="1" dirty="0" smtClean="0"/>
              <a:t>’</a:t>
            </a:r>
          </a:p>
          <a:p>
            <a:pPr algn="l"/>
            <a:r>
              <a:rPr lang="en-US" dirty="0" smtClean="0"/>
              <a:t>Detail: </a:t>
            </a:r>
          </a:p>
          <a:p>
            <a:pPr algn="l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8361" y="1834785"/>
            <a:ext cx="10533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 Already has project on </a:t>
            </a:r>
            <a:r>
              <a:rPr lang="en-US" dirty="0" err="1" smtClean="0"/>
              <a:t>github</a:t>
            </a:r>
            <a:r>
              <a:rPr lang="en-US" dirty="0" smtClean="0"/>
              <a:t> and just clone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Right </a:t>
            </a:r>
            <a:r>
              <a:rPr lang="en-US" dirty="0"/>
              <a:t>click mouse and click ‘</a:t>
            </a:r>
            <a:r>
              <a:rPr lang="en-US" dirty="0" err="1"/>
              <a:t>Git</a:t>
            </a:r>
            <a:r>
              <a:rPr lang="en-US" dirty="0"/>
              <a:t> Bash Here’ and type this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smtClean="0"/>
              <a:t>clone </a:t>
            </a:r>
            <a:r>
              <a:rPr lang="en-US" b="1" dirty="0" err="1" smtClean="0"/>
              <a:t>url</a:t>
            </a:r>
            <a:endParaRPr lang="en-US" b="1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is https you copied </a:t>
            </a:r>
          </a:p>
          <a:p>
            <a:r>
              <a:rPr lang="en-US" dirty="0" err="1" smtClean="0"/>
              <a:t>Exp</a:t>
            </a:r>
            <a:r>
              <a:rPr lang="en-US" dirty="0"/>
              <a:t> : https://github.com/thieunguyenv/SQASHRC.git </a:t>
            </a:r>
            <a:endParaRPr lang="en-US" dirty="0" smtClean="0"/>
          </a:p>
          <a:p>
            <a:r>
              <a:rPr lang="en-US" dirty="0" smtClean="0"/>
              <a:t>-&gt; enter to clone </a:t>
            </a:r>
            <a:r>
              <a:rPr lang="en-US" dirty="0" smtClean="0"/>
              <a:t>project </a:t>
            </a:r>
            <a:r>
              <a:rPr lang="en-US" b="1" dirty="0" smtClean="0"/>
              <a:t>SQASHRC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68" y="3276065"/>
            <a:ext cx="5226133" cy="3467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3" y="3961556"/>
            <a:ext cx="5834743" cy="221943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6227466" y="5071274"/>
            <a:ext cx="48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IV. Use </a:t>
            </a:r>
            <a:r>
              <a:rPr lang="en-US" sz="3000" b="1" dirty="0" err="1" smtClean="0"/>
              <a:t>VsCodium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723" y="1127407"/>
            <a:ext cx="9144000" cy="6270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Open </a:t>
            </a:r>
            <a:r>
              <a:rPr lang="en-US" dirty="0" err="1" smtClean="0"/>
              <a:t>VsCodium</a:t>
            </a:r>
            <a:r>
              <a:rPr lang="en-US" dirty="0" smtClean="0"/>
              <a:t> -&gt; File -&gt; open Folder where has project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open folder</a:t>
            </a:r>
          </a:p>
          <a:p>
            <a:r>
              <a:rPr lang="en-US" dirty="0" smtClean="0"/>
              <a:t>Create new branch</a:t>
            </a:r>
            <a:r>
              <a:rPr lang="en-US" dirty="0"/>
              <a:t> </a:t>
            </a:r>
            <a:r>
              <a:rPr lang="en-US" dirty="0" smtClean="0"/>
              <a:t>– Do not edit on main branch</a:t>
            </a:r>
          </a:p>
          <a:p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62" y="2189284"/>
            <a:ext cx="3138854" cy="4565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66" y="2279199"/>
            <a:ext cx="1991458" cy="447528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530361" y="6506308"/>
            <a:ext cx="239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/>
              <a:t>VsCodium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some file on new branch and save it</a:t>
            </a:r>
          </a:p>
          <a:p>
            <a:r>
              <a:rPr lang="en-US" dirty="0" smtClean="0"/>
              <a:t>Click to Source Control to commit and push data to </a:t>
            </a:r>
            <a:r>
              <a:rPr lang="en-US" dirty="0" err="1" smtClean="0"/>
              <a:t>github</a:t>
            </a:r>
            <a:r>
              <a:rPr lang="en-US" dirty="0" smtClean="0"/>
              <a:t> project.</a:t>
            </a:r>
          </a:p>
          <a:p>
            <a:r>
              <a:rPr lang="en-US" dirty="0" smtClean="0"/>
              <a:t>Fill the box with message that announce what file you changed then click commit.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8" y="3373467"/>
            <a:ext cx="5403048" cy="319305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5547946" y="4969995"/>
            <a:ext cx="589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6" y="3373467"/>
            <a:ext cx="5730737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 smtClean="0"/>
              <a:t>VsCodium</a:t>
            </a:r>
            <a:r>
              <a:rPr lang="en-US" sz="3000" b="1" dirty="0" smtClean="0"/>
              <a:t> and </a:t>
            </a:r>
            <a:r>
              <a:rPr lang="en-US" sz="3000" b="1" dirty="0" err="1" smtClean="0"/>
              <a:t>Github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the box with message that announce what file you changed then click commit.</a:t>
            </a:r>
          </a:p>
          <a:p>
            <a:r>
              <a:rPr lang="en-US" dirty="0" smtClean="0"/>
              <a:t>Click Yes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04" y="2274400"/>
            <a:ext cx="8129166" cy="40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/>
              <a:t>VsCodium</a:t>
            </a:r>
            <a:r>
              <a:rPr lang="en-US" sz="3000" b="1" dirty="0"/>
              <a:t> and </a:t>
            </a:r>
            <a:r>
              <a:rPr lang="en-US" sz="3000" b="1" dirty="0" err="1"/>
              <a:t>Github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Yes</a:t>
            </a:r>
          </a:p>
          <a:p>
            <a:r>
              <a:rPr lang="en-US" dirty="0" smtClean="0"/>
              <a:t>Click button ‘publish branch’ will be ask login </a:t>
            </a:r>
            <a:r>
              <a:rPr lang="en-US" dirty="0" err="1" smtClean="0"/>
              <a:t>github</a:t>
            </a:r>
            <a:r>
              <a:rPr lang="en-US" dirty="0" smtClean="0"/>
              <a:t>, just login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5" y="2733285"/>
            <a:ext cx="5624047" cy="3200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19" y="2733285"/>
            <a:ext cx="5563082" cy="32006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842487" y="3850640"/>
            <a:ext cx="54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/>
              <a:t>VsCodium</a:t>
            </a:r>
            <a:r>
              <a:rPr lang="en-US" sz="3000" b="1" dirty="0"/>
              <a:t> and </a:t>
            </a:r>
            <a:r>
              <a:rPr lang="en-US" sz="3000" b="1" dirty="0" err="1"/>
              <a:t>Github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Yes</a:t>
            </a:r>
          </a:p>
          <a:p>
            <a:r>
              <a:rPr lang="en-US" dirty="0" smtClean="0"/>
              <a:t>Click button ‘publish branch’ will be ask login </a:t>
            </a:r>
            <a:r>
              <a:rPr lang="en-US" dirty="0" err="1" smtClean="0"/>
              <a:t>github</a:t>
            </a:r>
            <a:r>
              <a:rPr lang="en-US" dirty="0" smtClean="0"/>
              <a:t>, just login</a:t>
            </a:r>
          </a:p>
          <a:p>
            <a:r>
              <a:rPr lang="en-US" dirty="0" smtClean="0"/>
              <a:t>And create pull request on web browser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9" y="2733285"/>
            <a:ext cx="5563082" cy="32006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842487" y="3850640"/>
            <a:ext cx="54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40" y="2733285"/>
            <a:ext cx="5660795" cy="30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/>
              <a:t>VsCodium</a:t>
            </a:r>
            <a:r>
              <a:rPr lang="en-US" sz="3000" b="1" dirty="0"/>
              <a:t> and </a:t>
            </a:r>
            <a:r>
              <a:rPr lang="en-US" sz="3000" b="1" dirty="0" err="1"/>
              <a:t>Github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723" y="1182846"/>
            <a:ext cx="9144000" cy="627061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create pull request on web browser</a:t>
            </a:r>
          </a:p>
          <a:p>
            <a:r>
              <a:rPr lang="en-US" dirty="0" smtClean="0"/>
              <a:t>After add title and comment then click create pull request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13607" y="3850640"/>
            <a:ext cx="54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21" y="2189284"/>
            <a:ext cx="8467480" cy="42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/>
              <a:t>VsCodium</a:t>
            </a:r>
            <a:r>
              <a:rPr lang="en-US" sz="3000" b="1" dirty="0"/>
              <a:t> and </a:t>
            </a:r>
            <a:r>
              <a:rPr lang="en-US" sz="3000" b="1" dirty="0" err="1"/>
              <a:t>Github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723" y="1182846"/>
            <a:ext cx="9144000" cy="627061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click ‘Merge pull request’</a:t>
            </a:r>
          </a:p>
          <a:p>
            <a:r>
              <a:rPr lang="en-US" dirty="0" smtClean="0"/>
              <a:t>Add viewer if need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208554"/>
            <a:ext cx="7980092" cy="43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/>
              <a:t>VsCodium</a:t>
            </a:r>
            <a:r>
              <a:rPr lang="en-US" sz="3000" b="1" dirty="0"/>
              <a:t> and </a:t>
            </a:r>
            <a:r>
              <a:rPr lang="en-US" sz="3000" b="1" dirty="0" err="1"/>
              <a:t>Github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723" y="1182846"/>
            <a:ext cx="9144000" cy="627061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click create pull request</a:t>
            </a:r>
          </a:p>
          <a:p>
            <a:r>
              <a:rPr lang="en-US" dirty="0" smtClean="0"/>
              <a:t>If no conflict you can merge code by click ‘Merge pull request’ -&gt; ‘Confirm merge’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94" y="2334638"/>
            <a:ext cx="7953186" cy="43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/>
              <a:t>VsCodium</a:t>
            </a:r>
            <a:r>
              <a:rPr lang="en-US" sz="3000" b="1" dirty="0"/>
              <a:t> and </a:t>
            </a:r>
            <a:r>
              <a:rPr lang="en-US" sz="3000" b="1" dirty="0" err="1"/>
              <a:t>Github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723" y="1182846"/>
            <a:ext cx="9144000" cy="627061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‘merge’ click tab commit show history you </a:t>
            </a:r>
            <a:r>
              <a:rPr lang="en-US" dirty="0" err="1" smtClean="0"/>
              <a:t>commited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456286"/>
            <a:ext cx="5476239" cy="2557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17" y="3037841"/>
            <a:ext cx="5572403" cy="139399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5730239" y="3734836"/>
            <a:ext cx="706478" cy="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I. How to create repository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61" y="1122608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Go to github.com</a:t>
            </a:r>
          </a:p>
          <a:p>
            <a:pPr algn="l"/>
            <a:r>
              <a:rPr lang="en-US" dirty="0" smtClean="0"/>
              <a:t>Click Profile -&gt; click your repositories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99" y="2055440"/>
            <a:ext cx="9823031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/>
              <a:t>VsCodium</a:t>
            </a:r>
            <a:r>
              <a:rPr lang="en-US" sz="3000" b="1" dirty="0"/>
              <a:t> and </a:t>
            </a:r>
            <a:r>
              <a:rPr lang="en-US" sz="3000" b="1" dirty="0" err="1"/>
              <a:t>Github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723" y="1182846"/>
            <a:ext cx="9144000" cy="6270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Open </a:t>
            </a:r>
            <a:r>
              <a:rPr lang="en-US" dirty="0" err="1" smtClean="0"/>
              <a:t>VsCodium</a:t>
            </a:r>
            <a:r>
              <a:rPr lang="en-US" dirty="0" smtClean="0"/>
              <a:t> -&gt; File -&gt; open Folder where has project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‘merge’ click tab commit show history you </a:t>
            </a:r>
            <a:r>
              <a:rPr lang="en-US" dirty="0" err="1" smtClean="0"/>
              <a:t>commited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456286"/>
            <a:ext cx="5476239" cy="2557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17" y="3037841"/>
            <a:ext cx="5572403" cy="139399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5730239" y="3734836"/>
            <a:ext cx="706478" cy="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/>
              <a:t>VsCodium</a:t>
            </a:r>
            <a:r>
              <a:rPr lang="en-US" sz="3000" b="1" dirty="0"/>
              <a:t> and </a:t>
            </a:r>
            <a:r>
              <a:rPr lang="en-US" sz="3000" b="1" dirty="0" err="1"/>
              <a:t>Github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code into main branch</a:t>
            </a:r>
          </a:p>
          <a:p>
            <a:r>
              <a:rPr lang="en-US" dirty="0" smtClean="0"/>
              <a:t>Click Checkout -&gt; main</a:t>
            </a:r>
          </a:p>
          <a:p>
            <a:r>
              <a:rPr lang="en-US" dirty="0" smtClean="0"/>
              <a:t>Or click automation/</a:t>
            </a:r>
            <a:r>
              <a:rPr lang="en-US" dirty="0" err="1" smtClean="0"/>
              <a:t>vThieu</a:t>
            </a:r>
            <a:r>
              <a:rPr lang="en-US" dirty="0" smtClean="0"/>
              <a:t> to change branch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15" y="2377440"/>
            <a:ext cx="3529209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IV. Use </a:t>
            </a:r>
            <a:r>
              <a:rPr lang="en-US" sz="3000" b="1" dirty="0" err="1"/>
              <a:t>VsCodium</a:t>
            </a:r>
            <a:r>
              <a:rPr lang="en-US" sz="3000" b="1" dirty="0"/>
              <a:t> and </a:t>
            </a:r>
            <a:r>
              <a:rPr lang="en-US" sz="3000" b="1" dirty="0" err="1"/>
              <a:t>Github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895" y="1562223"/>
            <a:ext cx="105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main branch click Source Control -&gt; Sync Changes to update project files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77" y="1931555"/>
            <a:ext cx="3396879" cy="48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0535" y="3025263"/>
            <a:ext cx="105331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END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98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I. How to create repository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61" y="112260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Click ‘New’ create repository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27" y="1948399"/>
            <a:ext cx="6759890" cy="16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I. How to create repository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61" y="112260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Set project’s name </a:t>
            </a:r>
          </a:p>
          <a:p>
            <a:pPr algn="l"/>
            <a:r>
              <a:rPr lang="en-US" sz="1800" dirty="0" smtClean="0"/>
              <a:t>Set ‘public’ project</a:t>
            </a:r>
          </a:p>
          <a:p>
            <a:pPr algn="l"/>
            <a:r>
              <a:rPr lang="en-US" sz="1800" dirty="0" smtClean="0"/>
              <a:t>Click ‘</a:t>
            </a:r>
            <a:r>
              <a:rPr lang="en-US" sz="1800" dirty="0" err="1" smtClean="0"/>
              <a:t>Createrepository</a:t>
            </a:r>
            <a:r>
              <a:rPr lang="en-US" sz="1800" dirty="0" smtClean="0"/>
              <a:t>’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" y="2863486"/>
            <a:ext cx="5944619" cy="3103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23" y="2778370"/>
            <a:ext cx="5672600" cy="380258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044175" y="4415327"/>
            <a:ext cx="402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II. </a:t>
            </a:r>
            <a:r>
              <a:rPr lang="en-US" sz="3000" b="1" dirty="0" smtClean="0"/>
              <a:t>Create a new repository on the command line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61" y="1122608"/>
            <a:ext cx="9144000" cy="62706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Follow </a:t>
            </a:r>
            <a:r>
              <a:rPr lang="en-US" dirty="0"/>
              <a:t>instruction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1" y="1749669"/>
            <a:ext cx="8669869" cy="47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II. Create a new repository on the command line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61" y="1122608"/>
            <a:ext cx="9144000" cy="627061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Follow instruction</a:t>
            </a:r>
          </a:p>
          <a:p>
            <a:pPr algn="l"/>
            <a:r>
              <a:rPr lang="en-US" dirty="0" smtClean="0"/>
              <a:t>Detail:</a:t>
            </a:r>
          </a:p>
          <a:p>
            <a:pPr algn="l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8361" y="1720485"/>
            <a:ext cx="66494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Folder Where you want to set up project </a:t>
            </a:r>
          </a:p>
          <a:p>
            <a:r>
              <a:rPr lang="en-US" dirty="0" smtClean="0"/>
              <a:t>Create file with name README.txt</a:t>
            </a:r>
          </a:p>
          <a:p>
            <a:r>
              <a:rPr lang="en-US" dirty="0" smtClean="0"/>
              <a:t>Right click mouse and click ‘</a:t>
            </a:r>
            <a:r>
              <a:rPr lang="en-US" dirty="0" err="1" smtClean="0"/>
              <a:t>Git</a:t>
            </a:r>
            <a:r>
              <a:rPr lang="en-US" dirty="0" smtClean="0"/>
              <a:t> Bash Here’ and type this: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README.txt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“Readme commit”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–M main</a:t>
            </a:r>
          </a:p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github.com/thieunguyenv/SQASHRC.git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push -u origin 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73" y="4384861"/>
            <a:ext cx="4651130" cy="24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II. Create a new repository on the command line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61" y="1122608"/>
            <a:ext cx="9144000" cy="627061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Follow instruction</a:t>
            </a:r>
          </a:p>
          <a:p>
            <a:pPr algn="l"/>
            <a:r>
              <a:rPr lang="en-US" dirty="0" smtClean="0"/>
              <a:t>Detail:</a:t>
            </a:r>
          </a:p>
          <a:p>
            <a:pPr algn="l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8361" y="1834785"/>
            <a:ext cx="5227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‘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</a:t>
            </a:r>
            <a:r>
              <a:rPr lang="en-US" dirty="0" smtClean="0"/>
              <a:t>main’ , will be ask login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Sign in with your browser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02" y="2566232"/>
            <a:ext cx="9792549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III. How to clone existing project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61" y="1122608"/>
            <a:ext cx="9144000" cy="627061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Follow instruction</a:t>
            </a:r>
          </a:p>
          <a:p>
            <a:pPr algn="l"/>
            <a:r>
              <a:rPr lang="en-US" dirty="0" smtClean="0"/>
              <a:t>Detail:</a:t>
            </a:r>
          </a:p>
          <a:p>
            <a:pPr algn="l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8361" y="1834785"/>
            <a:ext cx="516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Sign in with your browser check </a:t>
            </a:r>
            <a:r>
              <a:rPr lang="en-US" dirty="0" err="1" smtClean="0"/>
              <a:t>github</a:t>
            </a:r>
            <a:r>
              <a:rPr lang="en-US" dirty="0" smtClean="0"/>
              <a:t> browser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64" y="2289233"/>
            <a:ext cx="957154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23" y="146417"/>
            <a:ext cx="10275277" cy="891075"/>
          </a:xfrm>
        </p:spPr>
        <p:txBody>
          <a:bodyPr>
            <a:normAutofit/>
          </a:bodyPr>
          <a:lstStyle/>
          <a:p>
            <a:r>
              <a:rPr lang="en-US" sz="3000" b="1" dirty="0"/>
              <a:t>III</a:t>
            </a:r>
            <a:r>
              <a:rPr lang="en-US" sz="3000" b="1" dirty="0" smtClean="0"/>
              <a:t>. How </a:t>
            </a:r>
            <a:r>
              <a:rPr lang="en-US" sz="3000" b="1" dirty="0"/>
              <a:t>to clone existing project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61" y="1122608"/>
            <a:ext cx="9144000" cy="62706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2. Clone project by ‘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b="1" dirty="0" err="1" smtClean="0"/>
              <a:t>url</a:t>
            </a:r>
            <a:r>
              <a:rPr lang="en-US" b="1" dirty="0" smtClean="0"/>
              <a:t>’</a:t>
            </a:r>
          </a:p>
          <a:p>
            <a:pPr algn="l"/>
            <a:r>
              <a:rPr lang="en-US" dirty="0" smtClean="0"/>
              <a:t>Detail: </a:t>
            </a:r>
          </a:p>
          <a:p>
            <a:pPr algn="l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8361" y="1834785"/>
            <a:ext cx="10533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 Already has project on </a:t>
            </a:r>
            <a:r>
              <a:rPr lang="en-US" dirty="0" err="1" smtClean="0"/>
              <a:t>github</a:t>
            </a:r>
            <a:r>
              <a:rPr lang="en-US" dirty="0" smtClean="0"/>
              <a:t> and just clone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Right </a:t>
            </a:r>
            <a:r>
              <a:rPr lang="en-US" dirty="0"/>
              <a:t>click mouse and click ‘</a:t>
            </a:r>
            <a:r>
              <a:rPr lang="en-US" dirty="0" err="1"/>
              <a:t>Git</a:t>
            </a:r>
            <a:r>
              <a:rPr lang="en-US" dirty="0"/>
              <a:t> Bash Here’ and type this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smtClean="0"/>
              <a:t>clone </a:t>
            </a:r>
            <a:r>
              <a:rPr lang="en-US" b="1" dirty="0" err="1" smtClean="0"/>
              <a:t>url</a:t>
            </a:r>
            <a:endParaRPr lang="en-US" b="1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is https you copied </a:t>
            </a:r>
          </a:p>
          <a:p>
            <a:r>
              <a:rPr lang="en-US" dirty="0" err="1" smtClean="0"/>
              <a:t>Exp</a:t>
            </a:r>
            <a:r>
              <a:rPr lang="en-US" dirty="0"/>
              <a:t> : https://github.com/thieunguyenv/SQASHRC.git </a:t>
            </a:r>
            <a:endParaRPr lang="en-US" dirty="0" smtClean="0"/>
          </a:p>
          <a:p>
            <a:r>
              <a:rPr lang="en-US" dirty="0" smtClean="0"/>
              <a:t>-&gt; enter to clone </a:t>
            </a:r>
            <a:r>
              <a:rPr lang="en-US" dirty="0" smtClean="0"/>
              <a:t>project </a:t>
            </a:r>
            <a:r>
              <a:rPr lang="en-US" b="1" dirty="0" smtClean="0"/>
              <a:t>SQASHRC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59" y="3390365"/>
            <a:ext cx="5226133" cy="34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612</Words>
  <Application>Microsoft Office PowerPoint</Application>
  <PresentationFormat>Widescreen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About Github</vt:lpstr>
      <vt:lpstr>I. How to create repository name</vt:lpstr>
      <vt:lpstr>I. How to create repository name</vt:lpstr>
      <vt:lpstr>I. How to create repository name</vt:lpstr>
      <vt:lpstr>II. Create a new repository on the command line</vt:lpstr>
      <vt:lpstr>II. Create a new repository on the command line</vt:lpstr>
      <vt:lpstr>II. Create a new repository on the command line</vt:lpstr>
      <vt:lpstr>III. How to clone existing project</vt:lpstr>
      <vt:lpstr>III. How to clone existing project</vt:lpstr>
      <vt:lpstr>III. How to clone existing project</vt:lpstr>
      <vt:lpstr>IV. Use VsCodium</vt:lpstr>
      <vt:lpstr>IV. Use VsCodium</vt:lpstr>
      <vt:lpstr>IV. Use VsCodium and Github</vt:lpstr>
      <vt:lpstr>IV. Use VsCodium and Github</vt:lpstr>
      <vt:lpstr>IV. Use VsCodium and Github</vt:lpstr>
      <vt:lpstr>IV. Use VsCodium and Github</vt:lpstr>
      <vt:lpstr>IV. Use VsCodium and Github</vt:lpstr>
      <vt:lpstr>IV. Use VsCodium and Github</vt:lpstr>
      <vt:lpstr>IV. Use VsCodium and Github</vt:lpstr>
      <vt:lpstr>IV. Use VsCodium and Github</vt:lpstr>
      <vt:lpstr>IV. Use VsCodium and Github</vt:lpstr>
      <vt:lpstr>IV. Use VsCodium and 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Github</dc:title>
  <dc:creator>Thieu Nguyen Van</dc:creator>
  <cp:lastModifiedBy>Thieu Nguyen Van</cp:lastModifiedBy>
  <cp:revision>124</cp:revision>
  <dcterms:created xsi:type="dcterms:W3CDTF">2023-06-03T08:03:29Z</dcterms:created>
  <dcterms:modified xsi:type="dcterms:W3CDTF">2023-06-04T14:46:05Z</dcterms:modified>
</cp:coreProperties>
</file>