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</p:sldIdLst>
  <p:sldSz cx="9312910" cy="5417820"/>
  <p:notesSz cx="6858000" cy="9144000"/>
  <p:custDataLst>
    <p:tags r:id="rId7"/>
  </p:custDataLst>
  <p:defaultTextStyle>
    <a:defPPr>
      <a:defRPr lang="zh-CN"/>
    </a:defPPr>
    <a:lvl1pPr marL="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1pPr>
    <a:lvl2pPr marL="38862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2pPr>
    <a:lvl3pPr marL="77724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3pPr>
    <a:lvl4pPr marL="116522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4pPr>
    <a:lvl5pPr marL="155384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5pPr>
    <a:lvl6pPr marL="194246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6pPr>
    <a:lvl7pPr marL="2331085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7pPr>
    <a:lvl8pPr marL="271907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8pPr>
    <a:lvl9pPr marL="3107690" algn="l" defTabSz="777240" rtl="0" eaLnBrk="1" latinLnBrk="0" hangingPunct="1">
      <a:defRPr sz="153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81" y="886807"/>
            <a:ext cx="7917241" cy="1886503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300" y="2846060"/>
            <a:ext cx="6985801" cy="1308259"/>
          </a:xfrm>
        </p:spPr>
        <p:txBody>
          <a:bodyPr/>
          <a:lstStyle>
            <a:lvl1pPr marL="0" indent="0" algn="ctr">
              <a:buNone/>
              <a:defRPr sz="1900"/>
            </a:lvl1pPr>
            <a:lvl2pPr marL="361315" indent="0" algn="ctr">
              <a:buNone/>
              <a:defRPr sz="1580"/>
            </a:lvl2pPr>
            <a:lvl3pPr marL="722630" indent="0" algn="ctr">
              <a:buNone/>
              <a:defRPr sz="1420"/>
            </a:lvl3pPr>
            <a:lvl4pPr marL="1083945" indent="0" algn="ctr">
              <a:buNone/>
              <a:defRPr sz="1265"/>
            </a:lvl4pPr>
            <a:lvl5pPr marL="1445260" indent="0" algn="ctr">
              <a:buNone/>
              <a:defRPr sz="1265"/>
            </a:lvl5pPr>
            <a:lvl6pPr marL="1805940" indent="0" algn="ctr">
              <a:buNone/>
              <a:defRPr sz="1265"/>
            </a:lvl6pPr>
            <a:lvl7pPr marL="2167255" indent="0" algn="ctr">
              <a:buNone/>
              <a:defRPr sz="1265"/>
            </a:lvl7pPr>
            <a:lvl8pPr marL="2528570" indent="0" algn="ctr">
              <a:buNone/>
              <a:defRPr sz="1265"/>
            </a:lvl8pPr>
            <a:lvl9pPr marL="2889885" indent="0" algn="ctr">
              <a:buNone/>
              <a:defRPr sz="126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619" y="288494"/>
            <a:ext cx="2008418" cy="45920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65" y="288494"/>
            <a:ext cx="5908823" cy="45920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64870" y="1228802"/>
            <a:ext cx="3998528" cy="364089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7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52260" y="1228802"/>
            <a:ext cx="3994036" cy="364089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7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4872" y="611557"/>
            <a:ext cx="8384176" cy="433209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15990" y="1962670"/>
            <a:ext cx="7487443" cy="80497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3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15990" y="2813161"/>
            <a:ext cx="7487443" cy="3726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55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14" y="1350908"/>
            <a:ext cx="8033670" cy="2254019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14" y="3626251"/>
            <a:ext cx="8033670" cy="1185335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36131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63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394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4pPr>
            <a:lvl5pPr marL="144526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6pPr>
            <a:lvl7pPr marL="216725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7pPr>
            <a:lvl8pPr marL="2528570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8pPr>
            <a:lvl9pPr marL="288988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65" y="1442472"/>
            <a:ext cx="3958620" cy="34381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415" y="1442472"/>
            <a:ext cx="3958620" cy="34381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79" y="288496"/>
            <a:ext cx="8033670" cy="10473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79" y="1328329"/>
            <a:ext cx="3940427" cy="65099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1315" indent="0">
              <a:buNone/>
              <a:defRPr sz="1580" b="1"/>
            </a:lvl2pPr>
            <a:lvl3pPr marL="722630" indent="0">
              <a:buNone/>
              <a:defRPr sz="1420" b="1"/>
            </a:lvl3pPr>
            <a:lvl4pPr marL="1083945" indent="0">
              <a:buNone/>
              <a:defRPr sz="1265" b="1"/>
            </a:lvl4pPr>
            <a:lvl5pPr marL="1445260" indent="0">
              <a:buNone/>
              <a:defRPr sz="1265" b="1"/>
            </a:lvl5pPr>
            <a:lvl6pPr marL="1805940" indent="0">
              <a:buNone/>
              <a:defRPr sz="1265" b="1"/>
            </a:lvl6pPr>
            <a:lvl7pPr marL="2167255" indent="0">
              <a:buNone/>
              <a:defRPr sz="1265" b="1"/>
            </a:lvl7pPr>
            <a:lvl8pPr marL="2528570" indent="0">
              <a:buNone/>
              <a:defRPr sz="1265" b="1"/>
            </a:lvl8pPr>
            <a:lvl9pPr marL="2889885" indent="0">
              <a:buNone/>
              <a:defRPr sz="12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79" y="1979323"/>
            <a:ext cx="3940427" cy="29112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415" y="1328329"/>
            <a:ext cx="3959834" cy="65099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1315" indent="0">
              <a:buNone/>
              <a:defRPr sz="1580" b="1"/>
            </a:lvl2pPr>
            <a:lvl3pPr marL="722630" indent="0">
              <a:buNone/>
              <a:defRPr sz="1420" b="1"/>
            </a:lvl3pPr>
            <a:lvl4pPr marL="1083945" indent="0">
              <a:buNone/>
              <a:defRPr sz="1265" b="1"/>
            </a:lvl4pPr>
            <a:lvl5pPr marL="1445260" indent="0">
              <a:buNone/>
              <a:defRPr sz="1265" b="1"/>
            </a:lvl5pPr>
            <a:lvl6pPr marL="1805940" indent="0">
              <a:buNone/>
              <a:defRPr sz="1265" b="1"/>
            </a:lvl6pPr>
            <a:lvl7pPr marL="2167255" indent="0">
              <a:buNone/>
              <a:defRPr sz="1265" b="1"/>
            </a:lvl7pPr>
            <a:lvl8pPr marL="2528570" indent="0">
              <a:buNone/>
              <a:defRPr sz="1265" b="1"/>
            </a:lvl8pPr>
            <a:lvl9pPr marL="2889885" indent="0">
              <a:buNone/>
              <a:defRPr sz="12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415" y="1979323"/>
            <a:ext cx="3959834" cy="29112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79" y="361245"/>
            <a:ext cx="3004136" cy="1264358"/>
          </a:xfrm>
        </p:spPr>
        <p:txBody>
          <a:bodyPr anchor="b"/>
          <a:lstStyle>
            <a:lvl1pPr>
              <a:defRPr sz="25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834" y="780191"/>
            <a:ext cx="4715415" cy="3850773"/>
          </a:xfrm>
        </p:spPr>
        <p:txBody>
          <a:bodyPr/>
          <a:lstStyle>
            <a:lvl1pPr>
              <a:defRPr sz="2525"/>
            </a:lvl1pPr>
            <a:lvl2pPr>
              <a:defRPr sz="2210"/>
            </a:lvl2pPr>
            <a:lvl3pPr>
              <a:defRPr sz="1900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79" y="1625604"/>
            <a:ext cx="3004136" cy="3011631"/>
          </a:xfrm>
        </p:spPr>
        <p:txBody>
          <a:bodyPr/>
          <a:lstStyle>
            <a:lvl1pPr marL="0" indent="0">
              <a:buNone/>
              <a:defRPr sz="1265"/>
            </a:lvl1pPr>
            <a:lvl2pPr marL="361315" indent="0">
              <a:buNone/>
              <a:defRPr sz="1105"/>
            </a:lvl2pPr>
            <a:lvl3pPr marL="722630" indent="0">
              <a:buNone/>
              <a:defRPr sz="945"/>
            </a:lvl3pPr>
            <a:lvl4pPr marL="1083945" indent="0">
              <a:buNone/>
              <a:defRPr sz="790"/>
            </a:lvl4pPr>
            <a:lvl5pPr marL="1445260" indent="0">
              <a:buNone/>
              <a:defRPr sz="790"/>
            </a:lvl5pPr>
            <a:lvl6pPr marL="1805940" indent="0">
              <a:buNone/>
              <a:defRPr sz="790"/>
            </a:lvl6pPr>
            <a:lvl7pPr marL="2167255" indent="0">
              <a:buNone/>
              <a:defRPr sz="790"/>
            </a:lvl7pPr>
            <a:lvl8pPr marL="2528570" indent="0">
              <a:buNone/>
              <a:defRPr sz="790"/>
            </a:lvl8pPr>
            <a:lvl9pPr marL="288988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79" y="361245"/>
            <a:ext cx="3004136" cy="1264358"/>
          </a:xfrm>
        </p:spPr>
        <p:txBody>
          <a:bodyPr anchor="b"/>
          <a:lstStyle>
            <a:lvl1pPr>
              <a:defRPr sz="25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834" y="780191"/>
            <a:ext cx="4715415" cy="3850773"/>
          </a:xfrm>
        </p:spPr>
        <p:txBody>
          <a:bodyPr anchor="t"/>
          <a:lstStyle>
            <a:lvl1pPr marL="0" indent="0">
              <a:buNone/>
              <a:defRPr sz="2525"/>
            </a:lvl1pPr>
            <a:lvl2pPr marL="361315" indent="0">
              <a:buNone/>
              <a:defRPr sz="2210"/>
            </a:lvl2pPr>
            <a:lvl3pPr marL="722630" indent="0">
              <a:buNone/>
              <a:defRPr sz="1900"/>
            </a:lvl3pPr>
            <a:lvl4pPr marL="1083945" indent="0">
              <a:buNone/>
              <a:defRPr sz="1580"/>
            </a:lvl4pPr>
            <a:lvl5pPr marL="1445260" indent="0">
              <a:buNone/>
              <a:defRPr sz="1580"/>
            </a:lvl5pPr>
            <a:lvl6pPr marL="1805940" indent="0">
              <a:buNone/>
              <a:defRPr sz="1580"/>
            </a:lvl6pPr>
            <a:lvl7pPr marL="2167255" indent="0">
              <a:buNone/>
              <a:defRPr sz="1580"/>
            </a:lvl7pPr>
            <a:lvl8pPr marL="2528570" indent="0">
              <a:buNone/>
              <a:defRPr sz="1580"/>
            </a:lvl8pPr>
            <a:lvl9pPr marL="2889885" indent="0">
              <a:buNone/>
              <a:defRPr sz="15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79" y="1625604"/>
            <a:ext cx="3004136" cy="3011631"/>
          </a:xfrm>
        </p:spPr>
        <p:txBody>
          <a:bodyPr/>
          <a:lstStyle>
            <a:lvl1pPr marL="0" indent="0">
              <a:buNone/>
              <a:defRPr sz="1265"/>
            </a:lvl1pPr>
            <a:lvl2pPr marL="361315" indent="0">
              <a:buNone/>
              <a:defRPr sz="1105"/>
            </a:lvl2pPr>
            <a:lvl3pPr marL="722630" indent="0">
              <a:buNone/>
              <a:defRPr sz="945"/>
            </a:lvl3pPr>
            <a:lvl4pPr marL="1083945" indent="0">
              <a:buNone/>
              <a:defRPr sz="790"/>
            </a:lvl4pPr>
            <a:lvl5pPr marL="1445260" indent="0">
              <a:buNone/>
              <a:defRPr sz="790"/>
            </a:lvl5pPr>
            <a:lvl6pPr marL="1805940" indent="0">
              <a:buNone/>
              <a:defRPr sz="790"/>
            </a:lvl6pPr>
            <a:lvl7pPr marL="2167255" indent="0">
              <a:buNone/>
              <a:defRPr sz="790"/>
            </a:lvl7pPr>
            <a:lvl8pPr marL="2528570" indent="0">
              <a:buNone/>
              <a:defRPr sz="790"/>
            </a:lvl8pPr>
            <a:lvl9pPr marL="2889885" indent="0">
              <a:buNone/>
              <a:defRPr sz="7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65" y="288496"/>
            <a:ext cx="8033670" cy="104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65" y="1442472"/>
            <a:ext cx="8033670" cy="343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65" y="5022312"/>
            <a:ext cx="2095740" cy="288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396" y="5022312"/>
            <a:ext cx="3143610" cy="288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8296" y="5022312"/>
            <a:ext cx="2095740" cy="288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722630" rtl="0" eaLnBrk="1" latinLnBrk="0" hangingPunct="1">
        <a:lnSpc>
          <a:spcPct val="90000"/>
        </a:lnSpc>
        <a:spcBef>
          <a:spcPct val="0"/>
        </a:spcBef>
        <a:buNone/>
        <a:defRPr sz="3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0" indent="-180340" algn="l" defTabSz="722630" rtl="0" eaLnBrk="1" latinLnBrk="0" hangingPunct="1">
        <a:lnSpc>
          <a:spcPct val="90000"/>
        </a:lnSpc>
        <a:spcBef>
          <a:spcPct val="159000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285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6915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8230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9545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70860" indent="-180340" algn="l" defTabSz="72263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1315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2630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3945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5260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7255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8570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9885" algn="l" defTabSz="72263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1" Type="http://schemas.openxmlformats.org/officeDocument/2006/relationships/slideLayout" Target="../slideLayouts/slideLayout1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3227890" y="4894422"/>
            <a:ext cx="574732" cy="252755"/>
          </a:xfrm>
          <a:prstGeom prst="roundRect">
            <a:avLst/>
          </a:prstGeom>
          <a:solidFill>
            <a:srgbClr val="FFAB3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02585" y="4155440"/>
            <a:ext cx="1759585" cy="252730"/>
          </a:xfrm>
          <a:prstGeom prst="roundRect">
            <a:avLst/>
          </a:prstGeom>
          <a:solidFill>
            <a:srgbClr val="3DBF8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36092" y="4159654"/>
            <a:ext cx="555680" cy="248310"/>
          </a:xfrm>
          <a:prstGeom prst="roundRect">
            <a:avLst/>
          </a:prstGeom>
          <a:solidFill>
            <a:srgbClr val="E883E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31617" y="3786897"/>
            <a:ext cx="711271" cy="254025"/>
          </a:xfrm>
          <a:prstGeom prst="roundRect">
            <a:avLst/>
          </a:prstGeom>
          <a:solidFill>
            <a:srgbClr val="ABAF5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939937" y="3785626"/>
            <a:ext cx="1703875" cy="254025"/>
          </a:xfrm>
          <a:prstGeom prst="roundRect">
            <a:avLst/>
          </a:prstGeom>
          <a:solidFill>
            <a:srgbClr val="F394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5"/>
          <p:cNvSpPr/>
          <p:nvPr>
            <p:custDataLst>
              <p:tags r:id="rId1"/>
            </p:custDataLst>
          </p:nvPr>
        </p:nvSpPr>
        <p:spPr>
          <a:xfrm>
            <a:off x="63191" y="3013810"/>
            <a:ext cx="763295" cy="344181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1918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4" name="Rectangle 25"/>
          <p:cNvSpPr/>
          <p:nvPr>
            <p:custDataLst>
              <p:tags r:id="rId2"/>
            </p:custDataLst>
          </p:nvPr>
        </p:nvSpPr>
        <p:spPr>
          <a:xfrm>
            <a:off x="1583032" y="1367762"/>
            <a:ext cx="1645276" cy="607757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Dance of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Veils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ctr"/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25"/>
          <p:cNvSpPr/>
          <p:nvPr>
            <p:custDataLst>
              <p:tags r:id="rId3"/>
            </p:custDataLst>
          </p:nvPr>
        </p:nvSpPr>
        <p:spPr>
          <a:xfrm>
            <a:off x="2091942" y="2985566"/>
            <a:ext cx="1726737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Granville Bantock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Rectangle 25"/>
          <p:cNvSpPr/>
          <p:nvPr>
            <p:custDataLst>
              <p:tags r:id="rId4"/>
            </p:custDataLst>
          </p:nvPr>
        </p:nvSpPr>
        <p:spPr>
          <a:xfrm>
            <a:off x="674233" y="139848"/>
            <a:ext cx="2013786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incidental music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Rectangle 25"/>
          <p:cNvSpPr/>
          <p:nvPr>
            <p:custDataLst>
              <p:tags r:id="rId5"/>
            </p:custDataLst>
          </p:nvPr>
        </p:nvSpPr>
        <p:spPr>
          <a:xfrm rot="17460000">
            <a:off x="1096546" y="974956"/>
            <a:ext cx="917031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5"/>
          <p:cNvSpPr/>
          <p:nvPr>
            <p:custDataLst>
              <p:tags r:id="rId6"/>
            </p:custDataLst>
          </p:nvPr>
        </p:nvSpPr>
        <p:spPr>
          <a:xfrm rot="19260000">
            <a:off x="462370" y="2033607"/>
            <a:ext cx="832568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5"/>
          <p:cNvSpPr/>
          <p:nvPr>
            <p:custDataLst>
              <p:tags r:id="rId7"/>
            </p:custDataLst>
          </p:nvPr>
        </p:nvSpPr>
        <p:spPr>
          <a:xfrm rot="2160000">
            <a:off x="1411155" y="2330816"/>
            <a:ext cx="1325377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690" y="82550"/>
            <a:ext cx="9152890" cy="5213350"/>
          </a:xfrm>
          <a:prstGeom prst="roundRect">
            <a:avLst>
              <a:gd name="adj" fmla="val 8383"/>
            </a:avLst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8"/>
            </p:custDataLst>
          </p:nvPr>
        </p:nvSpPr>
        <p:spPr>
          <a:xfrm>
            <a:off x="1400355" y="1734492"/>
            <a:ext cx="288029" cy="288029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289629" y="2683276"/>
            <a:ext cx="288029" cy="2880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1741384" y="484052"/>
            <a:ext cx="288029" cy="2880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11"/>
            </p:custDataLst>
          </p:nvPr>
        </p:nvSpPr>
        <p:spPr>
          <a:xfrm>
            <a:off x="2748594" y="2665495"/>
            <a:ext cx="288029" cy="288029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stCxn id="31" idx="7"/>
            <a:endCxn id="4" idx="3"/>
          </p:cNvCxnSpPr>
          <p:nvPr/>
        </p:nvCxnSpPr>
        <p:spPr>
          <a:xfrm flipV="1">
            <a:off x="536034" y="1980896"/>
            <a:ext cx="906870" cy="744294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0"/>
            <a:endCxn id="26" idx="4"/>
          </p:cNvCxnSpPr>
          <p:nvPr/>
        </p:nvCxnSpPr>
        <p:spPr>
          <a:xfrm flipV="1">
            <a:off x="1544518" y="772375"/>
            <a:ext cx="341029" cy="962121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5"/>
            <a:endCxn id="5" idx="2"/>
          </p:cNvCxnSpPr>
          <p:nvPr/>
        </p:nvCxnSpPr>
        <p:spPr>
          <a:xfrm>
            <a:off x="1646763" y="1980900"/>
            <a:ext cx="1101835" cy="828758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7"/>
            <a:endCxn id="48" idx="3"/>
          </p:cNvCxnSpPr>
          <p:nvPr/>
        </p:nvCxnSpPr>
        <p:spPr>
          <a:xfrm flipV="1">
            <a:off x="2995076" y="1938618"/>
            <a:ext cx="912586" cy="768427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Rectangle 25"/>
          <p:cNvSpPr/>
          <p:nvPr>
            <p:custDataLst>
              <p:tags r:id="rId12"/>
            </p:custDataLst>
          </p:nvPr>
        </p:nvSpPr>
        <p:spPr>
          <a:xfrm rot="19258011">
            <a:off x="2702056" y="2034304"/>
            <a:ext cx="1278743" cy="316602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5"/>
          <p:cNvSpPr/>
          <p:nvPr>
            <p:custDataLst>
              <p:tags r:id="rId13"/>
            </p:custDataLst>
          </p:nvPr>
        </p:nvSpPr>
        <p:spPr>
          <a:xfrm>
            <a:off x="3578846" y="1316219"/>
            <a:ext cx="1083418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British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5" name="椭圆 34"/>
          <p:cNvSpPr/>
          <p:nvPr>
            <p:custDataLst>
              <p:tags r:id="rId14"/>
            </p:custDataLst>
          </p:nvPr>
        </p:nvSpPr>
        <p:spPr>
          <a:xfrm>
            <a:off x="4293467" y="2903636"/>
            <a:ext cx="288029" cy="288029"/>
          </a:xfrm>
          <a:prstGeom prst="ellipse">
            <a:avLst/>
          </a:prstGeom>
          <a:solidFill>
            <a:srgbClr val="FBE6FB"/>
          </a:solidFill>
          <a:ln w="28575">
            <a:solidFill>
              <a:srgbClr val="E883EB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接箭头连接符 40"/>
          <p:cNvCxnSpPr>
            <a:stCxn id="5" idx="6"/>
            <a:endCxn id="35" idx="2"/>
          </p:cNvCxnSpPr>
          <p:nvPr/>
        </p:nvCxnSpPr>
        <p:spPr>
          <a:xfrm>
            <a:off x="3036627" y="2810144"/>
            <a:ext cx="1256665" cy="23812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Rectangle 25"/>
          <p:cNvSpPr/>
          <p:nvPr>
            <p:custDataLst>
              <p:tags r:id="rId15"/>
            </p:custDataLst>
          </p:nvPr>
        </p:nvSpPr>
        <p:spPr>
          <a:xfrm rot="595502">
            <a:off x="3103261" y="2573844"/>
            <a:ext cx="1325377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birthYear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25"/>
          <p:cNvSpPr/>
          <p:nvPr>
            <p:custDataLst>
              <p:tags r:id="rId16"/>
            </p:custDataLst>
          </p:nvPr>
        </p:nvSpPr>
        <p:spPr>
          <a:xfrm>
            <a:off x="3826968" y="3210091"/>
            <a:ext cx="1296799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1868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椭圆 47"/>
          <p:cNvSpPr/>
          <p:nvPr>
            <p:custDataLst>
              <p:tags r:id="rId17"/>
            </p:custDataLst>
          </p:nvPr>
        </p:nvSpPr>
        <p:spPr>
          <a:xfrm>
            <a:off x="3865507" y="1692723"/>
            <a:ext cx="288029" cy="288029"/>
          </a:xfrm>
          <a:prstGeom prst="ellipse">
            <a:avLst/>
          </a:prstGeom>
          <a:solidFill>
            <a:srgbClr val="F2F3E4"/>
          </a:solidFill>
          <a:ln w="28575">
            <a:solidFill>
              <a:srgbClr val="ABAF52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987" y="3625295"/>
            <a:ext cx="9140825" cy="7620"/>
          </a:xfrm>
          <a:prstGeom prst="line">
            <a:avLst/>
          </a:prstGeom>
          <a:ln w="15875" cmpd="sng">
            <a:solidFill>
              <a:srgbClr val="8AA4CA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1783715" y="4532630"/>
            <a:ext cx="2665095" cy="248285"/>
          </a:xfrm>
          <a:prstGeom prst="roundRect">
            <a:avLst/>
          </a:prstGeom>
          <a:solidFill>
            <a:srgbClr val="58B6E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92757" y="110453"/>
            <a:ext cx="6985" cy="3490076"/>
          </a:xfrm>
          <a:prstGeom prst="line">
            <a:avLst/>
          </a:prstGeom>
          <a:ln w="15875" cmpd="sng">
            <a:solidFill>
              <a:srgbClr val="8AA4CA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790217" y="3656410"/>
            <a:ext cx="3175" cy="1642165"/>
          </a:xfrm>
          <a:prstGeom prst="line">
            <a:avLst/>
          </a:prstGeom>
          <a:ln w="15875" cmpd="sng">
            <a:solidFill>
              <a:srgbClr val="8AA4CA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Rectangle 25"/>
          <p:cNvSpPr/>
          <p:nvPr>
            <p:custDataLst>
              <p:tags r:id="rId18"/>
            </p:custDataLst>
          </p:nvPr>
        </p:nvSpPr>
        <p:spPr>
          <a:xfrm>
            <a:off x="5246221" y="483886"/>
            <a:ext cx="1451023" cy="528338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Breast Neoplasms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7" name="Rectangle 25"/>
          <p:cNvSpPr/>
          <p:nvPr>
            <p:custDataLst>
              <p:tags r:id="rId19"/>
            </p:custDataLst>
          </p:nvPr>
        </p:nvSpPr>
        <p:spPr>
          <a:xfrm>
            <a:off x="6783617" y="2903951"/>
            <a:ext cx="1296078" cy="344816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fulvestrant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25"/>
          <p:cNvSpPr/>
          <p:nvPr>
            <p:custDataLst>
              <p:tags r:id="rId20"/>
            </p:custDataLst>
          </p:nvPr>
        </p:nvSpPr>
        <p:spPr>
          <a:xfrm>
            <a:off x="4891889" y="3014445"/>
            <a:ext cx="1282108" cy="586124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Breast Diseases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fontAlgn="ctr"/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7" name="Rectangle 25"/>
          <p:cNvSpPr/>
          <p:nvPr>
            <p:custDataLst>
              <p:tags r:id="rId21"/>
            </p:custDataLst>
          </p:nvPr>
        </p:nvSpPr>
        <p:spPr>
          <a:xfrm>
            <a:off x="7910759" y="1073815"/>
            <a:ext cx="1134148" cy="344181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migraine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9" name="Rectangle 25"/>
          <p:cNvSpPr/>
          <p:nvPr>
            <p:custDataLst>
              <p:tags r:id="rId22"/>
            </p:custDataLst>
          </p:nvPr>
        </p:nvSpPr>
        <p:spPr>
          <a:xfrm rot="19260000">
            <a:off x="7416720" y="1818699"/>
            <a:ext cx="1005238" cy="344181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causes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25"/>
          <p:cNvSpPr/>
          <p:nvPr>
            <p:custDataLst>
              <p:tags r:id="rId23"/>
            </p:custDataLst>
          </p:nvPr>
        </p:nvSpPr>
        <p:spPr>
          <a:xfrm rot="2520000">
            <a:off x="6398536" y="1627838"/>
            <a:ext cx="832568" cy="344204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25"/>
          <p:cNvSpPr/>
          <p:nvPr>
            <p:custDataLst>
              <p:tags r:id="rId24"/>
            </p:custDataLst>
          </p:nvPr>
        </p:nvSpPr>
        <p:spPr>
          <a:xfrm rot="17400000">
            <a:off x="5168121" y="1800285"/>
            <a:ext cx="729639" cy="344181"/>
          </a:xfrm>
          <a:prstGeom prst="rect">
            <a:avLst/>
          </a:prstGeom>
        </p:spPr>
        <p:txBody>
          <a:bodyPr wrap="square" lIns="144012" rIns="144012">
            <a:noAutofit/>
          </a:bodyPr>
          <a:p>
            <a:pPr algn="ctr" fontAlgn="ctr"/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>
            <p:custDataLst>
              <p:tags r:id="rId25"/>
            </p:custDataLst>
          </p:nvPr>
        </p:nvSpPr>
        <p:spPr>
          <a:xfrm>
            <a:off x="7287633" y="2521918"/>
            <a:ext cx="288029" cy="288029"/>
          </a:xfrm>
          <a:prstGeom prst="ellipse">
            <a:avLst/>
          </a:prstGeom>
          <a:solidFill>
            <a:srgbClr val="D8E8F2"/>
          </a:solidFill>
          <a:ln w="28575">
            <a:solidFill>
              <a:srgbClr val="88B9D4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>
            <p:custDataLst>
              <p:tags r:id="rId26"/>
            </p:custDataLst>
          </p:nvPr>
        </p:nvSpPr>
        <p:spPr>
          <a:xfrm>
            <a:off x="5819386" y="1129378"/>
            <a:ext cx="288029" cy="2880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AB3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>
            <p:custDataLst>
              <p:tags r:id="rId27"/>
            </p:custDataLst>
          </p:nvPr>
        </p:nvSpPr>
        <p:spPr>
          <a:xfrm>
            <a:off x="8446547" y="1521669"/>
            <a:ext cx="288029" cy="2880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3DBF83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stCxn id="54" idx="5"/>
            <a:endCxn id="53" idx="1"/>
          </p:cNvCxnSpPr>
          <p:nvPr/>
        </p:nvCxnSpPr>
        <p:spPr>
          <a:xfrm>
            <a:off x="6065791" y="1375769"/>
            <a:ext cx="1264285" cy="118808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3" idx="7"/>
            <a:endCxn id="55" idx="3"/>
          </p:cNvCxnSpPr>
          <p:nvPr/>
        </p:nvCxnSpPr>
        <p:spPr>
          <a:xfrm flipV="1">
            <a:off x="7533397" y="1767542"/>
            <a:ext cx="955040" cy="79629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4"/>
            <a:endCxn id="59" idx="0"/>
          </p:cNvCxnSpPr>
          <p:nvPr/>
        </p:nvCxnSpPr>
        <p:spPr>
          <a:xfrm flipH="1">
            <a:off x="5495000" y="1418270"/>
            <a:ext cx="467995" cy="132397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椭圆 58"/>
          <p:cNvSpPr/>
          <p:nvPr>
            <p:custDataLst>
              <p:tags r:id="rId28"/>
            </p:custDataLst>
          </p:nvPr>
        </p:nvSpPr>
        <p:spPr>
          <a:xfrm>
            <a:off x="5350909" y="2741697"/>
            <a:ext cx="288029" cy="288029"/>
          </a:xfrm>
          <a:prstGeom prst="ellipse">
            <a:avLst/>
          </a:prstGeom>
          <a:solidFill>
            <a:srgbClr val="FEF3F1"/>
          </a:solidFill>
          <a:ln w="28575">
            <a:solidFill>
              <a:srgbClr val="F3927F"/>
            </a:solidFill>
          </a:ln>
        </p:spPr>
        <p:style>
          <a:lnRef idx="0">
            <a:srgbClr val="FFFFFF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897755" y="3785870"/>
            <a:ext cx="1965325" cy="252730"/>
          </a:xfrm>
          <a:prstGeom prst="roundRect">
            <a:avLst/>
          </a:prstGeom>
          <a:solidFill>
            <a:srgbClr val="FFAB3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158865" y="4154170"/>
            <a:ext cx="1783080" cy="254000"/>
          </a:xfrm>
          <a:prstGeom prst="roundRect">
            <a:avLst/>
          </a:prstGeom>
          <a:solidFill>
            <a:srgbClr val="F394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021955" y="4532630"/>
            <a:ext cx="1120140" cy="248285"/>
          </a:xfrm>
          <a:prstGeom prst="roundRect">
            <a:avLst/>
          </a:prstGeom>
          <a:solidFill>
            <a:srgbClr val="58B6E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406515" y="4894580"/>
            <a:ext cx="1042670" cy="252730"/>
          </a:xfrm>
          <a:prstGeom prst="roundRect">
            <a:avLst/>
          </a:prstGeom>
          <a:solidFill>
            <a:srgbClr val="3DBF8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25"/>
          <p:cNvSpPr/>
          <p:nvPr>
            <p:custDataLst>
              <p:tags r:id="rId29"/>
            </p:custDataLst>
          </p:nvPr>
        </p:nvSpPr>
        <p:spPr>
          <a:xfrm>
            <a:off x="168275" y="3655695"/>
            <a:ext cx="4542155" cy="1555115"/>
          </a:xfrm>
          <a:prstGeom prst="rect">
            <a:avLst/>
          </a:prstGeom>
        </p:spPr>
        <p:txBody>
          <a:bodyPr wrap="square" lIns="144012" rIns="144012">
            <a:no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British  composer  Granville Bantock  was born in 1868  , and he wrote an  incidental music  piece entitled "  Dance of the Seven Veils  " that was first played on stage in  1918  .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79975" y="3641725"/>
            <a:ext cx="42741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 neoplasms , which fall under the category of  breast diseases  , are often treated with fulvestrant. However,  fulvestrant may also cause  migraines  as a side effect.</a:t>
            </a:r>
            <a:endParaRPr lang="en-US" altLang="zh-CN" sz="1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commondata" val="eyJoZGlkIjoiMDY0YTJmMjU3NTEzOWNhMWVkNjAwN2ExYmFkOGU2ZDU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530</Words>
  <Application>WPS 演示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Dai</dc:creator>
  <cp:lastModifiedBy>zy</cp:lastModifiedBy>
  <cp:revision>11</cp:revision>
  <dcterms:created xsi:type="dcterms:W3CDTF">2024-03-05T15:50:00Z</dcterms:created>
  <dcterms:modified xsi:type="dcterms:W3CDTF">2024-04-25T10:21:49Z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4138609D699E48B983817D2D6517ADBE_12</vt:lpwstr>
  </property>
  <property fmtid="{D5CDD505-2E9C-101B-9397-08002B2CF9AE}" pid="3" name="KSOProductBuildVer">
    <vt:lpwstr>2052-12.1.0.16729</vt:lpwstr>
  </property>
</Properties>
</file>