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E0"/>
    <a:srgbClr val="0000FF"/>
    <a:srgbClr val="0C9D0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1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3.xml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979295" y="2272665"/>
            <a:ext cx="367030" cy="367030"/>
            <a:chOff x="3198" y="3575"/>
            <a:chExt cx="578" cy="578"/>
          </a:xfrm>
        </p:grpSpPr>
        <p:sp>
          <p:nvSpPr>
            <p:cNvPr id="6" name="椭圆 5"/>
            <p:cNvSpPr/>
            <p:nvPr/>
          </p:nvSpPr>
          <p:spPr>
            <a:xfrm>
              <a:off x="3198" y="3575"/>
              <a:ext cx="578" cy="5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279" y="3756"/>
              <a:ext cx="416" cy="216"/>
              <a:chOff x="5581" y="3980"/>
              <a:chExt cx="416" cy="216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581" y="4196"/>
                <a:ext cx="3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5876" y="3980"/>
                <a:ext cx="121" cy="2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/>
          <p:cNvGrpSpPr/>
          <p:nvPr/>
        </p:nvGrpSpPr>
        <p:grpSpPr>
          <a:xfrm>
            <a:off x="1941830" y="772795"/>
            <a:ext cx="412115" cy="405130"/>
            <a:chOff x="3058" y="1217"/>
            <a:chExt cx="649" cy="638"/>
          </a:xfrm>
        </p:grpSpPr>
        <p:sp>
          <p:nvSpPr>
            <p:cNvPr id="4" name="椭圆 3"/>
            <p:cNvSpPr/>
            <p:nvPr/>
          </p:nvSpPr>
          <p:spPr>
            <a:xfrm>
              <a:off x="3129" y="1277"/>
              <a:ext cx="578" cy="5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058" y="1217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" y="1217"/>
                  <a:ext cx="529" cy="50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790575" y="3739515"/>
            <a:ext cx="1300480" cy="229870"/>
            <a:chOff x="1853" y="6097"/>
            <a:chExt cx="2048" cy="362"/>
          </a:xfrm>
        </p:grpSpPr>
        <p:sp>
          <p:nvSpPr>
            <p:cNvPr id="10" name="椭圆 9"/>
            <p:cNvSpPr/>
            <p:nvPr/>
          </p:nvSpPr>
          <p:spPr>
            <a:xfrm>
              <a:off x="1853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15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77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39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18055" y="3734435"/>
            <a:ext cx="1300480" cy="229870"/>
            <a:chOff x="1853" y="6097"/>
            <a:chExt cx="2048" cy="362"/>
          </a:xfrm>
        </p:grpSpPr>
        <p:sp>
          <p:nvSpPr>
            <p:cNvPr id="17" name="椭圆 16"/>
            <p:cNvSpPr/>
            <p:nvPr/>
          </p:nvSpPr>
          <p:spPr>
            <a:xfrm>
              <a:off x="1853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15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977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39" y="6097"/>
              <a:ext cx="362" cy="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/>
          <p:cNvCxnSpPr>
            <a:stCxn id="10" idx="7"/>
            <a:endCxn id="6" idx="3"/>
          </p:cNvCxnSpPr>
          <p:nvPr/>
        </p:nvCxnSpPr>
        <p:spPr>
          <a:xfrm flipV="1">
            <a:off x="986790" y="2585720"/>
            <a:ext cx="1046480" cy="1187450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6" idx="3"/>
          </p:cNvCxnSpPr>
          <p:nvPr/>
        </p:nvCxnSpPr>
        <p:spPr>
          <a:xfrm flipV="1">
            <a:off x="1262380" y="2585720"/>
            <a:ext cx="770890" cy="115379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0"/>
            <a:endCxn id="6" idx="3"/>
          </p:cNvCxnSpPr>
          <p:nvPr/>
        </p:nvCxnSpPr>
        <p:spPr>
          <a:xfrm flipV="1">
            <a:off x="1619250" y="2585720"/>
            <a:ext cx="414020" cy="115379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0"/>
            <a:endCxn id="6" idx="3"/>
          </p:cNvCxnSpPr>
          <p:nvPr/>
        </p:nvCxnSpPr>
        <p:spPr>
          <a:xfrm flipV="1">
            <a:off x="1976120" y="2585720"/>
            <a:ext cx="57150" cy="115379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  <a:endCxn id="6" idx="5"/>
          </p:cNvCxnSpPr>
          <p:nvPr/>
        </p:nvCxnSpPr>
        <p:spPr>
          <a:xfrm flipH="1" flipV="1">
            <a:off x="2292350" y="2585720"/>
            <a:ext cx="40640" cy="114871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0"/>
            <a:endCxn id="6" idx="5"/>
          </p:cNvCxnSpPr>
          <p:nvPr/>
        </p:nvCxnSpPr>
        <p:spPr>
          <a:xfrm flipH="1" flipV="1">
            <a:off x="2292350" y="2585720"/>
            <a:ext cx="397510" cy="114871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0"/>
          </p:cNvCxnSpPr>
          <p:nvPr/>
        </p:nvCxnSpPr>
        <p:spPr>
          <a:xfrm flipH="1" flipV="1">
            <a:off x="2293620" y="2590800"/>
            <a:ext cx="753110" cy="114363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5"/>
          </p:cNvCxnSpPr>
          <p:nvPr/>
        </p:nvCxnSpPr>
        <p:spPr>
          <a:xfrm flipH="1" flipV="1">
            <a:off x="2292350" y="2585720"/>
            <a:ext cx="1111250" cy="1148715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735516" y="2822194"/>
                <a:ext cx="553085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16" y="2822194"/>
                <a:ext cx="553085" cy="372110"/>
              </a:xfrm>
              <a:prstGeom prst="rect">
                <a:avLst/>
              </a:prstGeom>
              <a:blipFill rotWithShape="1">
                <a:blip r:embed="rId2"/>
                <a:stretch>
                  <a:fillRect l="-103" t="-68" r="10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/>
          <p:cNvSpPr/>
          <p:nvPr/>
        </p:nvSpPr>
        <p:spPr>
          <a:xfrm rot="16200000">
            <a:off x="1388745" y="3502025"/>
            <a:ext cx="76200" cy="1132205"/>
          </a:xfrm>
          <a:prstGeom prst="leftBrace">
            <a:avLst>
              <a:gd name="adj1" fmla="val 87815"/>
              <a:gd name="adj2" fmla="val 50392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47381" y="4167759"/>
                <a:ext cx="66040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81" y="4167759"/>
                <a:ext cx="660400" cy="402590"/>
              </a:xfrm>
              <a:prstGeom prst="rect">
                <a:avLst/>
              </a:prstGeom>
              <a:blipFill rotWithShape="1">
                <a:blip r:embed="rId3"/>
                <a:stretch>
                  <a:fillRect l="-87" t="-63" r="87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/>
          <p:cNvSpPr/>
          <p:nvPr/>
        </p:nvSpPr>
        <p:spPr>
          <a:xfrm rot="16200000">
            <a:off x="2822575" y="3502025"/>
            <a:ext cx="76200" cy="1132205"/>
          </a:xfrm>
          <a:prstGeom prst="leftBrace">
            <a:avLst>
              <a:gd name="adj1" fmla="val 87815"/>
              <a:gd name="adj2" fmla="val 50392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581211" y="4167759"/>
                <a:ext cx="649605" cy="433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1" y="4167759"/>
                <a:ext cx="649605" cy="433705"/>
              </a:xfrm>
              <a:prstGeom prst="rect">
                <a:avLst/>
              </a:prstGeom>
              <a:blipFill rotWithShape="1">
                <a:blip r:embed="rId4"/>
                <a:stretch>
                  <a:fillRect l="-88" t="-59" r="88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stCxn id="6" idx="0"/>
            <a:endCxn id="4" idx="4"/>
          </p:cNvCxnSpPr>
          <p:nvPr/>
        </p:nvCxnSpPr>
        <p:spPr>
          <a:xfrm flipV="1">
            <a:off x="2162810" y="1177925"/>
            <a:ext cx="7620" cy="1094740"/>
          </a:xfrm>
          <a:prstGeom prst="straightConnector1">
            <a:avLst/>
          </a:prstGeom>
          <a:ln w="15875">
            <a:solidFill>
              <a:schemeClr val="tx1">
                <a:alpha val="99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162746" y="1602359"/>
                <a:ext cx="1189990" cy="361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𝑠𝑜𝑓𝑡𝑚𝑎𝑥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46" y="1602359"/>
                <a:ext cx="1189990" cy="361315"/>
              </a:xfrm>
              <a:prstGeom prst="rect">
                <a:avLst/>
              </a:prstGeom>
              <a:blipFill rotWithShape="1">
                <a:blip r:embed="rId5"/>
                <a:stretch>
                  <a:fillRect l="-48" t="-70" r="4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6511314" y="2532703"/>
            <a:ext cx="397682" cy="411695"/>
            <a:chOff x="3127" y="1253"/>
            <a:chExt cx="558" cy="622"/>
          </a:xfrm>
        </p:grpSpPr>
        <p:sp>
          <p:nvSpPr>
            <p:cNvPr id="42" name="椭圆 41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/>
          <p:cNvGrpSpPr/>
          <p:nvPr/>
        </p:nvGrpSpPr>
        <p:grpSpPr>
          <a:xfrm>
            <a:off x="9016362" y="2524760"/>
            <a:ext cx="423548" cy="455295"/>
            <a:chOff x="3129" y="1239"/>
            <a:chExt cx="556" cy="636"/>
          </a:xfrm>
        </p:grpSpPr>
        <p:sp>
          <p:nvSpPr>
            <p:cNvPr id="60" name="椭圆 59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3140" y="1239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" y="1239"/>
                  <a:ext cx="529" cy="50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5756275" y="1763395"/>
            <a:ext cx="845185" cy="893445"/>
            <a:chOff x="9065" y="2777"/>
            <a:chExt cx="1331" cy="1407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9168" y="2777"/>
              <a:ext cx="1228" cy="1303"/>
            </a:xfrm>
            <a:prstGeom prst="straightConnector1">
              <a:avLst/>
            </a:prstGeom>
            <a:ln w="15875">
              <a:solidFill>
                <a:srgbClr val="0C9D0C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9120" y="2854"/>
              <a:ext cx="1203" cy="1273"/>
            </a:xfrm>
            <a:prstGeom prst="straightConnector1">
              <a:avLst/>
            </a:prstGeom>
            <a:ln w="15875">
              <a:solidFill>
                <a:srgbClr val="0000FF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9065" y="2912"/>
              <a:ext cx="1203" cy="1273"/>
            </a:xfrm>
            <a:prstGeom prst="straightConnector1">
              <a:avLst/>
            </a:prstGeom>
            <a:ln w="15875">
              <a:solidFill>
                <a:srgbClr val="B857E0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449594" y="1470983"/>
            <a:ext cx="397682" cy="411695"/>
            <a:chOff x="3127" y="1253"/>
            <a:chExt cx="558" cy="622"/>
          </a:xfrm>
        </p:grpSpPr>
        <p:sp>
          <p:nvSpPr>
            <p:cNvPr id="45" name="椭圆 44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/>
          <p:cNvGrpSpPr/>
          <p:nvPr/>
        </p:nvGrpSpPr>
        <p:grpSpPr>
          <a:xfrm>
            <a:off x="5165725" y="2693670"/>
            <a:ext cx="1345565" cy="118110"/>
            <a:chOff x="8135" y="4242"/>
            <a:chExt cx="2119" cy="186"/>
          </a:xfrm>
        </p:grpSpPr>
        <p:cxnSp>
          <p:nvCxnSpPr>
            <p:cNvPr id="67" name="直接箭头连接符 66"/>
            <p:cNvCxnSpPr>
              <a:endCxn id="43" idx="1"/>
            </p:cNvCxnSpPr>
            <p:nvPr/>
          </p:nvCxnSpPr>
          <p:spPr>
            <a:xfrm>
              <a:off x="8135" y="4242"/>
              <a:ext cx="2119" cy="8"/>
            </a:xfrm>
            <a:prstGeom prst="straightConnector1">
              <a:avLst/>
            </a:prstGeom>
            <a:ln w="15875">
              <a:solidFill>
                <a:srgbClr val="0C9D0C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8" idx="6"/>
            </p:cNvCxnSpPr>
            <p:nvPr/>
          </p:nvCxnSpPr>
          <p:spPr>
            <a:xfrm>
              <a:off x="8160" y="4325"/>
              <a:ext cx="2094" cy="9"/>
            </a:xfrm>
            <a:prstGeom prst="straightConnector1">
              <a:avLst/>
            </a:prstGeom>
            <a:ln w="15875">
              <a:solidFill>
                <a:srgbClr val="0000FF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8164" y="4420"/>
              <a:ext cx="2084" cy="8"/>
            </a:xfrm>
            <a:prstGeom prst="straightConnector1">
              <a:avLst/>
            </a:prstGeom>
            <a:ln w="15875">
              <a:solidFill>
                <a:srgbClr val="B857E0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784114" y="2532703"/>
            <a:ext cx="397682" cy="411695"/>
            <a:chOff x="3127" y="1253"/>
            <a:chExt cx="558" cy="622"/>
          </a:xfrm>
        </p:grpSpPr>
        <p:sp>
          <p:nvSpPr>
            <p:cNvPr id="48" name="椭圆 47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直接箭头连接符 71"/>
          <p:cNvCxnSpPr/>
          <p:nvPr/>
        </p:nvCxnSpPr>
        <p:spPr>
          <a:xfrm rot="19080000">
            <a:off x="5461000" y="3260090"/>
            <a:ext cx="1246505" cy="5080"/>
          </a:xfrm>
          <a:prstGeom prst="straightConnector1">
            <a:avLst/>
          </a:prstGeom>
          <a:ln w="15875">
            <a:solidFill>
              <a:srgbClr val="0C9D0C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644296" y="2887210"/>
            <a:ext cx="941201" cy="834644"/>
          </a:xfrm>
          <a:prstGeom prst="straightConnector1">
            <a:avLst/>
          </a:prstGeom>
          <a:ln w="15875">
            <a:solidFill>
              <a:srgbClr val="0000FF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666308" y="2933654"/>
            <a:ext cx="956541" cy="835639"/>
          </a:xfrm>
          <a:prstGeom prst="straightConnector1">
            <a:avLst/>
          </a:prstGeom>
          <a:ln w="15875">
            <a:solidFill>
              <a:srgbClr val="B857E0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280684" y="3618553"/>
            <a:ext cx="397682" cy="411695"/>
            <a:chOff x="3127" y="1253"/>
            <a:chExt cx="558" cy="622"/>
          </a:xfrm>
        </p:grpSpPr>
        <p:sp>
          <p:nvSpPr>
            <p:cNvPr id="51" name="椭圆 50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直接箭头连接符 75"/>
          <p:cNvCxnSpPr/>
          <p:nvPr/>
        </p:nvCxnSpPr>
        <p:spPr>
          <a:xfrm rot="16200000">
            <a:off x="6084570" y="3515360"/>
            <a:ext cx="1154430" cy="5080"/>
          </a:xfrm>
          <a:prstGeom prst="straightConnector1">
            <a:avLst/>
          </a:prstGeom>
          <a:ln w="15875">
            <a:solidFill>
              <a:srgbClr val="0C9D0C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6717665" y="2940685"/>
            <a:ext cx="1270" cy="1143000"/>
          </a:xfrm>
          <a:prstGeom prst="straightConnector1">
            <a:avLst/>
          </a:prstGeom>
          <a:ln w="15875">
            <a:solidFill>
              <a:srgbClr val="0000FF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6776085" y="2943860"/>
            <a:ext cx="1270" cy="1149350"/>
          </a:xfrm>
          <a:prstGeom prst="straightConnector1">
            <a:avLst/>
          </a:prstGeom>
          <a:ln w="15875">
            <a:solidFill>
              <a:srgbClr val="B857E0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512584" y="4073848"/>
            <a:ext cx="397682" cy="411695"/>
            <a:chOff x="3127" y="1253"/>
            <a:chExt cx="558" cy="622"/>
          </a:xfrm>
        </p:grpSpPr>
        <p:sp>
          <p:nvSpPr>
            <p:cNvPr id="54" name="椭圆 53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/>
          <p:cNvGrpSpPr/>
          <p:nvPr/>
        </p:nvGrpSpPr>
        <p:grpSpPr>
          <a:xfrm rot="13320000">
            <a:off x="6692265" y="3251835"/>
            <a:ext cx="1345565" cy="118110"/>
            <a:chOff x="8135" y="4242"/>
            <a:chExt cx="2119" cy="18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8135" y="4242"/>
              <a:ext cx="2119" cy="8"/>
            </a:xfrm>
            <a:prstGeom prst="straightConnector1">
              <a:avLst/>
            </a:prstGeom>
            <a:ln w="15875">
              <a:solidFill>
                <a:srgbClr val="0C9D0C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0" y="4325"/>
              <a:ext cx="2094" cy="9"/>
            </a:xfrm>
            <a:prstGeom prst="straightConnector1">
              <a:avLst/>
            </a:prstGeom>
            <a:ln w="15875">
              <a:solidFill>
                <a:srgbClr val="0000FF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8164" y="4420"/>
              <a:ext cx="2084" cy="8"/>
            </a:xfrm>
            <a:prstGeom prst="straightConnector1">
              <a:avLst/>
            </a:prstGeom>
            <a:ln w="15875">
              <a:solidFill>
                <a:srgbClr val="B857E0">
                  <a:alpha val="99000"/>
                </a:srgb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7813699" y="3634428"/>
            <a:ext cx="397682" cy="411695"/>
            <a:chOff x="3127" y="1253"/>
            <a:chExt cx="558" cy="622"/>
          </a:xfrm>
        </p:grpSpPr>
        <p:sp>
          <p:nvSpPr>
            <p:cNvPr id="57" name="椭圆 56"/>
            <p:cNvSpPr/>
            <p:nvPr/>
          </p:nvSpPr>
          <p:spPr>
            <a:xfrm>
              <a:off x="3129" y="1277"/>
              <a:ext cx="556" cy="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1253"/>
                  <a:ext cx="529" cy="50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曲线连接符 82"/>
          <p:cNvCxnSpPr/>
          <p:nvPr/>
        </p:nvCxnSpPr>
        <p:spPr>
          <a:xfrm flipH="1" flipV="1">
            <a:off x="6699885" y="2533015"/>
            <a:ext cx="188595" cy="165735"/>
          </a:xfrm>
          <a:prstGeom prst="curvedConnector4">
            <a:avLst>
              <a:gd name="adj1" fmla="val -43097"/>
              <a:gd name="adj2" fmla="val 166283"/>
            </a:avLst>
          </a:prstGeom>
          <a:ln w="19050">
            <a:solidFill>
              <a:srgbClr val="0C9D0C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 flipH="1" flipV="1">
            <a:off x="6701155" y="2524760"/>
            <a:ext cx="188595" cy="165735"/>
          </a:xfrm>
          <a:prstGeom prst="curvedConnector4">
            <a:avLst>
              <a:gd name="adj1" fmla="val -83501"/>
              <a:gd name="adj2" fmla="val 206513"/>
            </a:avLst>
          </a:prstGeom>
          <a:ln w="19050">
            <a:solidFill>
              <a:srgbClr val="0000FF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flipH="1" flipV="1">
            <a:off x="6699885" y="2533015"/>
            <a:ext cx="188595" cy="165735"/>
          </a:xfrm>
          <a:prstGeom prst="curvedConnector4">
            <a:avLst>
              <a:gd name="adj1" fmla="val -131313"/>
              <a:gd name="adj2" fmla="val 252490"/>
            </a:avLst>
          </a:prstGeom>
          <a:ln w="19050">
            <a:solidFill>
              <a:srgbClr val="B857E0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910070" y="2707640"/>
            <a:ext cx="2070735" cy="76835"/>
          </a:xfrm>
          <a:prstGeom prst="straightConnector1">
            <a:avLst/>
          </a:prstGeom>
          <a:ln w="15875">
            <a:solidFill>
              <a:srgbClr val="0C9D0C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917055" y="2760345"/>
            <a:ext cx="2097405" cy="19685"/>
          </a:xfrm>
          <a:prstGeom prst="straightConnector1">
            <a:avLst/>
          </a:prstGeom>
          <a:ln w="15875">
            <a:solidFill>
              <a:srgbClr val="0000FF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906895" y="2784475"/>
            <a:ext cx="2107565" cy="33655"/>
          </a:xfrm>
          <a:prstGeom prst="straightConnector1">
            <a:avLst/>
          </a:prstGeom>
          <a:ln w="15875">
            <a:solidFill>
              <a:srgbClr val="B857E0">
                <a:alpha val="99000"/>
              </a:srgb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6776021" y="1900809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21" y="1900809"/>
                <a:ext cx="519430" cy="372110"/>
              </a:xfrm>
              <a:prstGeom prst="rect">
                <a:avLst/>
              </a:prstGeom>
              <a:blipFill rotWithShape="1">
                <a:blip r:embed="rId13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5578411" y="2152904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11" y="2152904"/>
                <a:ext cx="519430" cy="372110"/>
              </a:xfrm>
              <a:prstGeom prst="rect">
                <a:avLst/>
              </a:prstGeom>
              <a:blipFill rotWithShape="1">
                <a:blip r:embed="rId14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5450776" y="2789809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76" y="2789809"/>
                <a:ext cx="519430" cy="372110"/>
              </a:xfrm>
              <a:prstGeom prst="rect">
                <a:avLst/>
              </a:prstGeom>
              <a:blipFill rotWithShape="1">
                <a:blip r:embed="rId15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5866066" y="3490214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6" y="3490214"/>
                <a:ext cx="519430" cy="372110"/>
              </a:xfrm>
              <a:prstGeom prst="rect">
                <a:avLst/>
              </a:prstGeom>
              <a:blipFill rotWithShape="1">
                <a:blip r:embed="rId16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6747446" y="3619119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6" y="3619119"/>
                <a:ext cx="519430" cy="372110"/>
              </a:xfrm>
              <a:prstGeom prst="rect">
                <a:avLst/>
              </a:prstGeom>
              <a:blipFill rotWithShape="1">
                <a:blip r:embed="rId17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7393876" y="2980309"/>
                <a:ext cx="519430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76" y="2980309"/>
                <a:ext cx="519430" cy="372110"/>
              </a:xfrm>
              <a:prstGeom prst="rect">
                <a:avLst/>
              </a:prstGeom>
              <a:blipFill rotWithShape="1">
                <a:blip r:embed="rId18"/>
                <a:stretch>
                  <a:fillRect l="-110" t="-68" r="1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7645971" y="2378329"/>
                <a:ext cx="13684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𝑐𝑜𝑛𝑐𝑎𝑡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𝑎𝑣𝑔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71" y="2378329"/>
                <a:ext cx="1368425" cy="368300"/>
              </a:xfrm>
              <a:prstGeom prst="rect">
                <a:avLst/>
              </a:prstGeom>
              <a:blipFill rotWithShape="1">
                <a:blip r:embed="rId19"/>
                <a:stretch>
                  <a:fillRect l="-42" t="-69" r="4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38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156</cp:revision>
  <dcterms:created xsi:type="dcterms:W3CDTF">2019-06-19T02:08:00Z</dcterms:created>
  <dcterms:modified xsi:type="dcterms:W3CDTF">2024-03-16T13:00:32Z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40B7093877694FFAA3156223F452D24A_11</vt:lpwstr>
  </property>
</Properties>
</file>