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46295" y="4053205"/>
            <a:ext cx="178308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 B C . D E 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49780" y="2649855"/>
            <a:ext cx="1783080" cy="457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 </a:t>
            </a:r>
            <a:r>
              <a:rPr lang="en-US" altLang="zh-CN" u="sng">
                <a:solidFill>
                  <a:schemeClr val="tx1"/>
                </a:solidFill>
              </a:rPr>
              <a:t>   </a:t>
            </a:r>
            <a:r>
              <a:rPr lang="en-US" altLang="zh-CN">
                <a:solidFill>
                  <a:schemeClr val="tx1"/>
                </a:solidFill>
              </a:rPr>
              <a:t> C . </a:t>
            </a:r>
            <a:r>
              <a:rPr lang="en-US" altLang="zh-CN" u="sng">
                <a:solidFill>
                  <a:schemeClr val="tx1"/>
                </a:solidFill>
              </a:rPr>
              <a:t>   </a:t>
            </a:r>
            <a:r>
              <a:rPr lang="en-US" altLang="zh-CN">
                <a:solidFill>
                  <a:schemeClr val="tx1"/>
                </a:solidFill>
              </a:rPr>
              <a:t> E 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46295" y="2649855"/>
            <a:ext cx="1783080" cy="457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D E . </a:t>
            </a:r>
            <a:r>
              <a:rPr lang="en-US" altLang="zh-CN">
                <a:solidFill>
                  <a:schemeClr val="tx1"/>
                </a:solidFill>
              </a:rPr>
              <a:t>A B C .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42810" y="2649855"/>
            <a:ext cx="1783080" cy="457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 . D E . </a:t>
            </a:r>
            <a:r>
              <a:rPr lang="en-US" altLang="zh-CN">
                <a:solidFill>
                  <a:schemeClr val="tx1"/>
                </a:solidFill>
              </a:rPr>
              <a:t>A B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49780" y="4053205"/>
            <a:ext cx="1783080" cy="457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 . C . E 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242810" y="4053205"/>
            <a:ext cx="1783080" cy="457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 </a:t>
            </a:r>
            <a:r>
              <a:rPr lang="en-US" altLang="zh-CN" u="sng">
                <a:solidFill>
                  <a:schemeClr val="tx1"/>
                </a:solidFill>
              </a:rPr>
              <a:t>   </a:t>
            </a:r>
            <a:r>
              <a:rPr lang="en-US" altLang="zh-CN">
                <a:solidFill>
                  <a:schemeClr val="tx1"/>
                </a:solidFill>
              </a:rPr>
              <a:t> . D </a:t>
            </a:r>
            <a:r>
              <a:rPr lang="en-US" altLang="zh-CN" u="sng">
                <a:solidFill>
                  <a:schemeClr val="tx1"/>
                </a:solidFill>
              </a:rPr>
              <a:t>   </a:t>
            </a:r>
            <a:r>
              <a:rPr lang="en-US" altLang="zh-CN">
                <a:solidFill>
                  <a:schemeClr val="tx1"/>
                </a:solidFill>
              </a:rPr>
              <a:t> E 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13305" y="2180590"/>
            <a:ext cx="1256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单词掩码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40275" y="2180590"/>
            <a:ext cx="160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句子排列变换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329805" y="2180590"/>
            <a:ext cx="160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文档旋转变换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13305" y="3617595"/>
            <a:ext cx="1256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单词删除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06335" y="3617595"/>
            <a:ext cx="1256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文本填充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420745" y="3127375"/>
            <a:ext cx="1816100" cy="91376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4" idx="1"/>
          </p:cNvCxnSpPr>
          <p:nvPr/>
        </p:nvCxnSpPr>
        <p:spPr>
          <a:xfrm>
            <a:off x="3832860" y="4281805"/>
            <a:ext cx="81343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4" idx="0"/>
          </p:cNvCxnSpPr>
          <p:nvPr/>
        </p:nvCxnSpPr>
        <p:spPr>
          <a:xfrm>
            <a:off x="5537835" y="3107055"/>
            <a:ext cx="0" cy="94615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838825" y="3133725"/>
            <a:ext cx="1749425" cy="91440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1"/>
            <a:endCxn id="4" idx="3"/>
          </p:cNvCxnSpPr>
          <p:nvPr/>
        </p:nvCxnSpPr>
        <p:spPr>
          <a:xfrm flipH="1">
            <a:off x="6429375" y="4281805"/>
            <a:ext cx="81343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DY0YTJmMjU3NTEzOWNhMWVkNjAwN2ExYmFkOGU2ZD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WPS 演示</Application>
  <PresentationFormat>宽屏</PresentationFormat>
  <Paragraphs>22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zy</cp:lastModifiedBy>
  <cp:revision>155</cp:revision>
  <dcterms:created xsi:type="dcterms:W3CDTF">2019-06-19T02:08:00Z</dcterms:created>
  <dcterms:modified xsi:type="dcterms:W3CDTF">2024-04-12T12:52:14Z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104E8D654F33444486114034F6B2E59A_11</vt:lpwstr>
  </property>
</Properties>
</file>