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FAD"/>
    <a:srgbClr val="DBCEE2"/>
    <a:srgbClr val="869EC9"/>
    <a:srgbClr val="DCE8FB"/>
    <a:srgbClr val="AE5955"/>
    <a:srgbClr val="F4CFCD"/>
    <a:srgbClr val="FFFFFF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436370" y="643255"/>
            <a:ext cx="2012950" cy="2406650"/>
            <a:chOff x="2262" y="1013"/>
            <a:chExt cx="3170" cy="3790"/>
          </a:xfrm>
        </p:grpSpPr>
        <p:sp>
          <p:nvSpPr>
            <p:cNvPr id="4" name="矩形 3"/>
            <p:cNvSpPr/>
            <p:nvPr/>
          </p:nvSpPr>
          <p:spPr>
            <a:xfrm flipH="1" flipV="1">
              <a:off x="2511" y="1691"/>
              <a:ext cx="678" cy="678"/>
            </a:xfrm>
            <a:prstGeom prst="rect">
              <a:avLst/>
            </a:prstGeom>
            <a:solidFill>
              <a:srgbClr val="F4CFCD"/>
            </a:solidFill>
            <a:ln w="22225">
              <a:solidFill>
                <a:srgbClr val="AE595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flipH="1" flipV="1">
              <a:off x="4505" y="1691"/>
              <a:ext cx="678" cy="678"/>
            </a:xfrm>
            <a:prstGeom prst="rect">
              <a:avLst/>
            </a:prstGeom>
            <a:solidFill>
              <a:srgbClr val="F4CFCD"/>
            </a:solidFill>
            <a:ln w="22225">
              <a:solidFill>
                <a:srgbClr val="AE595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3489" y="2828"/>
              <a:ext cx="678" cy="678"/>
            </a:xfrm>
            <a:prstGeom prst="rect">
              <a:avLst/>
            </a:prstGeom>
            <a:solidFill>
              <a:srgbClr val="DCE8FB"/>
            </a:solidFill>
            <a:ln w="22225">
              <a:solidFill>
                <a:srgbClr val="869EC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 flipV="1">
              <a:off x="3489" y="4125"/>
              <a:ext cx="678" cy="678"/>
            </a:xfrm>
            <a:prstGeom prst="rect">
              <a:avLst/>
            </a:prstGeom>
            <a:solidFill>
              <a:srgbClr val="F4CFCD"/>
            </a:solidFill>
            <a:ln w="22225">
              <a:solidFill>
                <a:srgbClr val="AE595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62" y="1013"/>
              <a:ext cx="1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CLS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56" y="1013"/>
              <a:ext cx="1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TAG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59" y="2248"/>
              <a:ext cx="1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LM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67" y="4223"/>
              <a:ext cx="1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GEN</a:t>
              </a:r>
              <a:endParaRPr lang="en-US" altLang="zh-CN"/>
            </a:p>
          </p:txBody>
        </p:sp>
      </p:grpSp>
      <p:sp>
        <p:nvSpPr>
          <p:cNvPr id="28" name="椭圆 27"/>
          <p:cNvSpPr/>
          <p:nvPr/>
        </p:nvSpPr>
        <p:spPr>
          <a:xfrm>
            <a:off x="4596765" y="1252855"/>
            <a:ext cx="1797050" cy="1797050"/>
          </a:xfrm>
          <a:prstGeom prst="ellipse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H="1" flipV="1">
            <a:off x="4697095" y="1200785"/>
            <a:ext cx="430530" cy="430530"/>
          </a:xfrm>
          <a:prstGeom prst="rect">
            <a:avLst/>
          </a:prstGeom>
          <a:solidFill>
            <a:srgbClr val="F4CFCD"/>
          </a:solidFill>
          <a:ln w="22225">
            <a:solidFill>
              <a:srgbClr val="AE595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H="1" flipV="1">
            <a:off x="5963285" y="1200785"/>
            <a:ext cx="430530" cy="430530"/>
          </a:xfrm>
          <a:prstGeom prst="rect">
            <a:avLst/>
          </a:prstGeom>
          <a:solidFill>
            <a:srgbClr val="F4CFCD"/>
          </a:solidFill>
          <a:ln w="22225">
            <a:solidFill>
              <a:srgbClr val="AE595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 flipV="1">
            <a:off x="5318125" y="1922780"/>
            <a:ext cx="430530" cy="430530"/>
          </a:xfrm>
          <a:prstGeom prst="rect">
            <a:avLst/>
          </a:prstGeom>
          <a:solidFill>
            <a:srgbClr val="DCE8FB"/>
          </a:solidFill>
          <a:ln w="22225">
            <a:solidFill>
              <a:srgbClr val="869EC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38980" y="77025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CLS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805170" y="77025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172075" y="155448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LM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748655" y="28086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GEN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 flipH="1" flipV="1">
            <a:off x="4697095" y="1200785"/>
            <a:ext cx="430530" cy="175895"/>
          </a:xfrm>
          <a:prstGeom prst="rect">
            <a:avLst/>
          </a:prstGeom>
          <a:solidFill>
            <a:srgbClr val="DCE8FB"/>
          </a:solidFill>
          <a:ln w="22225">
            <a:solidFill>
              <a:srgbClr val="869EC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H="1" flipV="1">
            <a:off x="5963285" y="1200785"/>
            <a:ext cx="430530" cy="175895"/>
          </a:xfrm>
          <a:prstGeom prst="rect">
            <a:avLst/>
          </a:prstGeom>
          <a:solidFill>
            <a:srgbClr val="DCE8FB"/>
          </a:solidFill>
          <a:ln w="22225">
            <a:solidFill>
              <a:srgbClr val="869EC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flipH="1" flipV="1">
            <a:off x="5318125" y="2744470"/>
            <a:ext cx="430530" cy="432435"/>
          </a:xfrm>
          <a:prstGeom prst="rect">
            <a:avLst/>
          </a:prstGeom>
          <a:solidFill>
            <a:srgbClr val="DCE8FB"/>
          </a:solidFill>
          <a:ln w="22225">
            <a:solidFill>
              <a:srgbClr val="869EC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6" idx="3"/>
            <a:endCxn id="14" idx="0"/>
          </p:cNvCxnSpPr>
          <p:nvPr/>
        </p:nvCxnSpPr>
        <p:spPr>
          <a:xfrm flipH="1" flipV="1">
            <a:off x="4912360" y="1631315"/>
            <a:ext cx="405765" cy="50673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1"/>
            <a:endCxn id="15" idx="0"/>
          </p:cNvCxnSpPr>
          <p:nvPr/>
        </p:nvCxnSpPr>
        <p:spPr>
          <a:xfrm flipV="1">
            <a:off x="5748655" y="1631315"/>
            <a:ext cx="429895" cy="50673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0"/>
            <a:endCxn id="24" idx="2"/>
          </p:cNvCxnSpPr>
          <p:nvPr/>
        </p:nvCxnSpPr>
        <p:spPr>
          <a:xfrm>
            <a:off x="5533390" y="2353310"/>
            <a:ext cx="0" cy="3911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111490" y="1252855"/>
            <a:ext cx="1797050" cy="1797050"/>
          </a:xfrm>
          <a:prstGeom prst="ellipse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H="1" flipV="1">
            <a:off x="8211820" y="1200785"/>
            <a:ext cx="430530" cy="430530"/>
          </a:xfrm>
          <a:prstGeom prst="rect">
            <a:avLst/>
          </a:prstGeom>
          <a:solidFill>
            <a:srgbClr val="DBCEE2"/>
          </a:solidFill>
          <a:ln w="22225">
            <a:solidFill>
              <a:srgbClr val="9D7FA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H="1" flipV="1">
            <a:off x="9478010" y="1200785"/>
            <a:ext cx="430530" cy="430530"/>
          </a:xfrm>
          <a:prstGeom prst="rect">
            <a:avLst/>
          </a:prstGeom>
          <a:solidFill>
            <a:srgbClr val="DBCEE2"/>
          </a:solidFill>
          <a:ln w="22225">
            <a:solidFill>
              <a:srgbClr val="9D7FA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 flipV="1">
            <a:off x="8832850" y="1922780"/>
            <a:ext cx="430530" cy="430530"/>
          </a:xfrm>
          <a:prstGeom prst="rect">
            <a:avLst/>
          </a:prstGeom>
          <a:solidFill>
            <a:srgbClr val="DCE8FB"/>
          </a:solidFill>
          <a:ln w="22225">
            <a:solidFill>
              <a:srgbClr val="869EC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H="1" flipV="1">
            <a:off x="8832850" y="2746375"/>
            <a:ext cx="430530" cy="430530"/>
          </a:xfrm>
          <a:prstGeom prst="rect">
            <a:avLst/>
          </a:prstGeom>
          <a:solidFill>
            <a:srgbClr val="DBCEE2"/>
          </a:solidFill>
          <a:ln w="22225">
            <a:solidFill>
              <a:srgbClr val="9D7FA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53705" y="77025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CLS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319895" y="77025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8686800" y="155448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LM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9263380" y="28086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GEN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33" idx="0"/>
            <a:endCxn id="35" idx="3"/>
          </p:cNvCxnSpPr>
          <p:nvPr/>
        </p:nvCxnSpPr>
        <p:spPr>
          <a:xfrm>
            <a:off x="8427085" y="1631315"/>
            <a:ext cx="405765" cy="50673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5" idx="1"/>
          </p:cNvCxnSpPr>
          <p:nvPr/>
        </p:nvCxnSpPr>
        <p:spPr>
          <a:xfrm flipH="1">
            <a:off x="9263380" y="1631315"/>
            <a:ext cx="429895" cy="50673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2"/>
            <a:endCxn id="35" idx="0"/>
          </p:cNvCxnSpPr>
          <p:nvPr/>
        </p:nvCxnSpPr>
        <p:spPr>
          <a:xfrm flipV="1">
            <a:off x="9048115" y="2353310"/>
            <a:ext cx="0" cy="39306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24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156</cp:revision>
  <dcterms:created xsi:type="dcterms:W3CDTF">2019-06-19T02:08:00Z</dcterms:created>
  <dcterms:modified xsi:type="dcterms:W3CDTF">2024-03-17T07:35:23Z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1245A8D509784553B6F888D19290D41E_11</vt:lpwstr>
  </property>
</Properties>
</file>