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F7"/>
    <a:srgbClr val="E5803A"/>
    <a:srgbClr val="989494"/>
    <a:srgbClr val="A47DC3"/>
    <a:srgbClr val="DED6FA"/>
    <a:srgbClr val="FFF2CC"/>
    <a:srgbClr val="EDEDED"/>
    <a:srgbClr val="FFFFFF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5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9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任意多边形 110"/>
          <p:cNvSpPr/>
          <p:nvPr/>
        </p:nvSpPr>
        <p:spPr>
          <a:xfrm>
            <a:off x="5263515" y="2361565"/>
            <a:ext cx="1933575" cy="1904365"/>
          </a:xfrm>
          <a:custGeom>
            <a:avLst/>
            <a:gdLst>
              <a:gd name="connisteX0" fmla="*/ 79307 w 1933288"/>
              <a:gd name="connsiteY0" fmla="*/ 39886 h 1904657"/>
              <a:gd name="connisteX1" fmla="*/ 67877 w 1933288"/>
              <a:gd name="connsiteY1" fmla="*/ 450731 h 1904657"/>
              <a:gd name="connisteX2" fmla="*/ 833052 w 1933288"/>
              <a:gd name="connsiteY2" fmla="*/ 975876 h 1904657"/>
              <a:gd name="connisteX3" fmla="*/ 1403917 w 1933288"/>
              <a:gd name="connsiteY3" fmla="*/ 1797566 h 1904657"/>
              <a:gd name="connisteX4" fmla="*/ 1791902 w 1933288"/>
              <a:gd name="connsiteY4" fmla="*/ 1843286 h 1904657"/>
              <a:gd name="connisteX5" fmla="*/ 1906202 w 1933288"/>
              <a:gd name="connsiteY5" fmla="*/ 1546741 h 1904657"/>
              <a:gd name="connisteX6" fmla="*/ 1426777 w 1933288"/>
              <a:gd name="connsiteY6" fmla="*/ 633611 h 1904657"/>
              <a:gd name="connisteX7" fmla="*/ 524442 w 1933288"/>
              <a:gd name="connsiteY7" fmla="*/ 62746 h 1904657"/>
              <a:gd name="connisteX8" fmla="*/ 67877 w 1933288"/>
              <a:gd name="connsiteY8" fmla="*/ 74176 h 1904657"/>
              <a:gd name="connisteX9" fmla="*/ 22157 w 1933288"/>
              <a:gd name="connsiteY9" fmla="*/ 382151 h 190465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1933289" h="1904658">
                <a:moveTo>
                  <a:pt x="79308" y="39887"/>
                </a:moveTo>
                <a:cubicBezTo>
                  <a:pt x="61528" y="111642"/>
                  <a:pt x="-82617" y="263407"/>
                  <a:pt x="67878" y="450732"/>
                </a:cubicBezTo>
                <a:cubicBezTo>
                  <a:pt x="218373" y="638057"/>
                  <a:pt x="565718" y="706637"/>
                  <a:pt x="833053" y="975877"/>
                </a:cubicBezTo>
                <a:cubicBezTo>
                  <a:pt x="1100388" y="1245117"/>
                  <a:pt x="1212148" y="1624212"/>
                  <a:pt x="1403918" y="1797567"/>
                </a:cubicBezTo>
                <a:cubicBezTo>
                  <a:pt x="1595688" y="1970922"/>
                  <a:pt x="1691573" y="1893452"/>
                  <a:pt x="1791903" y="1843287"/>
                </a:cubicBezTo>
                <a:cubicBezTo>
                  <a:pt x="1892233" y="1793122"/>
                  <a:pt x="1979228" y="1788677"/>
                  <a:pt x="1906203" y="1546742"/>
                </a:cubicBezTo>
                <a:cubicBezTo>
                  <a:pt x="1833178" y="1304807"/>
                  <a:pt x="1703003" y="930157"/>
                  <a:pt x="1426778" y="633612"/>
                </a:cubicBezTo>
                <a:cubicBezTo>
                  <a:pt x="1150553" y="337067"/>
                  <a:pt x="796223" y="174507"/>
                  <a:pt x="524443" y="62747"/>
                </a:cubicBezTo>
                <a:cubicBezTo>
                  <a:pt x="252663" y="-49013"/>
                  <a:pt x="168208" y="10042"/>
                  <a:pt x="67878" y="74177"/>
                </a:cubicBezTo>
                <a:cubicBezTo>
                  <a:pt x="-32452" y="138312"/>
                  <a:pt x="22158" y="320557"/>
                  <a:pt x="22158" y="382152"/>
                </a:cubicBezTo>
              </a:path>
            </a:pathLst>
          </a:custGeom>
          <a:noFill/>
          <a:ln w="22225"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ectangle 25"/>
          <p:cNvSpPr/>
          <p:nvPr>
            <p:custDataLst>
              <p:tags r:id="rId1"/>
            </p:custDataLst>
          </p:nvPr>
        </p:nvSpPr>
        <p:spPr>
          <a:xfrm>
            <a:off x="1853565" y="2393315"/>
            <a:ext cx="1826895" cy="436880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</a:rPr>
              <a:t>Dance of </a:t>
            </a:r>
            <a:r>
              <a:rPr lang="en-US" altLang="zh-CN" sz="1600">
                <a:solidFill>
                  <a:schemeClr val="tx1"/>
                </a:solidFill>
                <a:cs typeface="+mn-lt"/>
              </a:rPr>
              <a:t>the </a:t>
            </a:r>
            <a:endParaRPr lang="en-US" altLang="zh-CN" sz="1600">
              <a:solidFill>
                <a:schemeClr val="tx1"/>
              </a:solidFill>
              <a:cs typeface="+mn-lt"/>
            </a:endParaRPr>
          </a:p>
          <a:p>
            <a:pPr algn="ctr" fontAlgn="ctr"/>
            <a:r>
              <a:rPr lang="en-US" altLang="zh-CN" sz="1600">
                <a:solidFill>
                  <a:schemeClr val="tx1"/>
                </a:solidFill>
                <a:cs typeface="+mn-lt"/>
              </a:rPr>
              <a:t>Seven </a:t>
            </a:r>
            <a:r>
              <a:rPr lang="en-US" altLang="zh-CN" sz="1600" dirty="0">
                <a:solidFill>
                  <a:schemeClr val="tx1"/>
                </a:solidFill>
                <a:cs typeface="+mn-lt"/>
              </a:rPr>
              <a:t>Veils</a:t>
            </a:r>
            <a:endParaRPr lang="en-US" altLang="zh-CN" sz="160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ectangle 25"/>
          <p:cNvSpPr/>
          <p:nvPr>
            <p:custDataLst>
              <p:tags r:id="rId2"/>
            </p:custDataLst>
          </p:nvPr>
        </p:nvSpPr>
        <p:spPr>
          <a:xfrm>
            <a:off x="2401110" y="3862834"/>
            <a:ext cx="1726565" cy="344170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  <a:sym typeface="+mn-ea"/>
              </a:rPr>
              <a:t>Granville Bantock</a:t>
            </a:r>
            <a:endParaRPr lang="en-US" altLang="zh-CN" sz="1600" dirty="0">
              <a:solidFill>
                <a:schemeClr val="tx1"/>
              </a:solidFill>
              <a:cs typeface="+mn-lt"/>
              <a:sym typeface="+mn-ea"/>
            </a:endParaRPr>
          </a:p>
          <a:p>
            <a:pPr algn="ctr" fontAlgn="ctr"/>
            <a:endParaRPr lang="en-US" altLang="zh-CN" sz="1600" dirty="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8" name="Rectangle 25"/>
          <p:cNvSpPr/>
          <p:nvPr>
            <p:custDataLst>
              <p:tags r:id="rId3"/>
            </p:custDataLst>
          </p:nvPr>
        </p:nvSpPr>
        <p:spPr>
          <a:xfrm>
            <a:off x="983542" y="1017399"/>
            <a:ext cx="2013585" cy="344170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  <a:sym typeface="+mn-ea"/>
              </a:rPr>
              <a:t>incidental music</a:t>
            </a:r>
            <a:endParaRPr lang="en-US" altLang="zh-CN" sz="1600" dirty="0">
              <a:solidFill>
                <a:schemeClr val="tx1"/>
              </a:solidFill>
              <a:cs typeface="+mn-lt"/>
              <a:sym typeface="+mn-ea"/>
            </a:endParaRPr>
          </a:p>
          <a:p>
            <a:pPr algn="ctr" fontAlgn="ctr"/>
            <a:endParaRPr lang="en-US" altLang="zh-CN" sz="1600" dirty="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9" name="Rectangle 25"/>
          <p:cNvSpPr/>
          <p:nvPr>
            <p:custDataLst>
              <p:tags r:id="rId4"/>
            </p:custDataLst>
          </p:nvPr>
        </p:nvSpPr>
        <p:spPr>
          <a:xfrm rot="17460000">
            <a:off x="1405813" y="1852424"/>
            <a:ext cx="916940" cy="344170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</a:rPr>
              <a:t>genre</a:t>
            </a:r>
            <a:endParaRPr lang="en-US" altLang="zh-CN" sz="160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10" name="Rectangle 25"/>
          <p:cNvSpPr/>
          <p:nvPr>
            <p:custDataLst>
              <p:tags r:id="rId5"/>
            </p:custDataLst>
          </p:nvPr>
        </p:nvSpPr>
        <p:spPr>
          <a:xfrm rot="19260000">
            <a:off x="771700" y="2910969"/>
            <a:ext cx="832485" cy="344170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</a:rPr>
              <a:t>notes</a:t>
            </a:r>
            <a:endParaRPr lang="en-US" altLang="zh-CN" sz="160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11" name="Rectangle 25"/>
          <p:cNvSpPr/>
          <p:nvPr>
            <p:custDataLst>
              <p:tags r:id="rId6"/>
            </p:custDataLst>
          </p:nvPr>
        </p:nvSpPr>
        <p:spPr>
          <a:xfrm rot="2160000">
            <a:off x="1720390" y="3208149"/>
            <a:ext cx="1325245" cy="344170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</a:rPr>
              <a:t>composer</a:t>
            </a:r>
            <a:endParaRPr lang="en-US" altLang="zh-CN" sz="160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1709591" y="2611884"/>
            <a:ext cx="288000" cy="288000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598976" y="3560574"/>
            <a:ext cx="288000" cy="288000"/>
          </a:xfrm>
          <a:prstGeom prst="ellipse">
            <a:avLst/>
          </a:prstGeom>
          <a:solidFill>
            <a:srgbClr val="FFF2CC"/>
          </a:solidFill>
          <a:ln w="28575">
            <a:solidFill>
              <a:srgbClr val="FFAB33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sp>
        <p:nvSpPr>
          <p:cNvPr id="20" name="椭圆 19"/>
          <p:cNvSpPr/>
          <p:nvPr>
            <p:custDataLst>
              <p:tags r:id="rId9"/>
            </p:custDataLst>
          </p:nvPr>
        </p:nvSpPr>
        <p:spPr>
          <a:xfrm>
            <a:off x="2050586" y="1361569"/>
            <a:ext cx="288000" cy="288000"/>
          </a:xfrm>
          <a:prstGeom prst="ellipse">
            <a:avLst/>
          </a:prstGeom>
          <a:solidFill>
            <a:srgbClr val="EDEDED"/>
          </a:solidFill>
          <a:ln w="28575">
            <a:solidFill>
              <a:srgbClr val="3DBF83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3057696" y="3542794"/>
            <a:ext cx="288000" cy="288000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cxnSp>
        <p:nvCxnSpPr>
          <p:cNvPr id="22" name="直接箭头连接符 21"/>
          <p:cNvCxnSpPr>
            <a:stCxn id="18" idx="7"/>
            <a:endCxn id="12" idx="3"/>
          </p:cNvCxnSpPr>
          <p:nvPr/>
        </p:nvCxnSpPr>
        <p:spPr>
          <a:xfrm flipV="1">
            <a:off x="845356" y="2858264"/>
            <a:ext cx="906780" cy="74422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20" idx="4"/>
          </p:cNvCxnSpPr>
          <p:nvPr/>
        </p:nvCxnSpPr>
        <p:spPr>
          <a:xfrm flipV="1">
            <a:off x="1853740" y="1649863"/>
            <a:ext cx="340995" cy="96202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5"/>
            <a:endCxn id="21" idx="2"/>
          </p:cNvCxnSpPr>
          <p:nvPr/>
        </p:nvCxnSpPr>
        <p:spPr>
          <a:xfrm>
            <a:off x="1955975" y="2858268"/>
            <a:ext cx="1101725" cy="82867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Rectangle 25"/>
          <p:cNvSpPr/>
          <p:nvPr>
            <p:custDataLst>
              <p:tags r:id="rId11"/>
            </p:custDataLst>
          </p:nvPr>
        </p:nvSpPr>
        <p:spPr>
          <a:xfrm>
            <a:off x="332740" y="3881120"/>
            <a:ext cx="821055" cy="344170"/>
          </a:xfrm>
          <a:prstGeom prst="rect">
            <a:avLst/>
          </a:prstGeom>
        </p:spPr>
        <p:txBody>
          <a:bodyPr wrap="square" lIns="144000" rIns="144000">
            <a:noAutofit/>
          </a:bodyPr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  <a:sym typeface="+mn-ea"/>
              </a:rPr>
              <a:t>1918</a:t>
            </a:r>
            <a:endParaRPr lang="en-US" altLang="zh-CN" sz="1600" dirty="0">
              <a:solidFill>
                <a:schemeClr val="tx1"/>
              </a:solidFill>
              <a:cs typeface="+mn-lt"/>
              <a:sym typeface="+mn-ea"/>
            </a:endParaRPr>
          </a:p>
          <a:p>
            <a:pPr algn="ctr" fontAlgn="ctr"/>
            <a:endParaRPr lang="en-US" altLang="zh-CN" sz="1600" dirty="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74" name="Rectangle 25"/>
          <p:cNvSpPr/>
          <p:nvPr>
            <p:custDataLst>
              <p:tags r:id="rId12"/>
            </p:custDataLst>
          </p:nvPr>
        </p:nvSpPr>
        <p:spPr>
          <a:xfrm>
            <a:off x="5655945" y="2255520"/>
            <a:ext cx="1816100" cy="436880"/>
          </a:xfrm>
          <a:prstGeom prst="rect">
            <a:avLst/>
          </a:prstGeom>
        </p:spPr>
        <p:txBody>
          <a:bodyPr wrap="square" lIns="144000" rIns="144000">
            <a:noAutofit/>
          </a:bodyPr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</a:rPr>
              <a:t>Dance of </a:t>
            </a:r>
            <a:r>
              <a:rPr lang="en-US" altLang="zh-CN" sz="1600">
                <a:solidFill>
                  <a:schemeClr val="tx1"/>
                </a:solidFill>
                <a:cs typeface="+mn-lt"/>
              </a:rPr>
              <a:t>the </a:t>
            </a:r>
            <a:endParaRPr lang="en-US" altLang="zh-CN" sz="1600">
              <a:solidFill>
                <a:schemeClr val="tx1"/>
              </a:solidFill>
              <a:cs typeface="+mn-lt"/>
            </a:endParaRPr>
          </a:p>
          <a:p>
            <a:pPr algn="ctr" fontAlgn="ctr"/>
            <a:r>
              <a:rPr lang="en-US" altLang="zh-CN" sz="1600">
                <a:solidFill>
                  <a:schemeClr val="tx1"/>
                </a:solidFill>
                <a:cs typeface="+mn-lt"/>
              </a:rPr>
              <a:t>Seven </a:t>
            </a:r>
            <a:r>
              <a:rPr lang="en-US" altLang="zh-CN" sz="1600" dirty="0">
                <a:solidFill>
                  <a:schemeClr val="tx1"/>
                </a:solidFill>
                <a:cs typeface="+mn-lt"/>
              </a:rPr>
              <a:t>Veils</a:t>
            </a:r>
            <a:endParaRPr lang="en-US" altLang="zh-CN" sz="160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75" name="Rectangle 25"/>
          <p:cNvSpPr/>
          <p:nvPr>
            <p:custDataLst>
              <p:tags r:id="rId13"/>
            </p:custDataLst>
          </p:nvPr>
        </p:nvSpPr>
        <p:spPr>
          <a:xfrm>
            <a:off x="6140450" y="4019550"/>
            <a:ext cx="1390015" cy="629920"/>
          </a:xfrm>
          <a:prstGeom prst="rect">
            <a:avLst/>
          </a:prstGeom>
        </p:spPr>
        <p:txBody>
          <a:bodyPr wrap="square" lIns="144000" rIns="144000">
            <a:noAutofit/>
          </a:bodyPr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  <a:sym typeface="+mn-ea"/>
              </a:rPr>
              <a:t>Granville Bantock</a:t>
            </a:r>
            <a:endParaRPr lang="en-US" altLang="zh-CN" sz="1600" dirty="0">
              <a:solidFill>
                <a:schemeClr val="tx1"/>
              </a:solidFill>
              <a:cs typeface="+mn-lt"/>
              <a:sym typeface="+mn-ea"/>
            </a:endParaRPr>
          </a:p>
          <a:p>
            <a:pPr algn="ctr" fontAlgn="ctr"/>
            <a:endParaRPr lang="en-US" altLang="zh-CN" sz="1600" dirty="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76" name="Rectangle 25"/>
          <p:cNvSpPr/>
          <p:nvPr>
            <p:custDataLst>
              <p:tags r:id="rId14"/>
            </p:custDataLst>
          </p:nvPr>
        </p:nvSpPr>
        <p:spPr>
          <a:xfrm>
            <a:off x="4787265" y="925830"/>
            <a:ext cx="2001520" cy="344170"/>
          </a:xfrm>
          <a:prstGeom prst="rect">
            <a:avLst/>
          </a:prstGeom>
        </p:spPr>
        <p:txBody>
          <a:bodyPr wrap="square" lIns="144000" rIns="144000">
            <a:noAutofit/>
          </a:bodyPr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  <a:sym typeface="+mn-ea"/>
              </a:rPr>
              <a:t>incidental music</a:t>
            </a:r>
            <a:endParaRPr lang="en-US" altLang="zh-CN" sz="1600" dirty="0">
              <a:solidFill>
                <a:schemeClr val="tx1"/>
              </a:solidFill>
              <a:cs typeface="+mn-lt"/>
              <a:sym typeface="+mn-ea"/>
            </a:endParaRPr>
          </a:p>
          <a:p>
            <a:pPr algn="ctr" fontAlgn="ctr"/>
            <a:endParaRPr lang="en-US" altLang="zh-CN" sz="1600" dirty="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77" name="Rectangle 25"/>
          <p:cNvSpPr/>
          <p:nvPr>
            <p:custDataLst>
              <p:tags r:id="rId15"/>
            </p:custDataLst>
          </p:nvPr>
        </p:nvSpPr>
        <p:spPr>
          <a:xfrm>
            <a:off x="5608955" y="1734820"/>
            <a:ext cx="911225" cy="344170"/>
          </a:xfrm>
          <a:prstGeom prst="rect">
            <a:avLst/>
          </a:prstGeom>
        </p:spPr>
        <p:txBody>
          <a:bodyPr wrap="square" lIns="144000" rIns="144000">
            <a:noAutofit/>
          </a:bodyPr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</a:rPr>
              <a:t>genre</a:t>
            </a:r>
            <a:endParaRPr lang="en-US" altLang="zh-CN" sz="160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78" name="Rectangle 25"/>
          <p:cNvSpPr/>
          <p:nvPr>
            <p:custDataLst>
              <p:tags r:id="rId16"/>
            </p:custDataLst>
          </p:nvPr>
        </p:nvSpPr>
        <p:spPr>
          <a:xfrm>
            <a:off x="4419600" y="3035300"/>
            <a:ext cx="827405" cy="344170"/>
          </a:xfrm>
          <a:prstGeom prst="rect">
            <a:avLst/>
          </a:prstGeom>
        </p:spPr>
        <p:txBody>
          <a:bodyPr wrap="square" lIns="144000" rIns="144000">
            <a:noAutofit/>
          </a:bodyPr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</a:rPr>
              <a:t>notes</a:t>
            </a:r>
            <a:endParaRPr lang="en-US" altLang="zh-CN" sz="160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79" name="Rectangle 25"/>
          <p:cNvSpPr/>
          <p:nvPr>
            <p:custDataLst>
              <p:tags r:id="rId17"/>
            </p:custDataLst>
          </p:nvPr>
        </p:nvSpPr>
        <p:spPr>
          <a:xfrm>
            <a:off x="6506845" y="2992120"/>
            <a:ext cx="1316990" cy="344170"/>
          </a:xfrm>
          <a:prstGeom prst="rect">
            <a:avLst/>
          </a:prstGeom>
        </p:spPr>
        <p:txBody>
          <a:bodyPr wrap="square" lIns="144000" rIns="144000">
            <a:noAutofit/>
          </a:bodyPr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</a:rPr>
              <a:t>composer</a:t>
            </a:r>
            <a:endParaRPr lang="en-US" altLang="zh-CN" sz="160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80" name="椭圆 79"/>
          <p:cNvSpPr/>
          <p:nvPr>
            <p:custDataLst>
              <p:tags r:id="rId18"/>
            </p:custDataLst>
          </p:nvPr>
        </p:nvSpPr>
        <p:spPr>
          <a:xfrm>
            <a:off x="5502275" y="2520315"/>
            <a:ext cx="287020" cy="288290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sp>
        <p:nvSpPr>
          <p:cNvPr id="81" name="椭圆 80"/>
          <p:cNvSpPr/>
          <p:nvPr>
            <p:custDataLst>
              <p:tags r:id="rId19"/>
            </p:custDataLst>
          </p:nvPr>
        </p:nvSpPr>
        <p:spPr>
          <a:xfrm>
            <a:off x="4391660" y="3695700"/>
            <a:ext cx="287020" cy="288290"/>
          </a:xfrm>
          <a:prstGeom prst="ellipse">
            <a:avLst/>
          </a:prstGeom>
          <a:solidFill>
            <a:srgbClr val="FFF2CC"/>
          </a:solidFill>
          <a:ln w="28575">
            <a:solidFill>
              <a:srgbClr val="FFAB33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sp>
        <p:nvSpPr>
          <p:cNvPr id="82" name="椭圆 81"/>
          <p:cNvSpPr/>
          <p:nvPr>
            <p:custDataLst>
              <p:tags r:id="rId20"/>
            </p:custDataLst>
          </p:nvPr>
        </p:nvSpPr>
        <p:spPr>
          <a:xfrm>
            <a:off x="5843270" y="1270000"/>
            <a:ext cx="287020" cy="288290"/>
          </a:xfrm>
          <a:prstGeom prst="ellipse">
            <a:avLst/>
          </a:prstGeom>
          <a:solidFill>
            <a:srgbClr val="EDEDED"/>
          </a:solidFill>
          <a:ln w="28575">
            <a:solidFill>
              <a:srgbClr val="3DBF83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sp>
        <p:nvSpPr>
          <p:cNvPr id="83" name="椭圆 82"/>
          <p:cNvSpPr/>
          <p:nvPr>
            <p:custDataLst>
              <p:tags r:id="rId21"/>
            </p:custDataLst>
          </p:nvPr>
        </p:nvSpPr>
        <p:spPr>
          <a:xfrm>
            <a:off x="6688455" y="3699510"/>
            <a:ext cx="287020" cy="288290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cxnSp>
        <p:nvCxnSpPr>
          <p:cNvPr id="85" name="直接箭头连接符 84"/>
          <p:cNvCxnSpPr>
            <a:stCxn id="88" idx="7"/>
            <a:endCxn id="82" idx="3"/>
          </p:cNvCxnSpPr>
          <p:nvPr/>
        </p:nvCxnSpPr>
        <p:spPr>
          <a:xfrm flipV="1">
            <a:off x="5604510" y="1516380"/>
            <a:ext cx="280035" cy="31496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7" name="Rectangle 25"/>
          <p:cNvSpPr/>
          <p:nvPr>
            <p:custDataLst>
              <p:tags r:id="rId22"/>
            </p:custDataLst>
          </p:nvPr>
        </p:nvSpPr>
        <p:spPr>
          <a:xfrm>
            <a:off x="4129405" y="4016375"/>
            <a:ext cx="815975" cy="344170"/>
          </a:xfrm>
          <a:prstGeom prst="rect">
            <a:avLst/>
          </a:prstGeom>
        </p:spPr>
        <p:txBody>
          <a:bodyPr wrap="square" lIns="144000" rIns="144000">
            <a:noAutofit/>
          </a:bodyPr>
          <a:p>
            <a:pPr algn="ctr" fontAlgn="ctr"/>
            <a:r>
              <a:rPr lang="en-US" altLang="zh-CN" sz="1600" dirty="0">
                <a:solidFill>
                  <a:schemeClr val="tx1"/>
                </a:solidFill>
                <a:cs typeface="+mn-lt"/>
                <a:sym typeface="+mn-ea"/>
              </a:rPr>
              <a:t>1918</a:t>
            </a:r>
            <a:endParaRPr lang="en-US" altLang="zh-CN" sz="1600" dirty="0">
              <a:solidFill>
                <a:schemeClr val="tx1"/>
              </a:solidFill>
              <a:cs typeface="+mn-lt"/>
              <a:sym typeface="+mn-ea"/>
            </a:endParaRPr>
          </a:p>
          <a:p>
            <a:pPr algn="ctr" fontAlgn="ctr"/>
            <a:endParaRPr lang="en-US" altLang="zh-CN" sz="1600" dirty="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88" name="椭圆 87"/>
          <p:cNvSpPr/>
          <p:nvPr>
            <p:custDataLst>
              <p:tags r:id="rId23"/>
            </p:custDataLst>
          </p:nvPr>
        </p:nvSpPr>
        <p:spPr>
          <a:xfrm>
            <a:off x="5358130" y="1788795"/>
            <a:ext cx="287020" cy="288290"/>
          </a:xfrm>
          <a:prstGeom prst="ellipse">
            <a:avLst/>
          </a:prstGeom>
          <a:solidFill>
            <a:srgbClr val="DED6FA"/>
          </a:solidFill>
          <a:ln w="28575">
            <a:solidFill>
              <a:srgbClr val="A47DC3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cxnSp>
        <p:nvCxnSpPr>
          <p:cNvPr id="89" name="直接箭头连接符 88"/>
          <p:cNvCxnSpPr>
            <a:stCxn id="80" idx="0"/>
            <a:endCxn id="88" idx="4"/>
          </p:cNvCxnSpPr>
          <p:nvPr/>
        </p:nvCxnSpPr>
        <p:spPr>
          <a:xfrm flipH="1" flipV="1">
            <a:off x="5501640" y="2077085"/>
            <a:ext cx="143510" cy="44323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0" name="椭圆 89"/>
          <p:cNvSpPr/>
          <p:nvPr>
            <p:custDataLst>
              <p:tags r:id="rId24"/>
            </p:custDataLst>
          </p:nvPr>
        </p:nvSpPr>
        <p:spPr>
          <a:xfrm>
            <a:off x="6233160" y="2994660"/>
            <a:ext cx="287020" cy="288290"/>
          </a:xfrm>
          <a:prstGeom prst="ellipse">
            <a:avLst/>
          </a:prstGeom>
          <a:solidFill>
            <a:srgbClr val="DED6FA"/>
          </a:solidFill>
          <a:ln w="28575">
            <a:solidFill>
              <a:srgbClr val="A47DC3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cxnSp>
        <p:nvCxnSpPr>
          <p:cNvPr id="91" name="直接箭头连接符 90"/>
          <p:cNvCxnSpPr>
            <a:stCxn id="90" idx="1"/>
            <a:endCxn id="80" idx="5"/>
          </p:cNvCxnSpPr>
          <p:nvPr/>
        </p:nvCxnSpPr>
        <p:spPr>
          <a:xfrm flipH="1" flipV="1">
            <a:off x="5750560" y="2766695"/>
            <a:ext cx="523240" cy="26987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3" idx="1"/>
            <a:endCxn id="90" idx="5"/>
          </p:cNvCxnSpPr>
          <p:nvPr/>
        </p:nvCxnSpPr>
        <p:spPr>
          <a:xfrm flipH="1" flipV="1">
            <a:off x="6479540" y="3241040"/>
            <a:ext cx="249555" cy="50038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3" name="椭圆 92"/>
          <p:cNvSpPr/>
          <p:nvPr>
            <p:custDataLst>
              <p:tags r:id="rId25"/>
            </p:custDataLst>
          </p:nvPr>
        </p:nvSpPr>
        <p:spPr>
          <a:xfrm>
            <a:off x="5213985" y="3251835"/>
            <a:ext cx="287020" cy="288290"/>
          </a:xfrm>
          <a:prstGeom prst="ellipse">
            <a:avLst/>
          </a:prstGeom>
          <a:solidFill>
            <a:srgbClr val="DED6FA"/>
          </a:solidFill>
          <a:ln w="28575">
            <a:solidFill>
              <a:srgbClr val="A47DC3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cxnSp>
        <p:nvCxnSpPr>
          <p:cNvPr id="94" name="直接箭头连接符 93"/>
          <p:cNvCxnSpPr>
            <a:stCxn id="93" idx="7"/>
            <a:endCxn id="80" idx="4"/>
          </p:cNvCxnSpPr>
          <p:nvPr/>
        </p:nvCxnSpPr>
        <p:spPr>
          <a:xfrm flipV="1">
            <a:off x="5459730" y="2808605"/>
            <a:ext cx="185420" cy="48577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1" idx="7"/>
            <a:endCxn id="93" idx="3"/>
          </p:cNvCxnSpPr>
          <p:nvPr/>
        </p:nvCxnSpPr>
        <p:spPr>
          <a:xfrm flipV="1">
            <a:off x="4640580" y="3498215"/>
            <a:ext cx="614680" cy="24003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6" name="椭圆 95"/>
          <p:cNvSpPr/>
          <p:nvPr>
            <p:custDataLst>
              <p:tags r:id="rId26"/>
            </p:custDataLst>
          </p:nvPr>
        </p:nvSpPr>
        <p:spPr>
          <a:xfrm>
            <a:off x="9969671" y="2606804"/>
            <a:ext cx="288000" cy="288000"/>
          </a:xfrm>
          <a:prstGeom prst="ellipse">
            <a:avLst/>
          </a:prstGeom>
          <a:solidFill>
            <a:srgbClr val="DED6FA"/>
          </a:solidFill>
          <a:ln w="28575">
            <a:solidFill>
              <a:srgbClr val="A47DC3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cs typeface="+mn-lt"/>
              </a:rPr>
              <a:t>p</a:t>
            </a:r>
            <a:endParaRPr lang="en-US" altLang="zh-CN" b="1">
              <a:solidFill>
                <a:schemeClr val="tx1"/>
              </a:solidFill>
              <a:cs typeface="+mn-lt"/>
            </a:endParaRPr>
          </a:p>
        </p:txBody>
      </p:sp>
      <p:sp>
        <p:nvSpPr>
          <p:cNvPr id="97" name="椭圆 96"/>
          <p:cNvSpPr/>
          <p:nvPr>
            <p:custDataLst>
              <p:tags r:id="rId27"/>
            </p:custDataLst>
          </p:nvPr>
        </p:nvSpPr>
        <p:spPr>
          <a:xfrm>
            <a:off x="8839371" y="2613154"/>
            <a:ext cx="288000" cy="288000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cs typeface="+mn-lt"/>
              </a:rPr>
              <a:t>s</a:t>
            </a:r>
            <a:endParaRPr lang="en-US" altLang="zh-CN" b="1">
              <a:solidFill>
                <a:schemeClr val="tx1"/>
              </a:solidFill>
              <a:cs typeface="+mn-lt"/>
            </a:endParaRPr>
          </a:p>
        </p:txBody>
      </p:sp>
      <p:sp>
        <p:nvSpPr>
          <p:cNvPr id="98" name="椭圆 97"/>
          <p:cNvSpPr/>
          <p:nvPr>
            <p:custDataLst>
              <p:tags r:id="rId28"/>
            </p:custDataLst>
          </p:nvPr>
        </p:nvSpPr>
        <p:spPr>
          <a:xfrm>
            <a:off x="11099971" y="2613154"/>
            <a:ext cx="288000" cy="288000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  <a:effectLst/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cs typeface="+mn-lt"/>
              </a:rPr>
              <a:t>o</a:t>
            </a:r>
            <a:endParaRPr lang="en-US" altLang="zh-CN" b="1">
              <a:solidFill>
                <a:schemeClr val="tx1"/>
              </a:solidFill>
              <a:cs typeface="+mn-lt"/>
            </a:endParaRPr>
          </a:p>
        </p:txBody>
      </p:sp>
      <p:cxnSp>
        <p:nvCxnSpPr>
          <p:cNvPr id="99" name="曲线连接符 98"/>
          <p:cNvCxnSpPr>
            <a:stCxn id="97" idx="7"/>
            <a:endCxn id="96" idx="1"/>
          </p:cNvCxnSpPr>
          <p:nvPr/>
        </p:nvCxnSpPr>
        <p:spPr>
          <a:xfrm rot="16200000">
            <a:off x="9545320" y="2189480"/>
            <a:ext cx="6350" cy="926465"/>
          </a:xfrm>
          <a:prstGeom prst="curvedConnector3">
            <a:avLst>
              <a:gd name="adj1" fmla="val 4525000"/>
            </a:avLst>
          </a:prstGeom>
          <a:ln w="28575">
            <a:solidFill>
              <a:srgbClr val="98949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曲线连接符 99"/>
          <p:cNvCxnSpPr>
            <a:stCxn id="96" idx="3"/>
            <a:endCxn id="97" idx="5"/>
          </p:cNvCxnSpPr>
          <p:nvPr/>
        </p:nvCxnSpPr>
        <p:spPr>
          <a:xfrm rot="5400000">
            <a:off x="9545320" y="2392680"/>
            <a:ext cx="6350" cy="926465"/>
          </a:xfrm>
          <a:prstGeom prst="curvedConnector3">
            <a:avLst>
              <a:gd name="adj1" fmla="val 4505000"/>
            </a:avLst>
          </a:prstGeom>
          <a:ln w="28575">
            <a:solidFill>
              <a:srgbClr val="98949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1" name="曲线连接符 100"/>
          <p:cNvCxnSpPr>
            <a:stCxn id="96" idx="7"/>
            <a:endCxn id="98" idx="1"/>
          </p:cNvCxnSpPr>
          <p:nvPr/>
        </p:nvCxnSpPr>
        <p:spPr>
          <a:xfrm rot="16200000" flipH="1">
            <a:off x="10675620" y="2189480"/>
            <a:ext cx="6350" cy="926465"/>
          </a:xfrm>
          <a:prstGeom prst="curvedConnector3">
            <a:avLst>
              <a:gd name="adj1" fmla="val -4425000"/>
            </a:avLst>
          </a:prstGeom>
          <a:ln w="28575">
            <a:solidFill>
              <a:srgbClr val="98949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曲线连接符 101"/>
          <p:cNvCxnSpPr>
            <a:stCxn id="98" idx="3"/>
            <a:endCxn id="96" idx="5"/>
          </p:cNvCxnSpPr>
          <p:nvPr/>
        </p:nvCxnSpPr>
        <p:spPr>
          <a:xfrm rot="5400000" flipH="1">
            <a:off x="10675620" y="2392680"/>
            <a:ext cx="6350" cy="926465"/>
          </a:xfrm>
          <a:prstGeom prst="curvedConnector3">
            <a:avLst>
              <a:gd name="adj1" fmla="val -4405000"/>
            </a:avLst>
          </a:prstGeom>
          <a:ln w="28575">
            <a:solidFill>
              <a:srgbClr val="98949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曲线连接符 102"/>
          <p:cNvCxnSpPr>
            <a:stCxn id="96" idx="0"/>
            <a:endCxn id="96" idx="4"/>
          </p:cNvCxnSpPr>
          <p:nvPr/>
        </p:nvCxnSpPr>
        <p:spPr>
          <a:xfrm rot="16200000" flipH="1">
            <a:off x="9969500" y="2750820"/>
            <a:ext cx="288290" cy="3175"/>
          </a:xfrm>
          <a:prstGeom prst="curvedConnector5">
            <a:avLst>
              <a:gd name="adj1" fmla="val -83150"/>
              <a:gd name="adj2" fmla="val -10530000"/>
              <a:gd name="adj3" fmla="val 182048"/>
            </a:avLst>
          </a:prstGeom>
          <a:ln w="28575">
            <a:solidFill>
              <a:srgbClr val="98949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曲线连接符 103"/>
          <p:cNvCxnSpPr/>
          <p:nvPr/>
        </p:nvCxnSpPr>
        <p:spPr>
          <a:xfrm rot="16200000" flipH="1">
            <a:off x="8838565" y="2750820"/>
            <a:ext cx="288290" cy="3175"/>
          </a:xfrm>
          <a:prstGeom prst="curvedConnector5">
            <a:avLst>
              <a:gd name="adj1" fmla="val -83150"/>
              <a:gd name="adj2" fmla="val -11990000"/>
              <a:gd name="adj3" fmla="val 182048"/>
            </a:avLst>
          </a:prstGeom>
          <a:ln w="28575">
            <a:solidFill>
              <a:srgbClr val="98949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曲线连接符 104"/>
          <p:cNvCxnSpPr>
            <a:stCxn id="98" idx="0"/>
            <a:endCxn id="98" idx="4"/>
          </p:cNvCxnSpPr>
          <p:nvPr/>
        </p:nvCxnSpPr>
        <p:spPr>
          <a:xfrm rot="16200000" flipH="1">
            <a:off x="11099800" y="2757170"/>
            <a:ext cx="288290" cy="3175"/>
          </a:xfrm>
          <a:prstGeom prst="curvedConnector5">
            <a:avLst>
              <a:gd name="adj1" fmla="val -83150"/>
              <a:gd name="adj2" fmla="val 11050000"/>
              <a:gd name="adj3" fmla="val 182048"/>
            </a:avLst>
          </a:prstGeom>
          <a:ln w="28575">
            <a:solidFill>
              <a:srgbClr val="989494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右箭头 105"/>
          <p:cNvSpPr/>
          <p:nvPr/>
        </p:nvSpPr>
        <p:spPr>
          <a:xfrm>
            <a:off x="3916045" y="2609215"/>
            <a:ext cx="376555" cy="285750"/>
          </a:xfrm>
          <a:prstGeom prst="rightArrow">
            <a:avLst/>
          </a:prstGeom>
          <a:solidFill>
            <a:srgbClr val="E5803A"/>
          </a:solidFill>
          <a:ln>
            <a:solidFill>
              <a:srgbClr val="F8F7F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7823835" y="2615565"/>
            <a:ext cx="376555" cy="285750"/>
          </a:xfrm>
          <a:prstGeom prst="rightArrow">
            <a:avLst/>
          </a:prstGeom>
          <a:solidFill>
            <a:srgbClr val="E5803A"/>
          </a:solidFill>
          <a:ln>
            <a:solidFill>
              <a:srgbClr val="F8F7F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200390" y="2281555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cs typeface="+mn-lt"/>
              </a:rPr>
              <a:t>ss</a:t>
            </a:r>
            <a:endParaRPr lang="en-US" altLang="zh-CN">
              <a:solidFill>
                <a:schemeClr val="tx1"/>
              </a:solidFill>
              <a:cs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309100" y="2024380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cs typeface="+mn-lt"/>
              </a:rPr>
              <a:t>sp</a:t>
            </a:r>
            <a:endParaRPr lang="en-US" altLang="zh-CN">
              <a:solidFill>
                <a:schemeClr val="tx1"/>
              </a:solidFill>
              <a:cs typeface="+mn-lt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309100" y="3141345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cs typeface="+mn-lt"/>
              </a:rPr>
              <a:t>ps</a:t>
            </a:r>
            <a:endParaRPr lang="en-US" altLang="zh-CN">
              <a:solidFill>
                <a:schemeClr val="tx1"/>
              </a:solidFill>
              <a:cs typeface="+mn-lt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439400" y="2024380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cs typeface="+mn-lt"/>
              </a:rPr>
              <a:t>po</a:t>
            </a:r>
            <a:endParaRPr lang="en-US" altLang="zh-CN">
              <a:solidFill>
                <a:schemeClr val="tx1"/>
              </a:solidFill>
              <a:cs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439400" y="3161030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cs typeface="+mn-lt"/>
              </a:rPr>
              <a:t>op</a:t>
            </a:r>
            <a:endParaRPr lang="en-US" altLang="zh-CN">
              <a:solidFill>
                <a:schemeClr val="tx1"/>
              </a:solidFill>
              <a:cs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1579225" y="2557780"/>
            <a:ext cx="55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cs typeface="+mn-lt"/>
              </a:rPr>
              <a:t>oo</a:t>
            </a:r>
            <a:endParaRPr lang="en-US" altLang="zh-CN">
              <a:solidFill>
                <a:schemeClr val="tx1"/>
              </a:solidFill>
              <a:cs typeface="+mn-lt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352280" y="2522220"/>
            <a:ext cx="50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cs typeface="+mn-lt"/>
              </a:rPr>
              <a:t>pp</a:t>
            </a:r>
            <a:endParaRPr lang="en-US" altLang="zh-CN">
              <a:solidFill>
                <a:schemeClr val="tx1"/>
              </a:solidFill>
              <a:cs typeface="+mn-lt"/>
            </a:endParaRPr>
          </a:p>
        </p:txBody>
      </p:sp>
    </p:spTree>
    <p:custDataLst>
      <p:tags r:id="rId2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commondata" val="eyJoZGlkIjoiMDY0YTJmMjU3NTEzOWNhMWVkNjAwN2ExYmFkOGU2Z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演示</Application>
  <PresentationFormat>宽屏</PresentationFormat>
  <Paragraphs>56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zy</cp:lastModifiedBy>
  <cp:revision>158</cp:revision>
  <dcterms:created xsi:type="dcterms:W3CDTF">2019-06-19T02:08:00Z</dcterms:created>
  <dcterms:modified xsi:type="dcterms:W3CDTF">2024-03-22T03:22:20Z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B2BEAA3CE96447A09C7C3DCB42D7B98E_11</vt:lpwstr>
  </property>
</Properties>
</file>