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69645" y="711200"/>
            <a:ext cx="1815465" cy="76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80096" y="511429"/>
                <a:ext cx="1195070" cy="3759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96" y="511429"/>
                <a:ext cx="1195070" cy="375920"/>
              </a:xfrm>
              <a:prstGeom prst="rect">
                <a:avLst/>
              </a:prstGeom>
              <a:blipFill rotWithShape="1">
                <a:blip r:embed="rId1"/>
                <a:stretch>
                  <a:fillRect l="-48" t="-68" r="4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1199515" y="87947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77975" y="87947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956435" y="87947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34895" y="87947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69645" y="1772920"/>
            <a:ext cx="1815465" cy="76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280096" y="1573149"/>
                <a:ext cx="1307465" cy="36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96" y="1573149"/>
                <a:ext cx="1307465" cy="363220"/>
              </a:xfrm>
              <a:prstGeom prst="rect">
                <a:avLst/>
              </a:prstGeom>
              <a:blipFill rotWithShape="1">
                <a:blip r:embed="rId2"/>
                <a:stretch>
                  <a:fillRect l="-44" t="-70" r="4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1199515" y="194119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577975" y="194119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57350" y="2569210"/>
            <a:ext cx="44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…</a:t>
            </a:r>
            <a:endParaRPr lang="en-US" altLang="zh-CN" b="1"/>
          </a:p>
        </p:txBody>
      </p:sp>
      <p:sp>
        <p:nvSpPr>
          <p:cNvPr id="32" name="圆角矩形 31"/>
          <p:cNvSpPr/>
          <p:nvPr/>
        </p:nvSpPr>
        <p:spPr>
          <a:xfrm>
            <a:off x="969645" y="3128010"/>
            <a:ext cx="1815465" cy="76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280096" y="2928239"/>
                <a:ext cx="1195070" cy="376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96" y="2928239"/>
                <a:ext cx="1195070" cy="376555"/>
              </a:xfrm>
              <a:prstGeom prst="rect">
                <a:avLst/>
              </a:prstGeom>
              <a:blipFill rotWithShape="1">
                <a:blip r:embed="rId3"/>
                <a:stretch>
                  <a:fillRect l="-48" t="-67" r="4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 33"/>
          <p:cNvSpPr/>
          <p:nvPr/>
        </p:nvSpPr>
        <p:spPr>
          <a:xfrm>
            <a:off x="1199515" y="329628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69645" y="4189730"/>
            <a:ext cx="1815465" cy="76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280096" y="3989959"/>
                <a:ext cx="1307465" cy="3638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96" y="3989959"/>
                <a:ext cx="1307465" cy="363855"/>
              </a:xfrm>
              <a:prstGeom prst="rect">
                <a:avLst/>
              </a:prstGeom>
              <a:blipFill rotWithShape="1">
                <a:blip r:embed="rId4"/>
                <a:stretch>
                  <a:fillRect l="-44" t="-70" r="4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圆角矩形 39"/>
          <p:cNvSpPr/>
          <p:nvPr/>
        </p:nvSpPr>
        <p:spPr>
          <a:xfrm>
            <a:off x="1199515" y="435800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577975" y="435800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956435" y="4358005"/>
            <a:ext cx="251460" cy="45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969645" y="5251450"/>
            <a:ext cx="1815465" cy="76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1280096" y="5051679"/>
                <a:ext cx="1180465" cy="3683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𝑠𝑒𝑙𝑓𝑙𝑜𝑜𝑝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96" y="5051679"/>
                <a:ext cx="118046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8" t="-69" r="4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圆角矩形 50"/>
          <p:cNvSpPr/>
          <p:nvPr/>
        </p:nvSpPr>
        <p:spPr>
          <a:xfrm>
            <a:off x="1199515" y="5419725"/>
            <a:ext cx="251460" cy="456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343275" y="865505"/>
            <a:ext cx="251460" cy="45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4" idx="3"/>
            <a:endCxn id="54" idx="1"/>
          </p:cNvCxnSpPr>
          <p:nvPr/>
        </p:nvCxnSpPr>
        <p:spPr>
          <a:xfrm>
            <a:off x="2785110" y="1094105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343275" y="1936115"/>
            <a:ext cx="251460" cy="45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>
          <a:xfrm>
            <a:off x="2785110" y="2164715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343275" y="3296285"/>
            <a:ext cx="251460" cy="45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2785110" y="3524885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343275" y="4353560"/>
            <a:ext cx="251460" cy="45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endCxn id="61" idx="1"/>
          </p:cNvCxnSpPr>
          <p:nvPr/>
        </p:nvCxnSpPr>
        <p:spPr>
          <a:xfrm>
            <a:off x="2785110" y="4582160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3343275" y="5411470"/>
            <a:ext cx="251460" cy="45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endCxn id="63" idx="1"/>
          </p:cNvCxnSpPr>
          <p:nvPr/>
        </p:nvCxnSpPr>
        <p:spPr>
          <a:xfrm>
            <a:off x="2785110" y="5640070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4759325" y="2548890"/>
            <a:ext cx="342900" cy="3429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+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7" name="曲线连接符 66"/>
          <p:cNvCxnSpPr>
            <a:stCxn id="54" idx="3"/>
            <a:endCxn id="65" idx="1"/>
          </p:cNvCxnSpPr>
          <p:nvPr/>
        </p:nvCxnSpPr>
        <p:spPr>
          <a:xfrm>
            <a:off x="3594735" y="1094105"/>
            <a:ext cx="1214755" cy="150495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57" idx="3"/>
            <a:endCxn id="65" idx="2"/>
          </p:cNvCxnSpPr>
          <p:nvPr/>
        </p:nvCxnSpPr>
        <p:spPr>
          <a:xfrm>
            <a:off x="3594735" y="2164715"/>
            <a:ext cx="1164590" cy="555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59" idx="3"/>
            <a:endCxn id="65" idx="2"/>
          </p:cNvCxnSpPr>
          <p:nvPr/>
        </p:nvCxnSpPr>
        <p:spPr>
          <a:xfrm flipV="1">
            <a:off x="3594735" y="2720340"/>
            <a:ext cx="1164590" cy="8045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61" idx="3"/>
            <a:endCxn id="65" idx="3"/>
          </p:cNvCxnSpPr>
          <p:nvPr/>
        </p:nvCxnSpPr>
        <p:spPr>
          <a:xfrm flipV="1">
            <a:off x="3594735" y="2841625"/>
            <a:ext cx="1214755" cy="174053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63" idx="3"/>
            <a:endCxn id="65" idx="4"/>
          </p:cNvCxnSpPr>
          <p:nvPr/>
        </p:nvCxnSpPr>
        <p:spPr>
          <a:xfrm flipV="1">
            <a:off x="3594735" y="2891790"/>
            <a:ext cx="1336040" cy="274828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102225" y="2720340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660390" y="2538095"/>
            <a:ext cx="887730" cy="36512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ReLU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106285" y="2491740"/>
            <a:ext cx="251460" cy="456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548120" y="2720340"/>
            <a:ext cx="558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5468620" y="711200"/>
            <a:ext cx="1638300" cy="152971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5703506" y="511429"/>
                <a:ext cx="1152525" cy="378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06" y="511429"/>
                <a:ext cx="1152525" cy="378460"/>
              </a:xfrm>
              <a:prstGeom prst="rect">
                <a:avLst/>
              </a:prstGeom>
              <a:blipFill rotWithShape="1">
                <a:blip r:embed="rId6"/>
                <a:stretch>
                  <a:fillRect l="-50" t="-67" r="5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83"/>
          <p:cNvSpPr/>
          <p:nvPr/>
        </p:nvSpPr>
        <p:spPr>
          <a:xfrm>
            <a:off x="5916295" y="889635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478905" y="889635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573395" y="1336040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916295" y="1867535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6478905" y="1867535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724650" y="1336040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190615" y="1367155"/>
            <a:ext cx="205740" cy="2057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91" name="直接箭头连接符 90"/>
          <p:cNvCxnSpPr>
            <a:stCxn id="86" idx="6"/>
            <a:endCxn id="90" idx="2"/>
          </p:cNvCxnSpPr>
          <p:nvPr/>
        </p:nvCxnSpPr>
        <p:spPr>
          <a:xfrm>
            <a:off x="5779135" y="1438910"/>
            <a:ext cx="411480" cy="3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5"/>
            <a:endCxn id="90" idx="1"/>
          </p:cNvCxnSpPr>
          <p:nvPr/>
        </p:nvCxnSpPr>
        <p:spPr>
          <a:xfrm>
            <a:off x="6092190" y="1065530"/>
            <a:ext cx="128270" cy="331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3"/>
            <a:endCxn id="90" idx="7"/>
          </p:cNvCxnSpPr>
          <p:nvPr/>
        </p:nvCxnSpPr>
        <p:spPr>
          <a:xfrm flipH="1">
            <a:off x="6366510" y="1065530"/>
            <a:ext cx="142240" cy="331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9" idx="2"/>
            <a:endCxn id="90" idx="6"/>
          </p:cNvCxnSpPr>
          <p:nvPr/>
        </p:nvCxnSpPr>
        <p:spPr>
          <a:xfrm flipH="1">
            <a:off x="6396355" y="1438910"/>
            <a:ext cx="328295" cy="3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0" idx="3"/>
            <a:endCxn id="87" idx="7"/>
          </p:cNvCxnSpPr>
          <p:nvPr/>
        </p:nvCxnSpPr>
        <p:spPr>
          <a:xfrm flipH="1">
            <a:off x="6092190" y="1543050"/>
            <a:ext cx="128270" cy="35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5"/>
            <a:endCxn id="88" idx="1"/>
          </p:cNvCxnSpPr>
          <p:nvPr/>
        </p:nvCxnSpPr>
        <p:spPr>
          <a:xfrm>
            <a:off x="6366510" y="1543050"/>
            <a:ext cx="142240" cy="35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5468620" y="3212465"/>
            <a:ext cx="1638300" cy="152971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5703506" y="3012694"/>
                <a:ext cx="1167765" cy="3797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𝑟𝑒𝑙𝑎𝑡𝑖𝑜𝑛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06" y="3012694"/>
                <a:ext cx="1167765" cy="379730"/>
              </a:xfrm>
              <a:prstGeom prst="rect">
                <a:avLst/>
              </a:prstGeom>
              <a:blipFill rotWithShape="1">
                <a:blip r:embed="rId7"/>
                <a:stretch>
                  <a:fillRect l="-49" t="-67" r="4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椭圆 98"/>
          <p:cNvSpPr/>
          <p:nvPr/>
        </p:nvSpPr>
        <p:spPr>
          <a:xfrm>
            <a:off x="5916295" y="3390900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916295" y="4368800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78905" y="4368800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724650" y="3837305"/>
            <a:ext cx="205740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190615" y="3868420"/>
            <a:ext cx="205740" cy="2057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7" name="直接箭头连接符 106"/>
          <p:cNvCxnSpPr>
            <a:stCxn id="99" idx="5"/>
            <a:endCxn id="105" idx="1"/>
          </p:cNvCxnSpPr>
          <p:nvPr/>
        </p:nvCxnSpPr>
        <p:spPr>
          <a:xfrm>
            <a:off x="6092190" y="3566795"/>
            <a:ext cx="128270" cy="331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6"/>
            <a:endCxn id="104" idx="2"/>
          </p:cNvCxnSpPr>
          <p:nvPr/>
        </p:nvCxnSpPr>
        <p:spPr>
          <a:xfrm flipV="1">
            <a:off x="6396355" y="3940175"/>
            <a:ext cx="328295" cy="3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5" idx="3"/>
            <a:endCxn id="102" idx="7"/>
          </p:cNvCxnSpPr>
          <p:nvPr/>
        </p:nvCxnSpPr>
        <p:spPr>
          <a:xfrm flipH="1">
            <a:off x="6092190" y="4044315"/>
            <a:ext cx="128270" cy="35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5"/>
            <a:endCxn id="103" idx="1"/>
          </p:cNvCxnSpPr>
          <p:nvPr/>
        </p:nvCxnSpPr>
        <p:spPr>
          <a:xfrm>
            <a:off x="6366510" y="4044315"/>
            <a:ext cx="142240" cy="35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5468620" y="5083810"/>
            <a:ext cx="1638300" cy="93281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303010" y="5434330"/>
            <a:ext cx="205740" cy="2057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/>
              <p:cNvSpPr txBox="1"/>
              <p:nvPr/>
            </p:nvSpPr>
            <p:spPr>
              <a:xfrm>
                <a:off x="5703506" y="4894199"/>
                <a:ext cx="1180465" cy="3683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𝑠𝑒𝑙𝑓𝑙𝑜𝑜𝑝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06" y="4894199"/>
                <a:ext cx="118046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8" t="-69" r="4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曲线连接符 123"/>
          <p:cNvCxnSpPr>
            <a:stCxn id="118" idx="1"/>
            <a:endCxn id="118" idx="3"/>
          </p:cNvCxnSpPr>
          <p:nvPr/>
        </p:nvCxnSpPr>
        <p:spPr>
          <a:xfrm rot="16200000" flipH="1">
            <a:off x="6259830" y="5537200"/>
            <a:ext cx="146050" cy="3175"/>
          </a:xfrm>
          <a:prstGeom prst="curvedConnector5">
            <a:avLst>
              <a:gd name="adj1" fmla="val -74130"/>
              <a:gd name="adj2" fmla="val -13390000"/>
              <a:gd name="adj3" fmla="val 1963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155</cp:revision>
  <dcterms:created xsi:type="dcterms:W3CDTF">2019-06-19T02:08:00Z</dcterms:created>
  <dcterms:modified xsi:type="dcterms:W3CDTF">2024-03-22T09:24:47Z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57D1CA18F7A54811902C53D404E2E8F8_11</vt:lpwstr>
  </property>
</Properties>
</file>