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DCF"/>
    <a:srgbClr val="FBE2C0"/>
    <a:srgbClr val="F2F2C6"/>
    <a:srgbClr val="CAE7F1"/>
    <a:srgbClr val="F2F6CE"/>
    <a:srgbClr val="D7DBDC"/>
    <a:srgbClr val="D21E38"/>
    <a:srgbClr val="E2384C"/>
    <a:srgbClr val="E65566"/>
    <a:srgbClr val="E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62200" y="1099185"/>
            <a:ext cx="3242310" cy="3801110"/>
          </a:xfrm>
          <a:prstGeom prst="roundRect">
            <a:avLst>
              <a:gd name="adj" fmla="val 96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98165" y="1340485"/>
            <a:ext cx="1907540" cy="296545"/>
          </a:xfrm>
          <a:prstGeom prst="roundRect">
            <a:avLst/>
          </a:prstGeom>
          <a:solidFill>
            <a:srgbClr val="F2F6CE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标准化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98165" y="1878965"/>
            <a:ext cx="1907540" cy="296545"/>
          </a:xfrm>
          <a:prstGeom prst="roundRect">
            <a:avLst/>
          </a:prstGeom>
          <a:solidFill>
            <a:srgbClr val="CAE7F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前馈网络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98165" y="2417445"/>
            <a:ext cx="1907540" cy="296545"/>
          </a:xfrm>
          <a:prstGeom prst="roundRect">
            <a:avLst/>
          </a:prstGeom>
          <a:solidFill>
            <a:srgbClr val="F2F2C6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标准化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80030" y="2955925"/>
            <a:ext cx="2614295" cy="1402715"/>
          </a:xfrm>
          <a:prstGeom prst="roundRect">
            <a:avLst>
              <a:gd name="adj" fmla="val 12831"/>
            </a:avLst>
          </a:prstGeom>
          <a:solidFill>
            <a:srgbClr val="FBE2C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928620" y="3166745"/>
            <a:ext cx="2296160" cy="296545"/>
          </a:xfrm>
          <a:prstGeom prst="roundRect">
            <a:avLst/>
          </a:prstGeom>
          <a:solidFill>
            <a:srgbClr val="D7DBD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多头注意力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28620" y="3703955"/>
            <a:ext cx="450850" cy="43243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26180" y="3703955"/>
            <a:ext cx="575945" cy="43243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chemeClr val="tx1"/>
                </a:solidFill>
              </a:rPr>
              <a:t>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48835" y="3703955"/>
            <a:ext cx="575945" cy="43243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chemeClr val="tx1"/>
                </a:solidFill>
              </a:rPr>
              <a:t>V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26180" y="3703955"/>
            <a:ext cx="177165" cy="432435"/>
          </a:xfrm>
          <a:prstGeom prst="roundRect">
            <a:avLst>
              <a:gd name="adj" fmla="val 0"/>
            </a:avLst>
          </a:prstGeom>
          <a:solidFill>
            <a:srgbClr val="D21E38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48835" y="3703955"/>
            <a:ext cx="177165" cy="432435"/>
          </a:xfrm>
          <a:prstGeom prst="roundRect">
            <a:avLst>
              <a:gd name="adj" fmla="val 0"/>
            </a:avLst>
          </a:prstGeom>
          <a:solidFill>
            <a:srgbClr val="9D5DCF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12" idx="2"/>
          </p:cNvCxnSpPr>
          <p:nvPr/>
        </p:nvCxnSpPr>
        <p:spPr>
          <a:xfrm flipH="1" flipV="1">
            <a:off x="4014470" y="4136390"/>
            <a:ext cx="3175" cy="1266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7" idx="1"/>
          </p:cNvCxnSpPr>
          <p:nvPr/>
        </p:nvCxnSpPr>
        <p:spPr>
          <a:xfrm rot="16200000" flipV="1">
            <a:off x="2444750" y="3218815"/>
            <a:ext cx="2221865" cy="916305"/>
          </a:xfrm>
          <a:prstGeom prst="bentConnector4">
            <a:avLst>
              <a:gd name="adj1" fmla="val 571"/>
              <a:gd name="adj2" fmla="val 1561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 flipV="1">
            <a:off x="3154045" y="3474085"/>
            <a:ext cx="3175" cy="22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050665" y="3468370"/>
            <a:ext cx="3175" cy="22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947285" y="3462020"/>
            <a:ext cx="3175" cy="229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7" idx="2"/>
          </p:cNvCxnSpPr>
          <p:nvPr/>
        </p:nvCxnSpPr>
        <p:spPr>
          <a:xfrm flipV="1">
            <a:off x="4047490" y="2713990"/>
            <a:ext cx="4445" cy="441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0"/>
            <a:endCxn id="6" idx="2"/>
          </p:cNvCxnSpPr>
          <p:nvPr/>
        </p:nvCxnSpPr>
        <p:spPr>
          <a:xfrm flipV="1">
            <a:off x="4051935" y="2175510"/>
            <a:ext cx="0" cy="2419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053840" y="1637030"/>
            <a:ext cx="0" cy="2419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>
            <a:off x="3096895" y="1469390"/>
            <a:ext cx="951865" cy="832485"/>
          </a:xfrm>
          <a:prstGeom prst="bentConnector3">
            <a:avLst>
              <a:gd name="adj1" fmla="val 1543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051935" y="762000"/>
            <a:ext cx="1905" cy="578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10" idx="2"/>
          </p:cNvCxnSpPr>
          <p:nvPr/>
        </p:nvCxnSpPr>
        <p:spPr>
          <a:xfrm rot="10800000">
            <a:off x="3154045" y="4136390"/>
            <a:ext cx="875030" cy="4737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3" idx="2"/>
          </p:cNvCxnSpPr>
          <p:nvPr/>
        </p:nvCxnSpPr>
        <p:spPr>
          <a:xfrm flipV="1">
            <a:off x="4019550" y="4136390"/>
            <a:ext cx="917575" cy="4737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156</cp:revision>
  <dcterms:created xsi:type="dcterms:W3CDTF">2019-06-19T02:08:00Z</dcterms:created>
  <dcterms:modified xsi:type="dcterms:W3CDTF">2024-03-24T09:42:54Z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E211DEBE88A2451A97E92CA218720FA3_11</vt:lpwstr>
  </property>
</Properties>
</file>