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</p:sldIdLst>
  <p:sldSz cx="14399895" cy="1259967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70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65481" y="1143000"/>
            <a:ext cx="352703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0047" y="2062138"/>
            <a:ext cx="10800283" cy="4386781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047" y="6618091"/>
            <a:ext cx="10800283" cy="3042162"/>
          </a:xfrm>
        </p:spPr>
        <p:txBody>
          <a:bodyPr/>
          <a:lstStyle>
            <a:lvl1pPr marL="0" indent="0" algn="ctr">
              <a:buNone/>
              <a:defRPr sz="3775"/>
            </a:lvl1pPr>
            <a:lvl2pPr marL="720090" indent="0" algn="ctr">
              <a:buNone/>
              <a:defRPr sz="3150"/>
            </a:lvl2pPr>
            <a:lvl3pPr marL="1439545" indent="0" algn="ctr">
              <a:buNone/>
              <a:defRPr sz="2835"/>
            </a:lvl3pPr>
            <a:lvl4pPr marL="2159635" indent="0" algn="ctr">
              <a:buNone/>
              <a:defRPr sz="2520"/>
            </a:lvl4pPr>
            <a:lvl5pPr marL="2880360" indent="0" algn="ctr">
              <a:buNone/>
              <a:defRPr sz="2520"/>
            </a:lvl5pPr>
            <a:lvl6pPr marL="3600450" indent="0" algn="ctr">
              <a:buNone/>
              <a:defRPr sz="2520"/>
            </a:lvl6pPr>
            <a:lvl7pPr marL="4320540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4606" y="670851"/>
            <a:ext cx="2645694" cy="106781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3772" y="670851"/>
            <a:ext cx="7760830" cy="1067819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8" y="2062138"/>
            <a:ext cx="12240321" cy="4386781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47" y="6618091"/>
            <a:ext cx="10800283" cy="3042162"/>
          </a:xfrm>
        </p:spPr>
        <p:txBody>
          <a:bodyPr/>
          <a:lstStyle>
            <a:lvl1pPr marL="0" indent="0" algn="ctr">
              <a:buNone/>
              <a:defRPr sz="3775"/>
            </a:lvl1pPr>
            <a:lvl2pPr marL="720090" indent="0" algn="ctr">
              <a:buNone/>
              <a:defRPr sz="3150"/>
            </a:lvl2pPr>
            <a:lvl3pPr marL="1439545" indent="0" algn="ctr">
              <a:buNone/>
              <a:defRPr sz="2835"/>
            </a:lvl3pPr>
            <a:lvl4pPr marL="2159635" indent="0" algn="ctr">
              <a:buNone/>
              <a:defRPr sz="2520"/>
            </a:lvl4pPr>
            <a:lvl5pPr marL="2880360" indent="0" algn="ctr">
              <a:buNone/>
              <a:defRPr sz="2520"/>
            </a:lvl5pPr>
            <a:lvl6pPr marL="3600450" indent="0" algn="ctr">
              <a:buNone/>
              <a:defRPr sz="2520"/>
            </a:lvl6pPr>
            <a:lvl7pPr marL="4320540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27" y="3141337"/>
            <a:ext cx="12420326" cy="5241386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27" y="8432309"/>
            <a:ext cx="12420326" cy="2756321"/>
          </a:xfrm>
        </p:spPr>
        <p:txBody>
          <a:bodyPr/>
          <a:lstStyle>
            <a:lvl1pPr marL="0" indent="0">
              <a:buNone/>
              <a:defRPr sz="3775">
                <a:solidFill>
                  <a:schemeClr val="tx1"/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54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63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27" y="3354254"/>
            <a:ext cx="6120160" cy="7994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91" y="3354254"/>
            <a:ext cx="6120160" cy="7994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02" y="670855"/>
            <a:ext cx="12420326" cy="24354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903" y="3088832"/>
            <a:ext cx="6092033" cy="1513789"/>
          </a:xfrm>
        </p:spPr>
        <p:txBody>
          <a:bodyPr anchor="b"/>
          <a:lstStyle>
            <a:lvl1pPr marL="0" indent="0">
              <a:buNone/>
              <a:defRPr sz="3775" b="1"/>
            </a:lvl1pPr>
            <a:lvl2pPr marL="720090" indent="0">
              <a:buNone/>
              <a:defRPr sz="3150" b="1"/>
            </a:lvl2pPr>
            <a:lvl3pPr marL="1439545" indent="0">
              <a:buNone/>
              <a:defRPr sz="2835" b="1"/>
            </a:lvl3pPr>
            <a:lvl4pPr marL="2159635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903" y="4602620"/>
            <a:ext cx="6092033" cy="67697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92" y="3088832"/>
            <a:ext cx="6122036" cy="1513789"/>
          </a:xfrm>
        </p:spPr>
        <p:txBody>
          <a:bodyPr anchor="b"/>
          <a:lstStyle>
            <a:lvl1pPr marL="0" indent="0">
              <a:buNone/>
              <a:defRPr sz="3775" b="1"/>
            </a:lvl1pPr>
            <a:lvl2pPr marL="720090" indent="0">
              <a:buNone/>
              <a:defRPr sz="3150" b="1"/>
            </a:lvl2pPr>
            <a:lvl3pPr marL="1439545" indent="0">
              <a:buNone/>
              <a:defRPr sz="2835" b="1"/>
            </a:lvl3pPr>
            <a:lvl4pPr marL="2159635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92" y="4602620"/>
            <a:ext cx="6122036" cy="67697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02" y="840022"/>
            <a:ext cx="4644497" cy="2940077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036" y="1814218"/>
            <a:ext cx="7290191" cy="8954401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75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902" y="3780099"/>
            <a:ext cx="4644497" cy="7003101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39545" indent="0">
              <a:buNone/>
              <a:defRPr sz="1890"/>
            </a:lvl3pPr>
            <a:lvl4pPr marL="2159635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02" y="840022"/>
            <a:ext cx="4644497" cy="2940077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2036" y="1814218"/>
            <a:ext cx="7290191" cy="8954401"/>
          </a:xfrm>
        </p:spPr>
        <p:txBody>
          <a:bodyPr anchor="t"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39545" indent="0">
              <a:buNone/>
              <a:defRPr sz="3775"/>
            </a:lvl3pPr>
            <a:lvl4pPr marL="2159635" indent="0">
              <a:buNone/>
              <a:defRPr sz="3150"/>
            </a:lvl4pPr>
            <a:lvl5pPr marL="2880360" indent="0">
              <a:buNone/>
              <a:defRPr sz="3150"/>
            </a:lvl5pPr>
            <a:lvl6pPr marL="3600450" indent="0">
              <a:buNone/>
              <a:defRPr sz="3150"/>
            </a:lvl6pPr>
            <a:lvl7pPr marL="4320540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902" y="3780099"/>
            <a:ext cx="4644497" cy="7003101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39545" indent="0">
              <a:buNone/>
              <a:defRPr sz="1890"/>
            </a:lvl3pPr>
            <a:lvl4pPr marL="2159635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272" y="670851"/>
            <a:ext cx="3105081" cy="106781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27" y="670851"/>
            <a:ext cx="9135239" cy="1067819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18706" y="2857398"/>
            <a:ext cx="6181858" cy="846636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7501757" y="2857398"/>
            <a:ext cx="6174914" cy="846636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718706" y="1422084"/>
            <a:ext cx="12962218" cy="100736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16148" y="4563899"/>
            <a:ext cx="11575839" cy="187186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4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416148" y="6541589"/>
            <a:ext cx="11575839" cy="86647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77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526" y="3141335"/>
            <a:ext cx="12420326" cy="5241386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2526" y="8432307"/>
            <a:ext cx="12420326" cy="2756321"/>
          </a:xfrm>
        </p:spPr>
        <p:txBody>
          <a:bodyPr/>
          <a:lstStyle>
            <a:lvl1pPr marL="0" indent="0">
              <a:buNone/>
              <a:defRPr sz="3775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54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63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3772" y="3354254"/>
            <a:ext cx="5203262" cy="7994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7038" y="3354254"/>
            <a:ext cx="5203261" cy="7994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902" y="670853"/>
            <a:ext cx="12420326" cy="24354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1902" y="3088832"/>
            <a:ext cx="6092035" cy="1513789"/>
          </a:xfrm>
        </p:spPr>
        <p:txBody>
          <a:bodyPr anchor="b"/>
          <a:lstStyle>
            <a:lvl1pPr marL="0" indent="0">
              <a:buNone/>
              <a:defRPr sz="3775" b="1"/>
            </a:lvl1pPr>
            <a:lvl2pPr marL="720090" indent="0">
              <a:buNone/>
              <a:defRPr sz="3150" b="1"/>
            </a:lvl2pPr>
            <a:lvl3pPr marL="1439545" indent="0">
              <a:buNone/>
              <a:defRPr sz="2835" b="1"/>
            </a:lvl3pPr>
            <a:lvl4pPr marL="2159635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91902" y="4602620"/>
            <a:ext cx="6092035" cy="67697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290191" y="3088832"/>
            <a:ext cx="6122036" cy="1513789"/>
          </a:xfrm>
        </p:spPr>
        <p:txBody>
          <a:bodyPr anchor="b"/>
          <a:lstStyle>
            <a:lvl1pPr marL="0" indent="0">
              <a:buNone/>
              <a:defRPr sz="3775" b="1"/>
            </a:lvl1pPr>
            <a:lvl2pPr marL="720090" indent="0">
              <a:buNone/>
              <a:defRPr sz="3150" b="1"/>
            </a:lvl2pPr>
            <a:lvl3pPr marL="1439545" indent="0">
              <a:buNone/>
              <a:defRPr sz="2835" b="1"/>
            </a:lvl3pPr>
            <a:lvl4pPr marL="2159635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290191" y="4602620"/>
            <a:ext cx="6122036" cy="67697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902" y="840022"/>
            <a:ext cx="4644497" cy="2940077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2036" y="1814216"/>
            <a:ext cx="7290191" cy="8954401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75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91902" y="3780099"/>
            <a:ext cx="4644497" cy="7003101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39545" indent="0">
              <a:buNone/>
              <a:defRPr sz="1890"/>
            </a:lvl3pPr>
            <a:lvl4pPr marL="2159635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902" y="840022"/>
            <a:ext cx="4644497" cy="2940077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22036" y="1814216"/>
            <a:ext cx="7290191" cy="8954401"/>
          </a:xfrm>
        </p:spPr>
        <p:txBody>
          <a:bodyPr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39545" indent="0">
              <a:buNone/>
              <a:defRPr sz="3775"/>
            </a:lvl3pPr>
            <a:lvl4pPr marL="2159635" indent="0">
              <a:buNone/>
              <a:defRPr sz="3150"/>
            </a:lvl4pPr>
            <a:lvl5pPr marL="2880360" indent="0">
              <a:buNone/>
              <a:defRPr sz="3150"/>
            </a:lvl5pPr>
            <a:lvl6pPr marL="3600450" indent="0">
              <a:buNone/>
              <a:defRPr sz="3150"/>
            </a:lvl6pPr>
            <a:lvl7pPr marL="4320540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91902" y="3780099"/>
            <a:ext cx="4644497" cy="7003101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39545" indent="0">
              <a:buNone/>
              <a:defRPr sz="1890"/>
            </a:lvl3pPr>
            <a:lvl4pPr marL="2159635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90027" y="670853"/>
            <a:ext cx="12420326" cy="243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0027" y="3354254"/>
            <a:ext cx="12420326" cy="7994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90027" y="11678641"/>
            <a:ext cx="3240084" cy="67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770126" y="11678641"/>
            <a:ext cx="4860127" cy="67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70266" y="11678641"/>
            <a:ext cx="3240084" cy="67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39545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39545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2pPr>
      <a:lvl3pPr marL="179959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68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545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635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27" y="670855"/>
            <a:ext cx="12420326" cy="243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27" y="3354254"/>
            <a:ext cx="12420326" cy="7994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27" y="11678643"/>
            <a:ext cx="3240084" cy="67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05DF-086A-4317-8336-1498C70372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126" y="11678643"/>
            <a:ext cx="4860127" cy="67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266" y="11678643"/>
            <a:ext cx="3240084" cy="67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D581-4608-4391-9535-5FD6D0F8AB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439545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39545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75" kern="1200">
          <a:solidFill>
            <a:schemeClr val="tx1"/>
          </a:solidFill>
          <a:latin typeface="+mn-lt"/>
          <a:ea typeface="+mn-ea"/>
          <a:cs typeface="+mn-cs"/>
        </a:defRPr>
      </a:lvl2pPr>
      <a:lvl3pPr marL="179959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68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39545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545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635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39545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3" Type="http://schemas.openxmlformats.org/officeDocument/2006/relationships/slideLayout" Target="../slideLayouts/slideLayout13.xml"/><Relationship Id="rId52" Type="http://schemas.openxmlformats.org/officeDocument/2006/relationships/image" Target="../media/image4.png"/><Relationship Id="rId51" Type="http://schemas.openxmlformats.org/officeDocument/2006/relationships/image" Target="../media/image3.png"/><Relationship Id="rId50" Type="http://schemas.openxmlformats.org/officeDocument/2006/relationships/image" Target="../media/image2.png"/><Relationship Id="rId5" Type="http://schemas.openxmlformats.org/officeDocument/2006/relationships/tags" Target="../tags/tag20.xml"/><Relationship Id="rId49" Type="http://schemas.openxmlformats.org/officeDocument/2006/relationships/image" Target="../media/image1.png"/><Relationship Id="rId48" Type="http://schemas.openxmlformats.org/officeDocument/2006/relationships/tags" Target="../tags/tag63.xml"/><Relationship Id="rId47" Type="http://schemas.openxmlformats.org/officeDocument/2006/relationships/tags" Target="../tags/tag62.xml"/><Relationship Id="rId46" Type="http://schemas.openxmlformats.org/officeDocument/2006/relationships/tags" Target="../tags/tag61.xml"/><Relationship Id="rId45" Type="http://schemas.openxmlformats.org/officeDocument/2006/relationships/tags" Target="../tags/tag60.xml"/><Relationship Id="rId44" Type="http://schemas.openxmlformats.org/officeDocument/2006/relationships/tags" Target="../tags/tag59.xml"/><Relationship Id="rId43" Type="http://schemas.openxmlformats.org/officeDocument/2006/relationships/tags" Target="../tags/tag58.xml"/><Relationship Id="rId42" Type="http://schemas.openxmlformats.org/officeDocument/2006/relationships/tags" Target="../tags/tag57.xml"/><Relationship Id="rId41" Type="http://schemas.openxmlformats.org/officeDocument/2006/relationships/tags" Target="../tags/tag56.xml"/><Relationship Id="rId40" Type="http://schemas.openxmlformats.org/officeDocument/2006/relationships/tags" Target="../tags/tag55.xml"/><Relationship Id="rId4" Type="http://schemas.openxmlformats.org/officeDocument/2006/relationships/tags" Target="../tags/tag19.xml"/><Relationship Id="rId39" Type="http://schemas.openxmlformats.org/officeDocument/2006/relationships/tags" Target="../tags/tag54.xml"/><Relationship Id="rId38" Type="http://schemas.openxmlformats.org/officeDocument/2006/relationships/tags" Target="../tags/tag53.xml"/><Relationship Id="rId37" Type="http://schemas.openxmlformats.org/officeDocument/2006/relationships/tags" Target="../tags/tag52.xml"/><Relationship Id="rId36" Type="http://schemas.openxmlformats.org/officeDocument/2006/relationships/tags" Target="../tags/tag51.xml"/><Relationship Id="rId35" Type="http://schemas.openxmlformats.org/officeDocument/2006/relationships/tags" Target="../tags/tag50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5"/>
          <p:cNvSpPr/>
          <p:nvPr>
            <p:custDataLst>
              <p:tags r:id="rId1"/>
            </p:custDataLst>
          </p:nvPr>
        </p:nvSpPr>
        <p:spPr>
          <a:xfrm>
            <a:off x="4415155" y="5078095"/>
            <a:ext cx="1007110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1918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8" name="Rectangle 25"/>
          <p:cNvSpPr/>
          <p:nvPr>
            <p:custDataLst>
              <p:tags r:id="rId2"/>
            </p:custDataLst>
          </p:nvPr>
        </p:nvSpPr>
        <p:spPr>
          <a:xfrm>
            <a:off x="6870065" y="3413125"/>
            <a:ext cx="2058670" cy="607695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Dance of </a:t>
            </a:r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endParaRPr lang="en-US" altLang="zh-CN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Veils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25"/>
          <p:cNvSpPr/>
          <p:nvPr>
            <p:custDataLst>
              <p:tags r:id="rId3"/>
            </p:custDataLst>
          </p:nvPr>
        </p:nvSpPr>
        <p:spPr>
          <a:xfrm>
            <a:off x="7461740" y="5109683"/>
            <a:ext cx="1726610" cy="344179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Granville Bantock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0" name="Rectangle 25"/>
          <p:cNvSpPr/>
          <p:nvPr>
            <p:custDataLst>
              <p:tags r:id="rId4"/>
            </p:custDataLst>
          </p:nvPr>
        </p:nvSpPr>
        <p:spPr>
          <a:xfrm>
            <a:off x="5013960" y="2089785"/>
            <a:ext cx="254825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incidental music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Rectangle 25"/>
          <p:cNvSpPr/>
          <p:nvPr>
            <p:custDataLst>
              <p:tags r:id="rId5"/>
            </p:custDataLst>
          </p:nvPr>
        </p:nvSpPr>
        <p:spPr>
          <a:xfrm rot="3660000">
            <a:off x="6234430" y="2919095"/>
            <a:ext cx="1107440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25"/>
          <p:cNvSpPr/>
          <p:nvPr>
            <p:custDataLst>
              <p:tags r:id="rId6"/>
            </p:custDataLst>
          </p:nvPr>
        </p:nvSpPr>
        <p:spPr>
          <a:xfrm rot="20160000">
            <a:off x="5361305" y="4023995"/>
            <a:ext cx="1012190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25"/>
          <p:cNvSpPr/>
          <p:nvPr>
            <p:custDataLst>
              <p:tags r:id="rId7"/>
            </p:custDataLst>
          </p:nvPr>
        </p:nvSpPr>
        <p:spPr>
          <a:xfrm rot="2160000">
            <a:off x="6719570" y="4383405"/>
            <a:ext cx="140271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椭圆 63"/>
          <p:cNvSpPr/>
          <p:nvPr>
            <p:custDataLst>
              <p:tags r:id="rId8"/>
            </p:custDataLst>
          </p:nvPr>
        </p:nvSpPr>
        <p:spPr>
          <a:xfrm>
            <a:off x="6739726" y="3781230"/>
            <a:ext cx="288008" cy="288008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椭圆 64"/>
          <p:cNvSpPr/>
          <p:nvPr>
            <p:custDataLst>
              <p:tags r:id="rId9"/>
            </p:custDataLst>
          </p:nvPr>
        </p:nvSpPr>
        <p:spPr>
          <a:xfrm>
            <a:off x="4871527" y="4729945"/>
            <a:ext cx="288008" cy="288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AB3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椭圆 65"/>
          <p:cNvSpPr/>
          <p:nvPr>
            <p:custDataLst>
              <p:tags r:id="rId10"/>
            </p:custDataLst>
          </p:nvPr>
        </p:nvSpPr>
        <p:spPr>
          <a:xfrm>
            <a:off x="6097115" y="2530882"/>
            <a:ext cx="288008" cy="2880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3DBF8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椭圆 66"/>
          <p:cNvSpPr/>
          <p:nvPr>
            <p:custDataLst>
              <p:tags r:id="rId11"/>
            </p:custDataLst>
          </p:nvPr>
        </p:nvSpPr>
        <p:spPr>
          <a:xfrm>
            <a:off x="8087866" y="4712165"/>
            <a:ext cx="288008" cy="288008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直接箭头连接符 67"/>
          <p:cNvCxnSpPr>
            <a:stCxn id="65" idx="7"/>
            <a:endCxn id="64" idx="3"/>
          </p:cNvCxnSpPr>
          <p:nvPr/>
        </p:nvCxnSpPr>
        <p:spPr>
          <a:xfrm flipV="1">
            <a:off x="5117913" y="4027636"/>
            <a:ext cx="1663700" cy="74422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4" idx="0"/>
            <a:endCxn id="66" idx="5"/>
          </p:cNvCxnSpPr>
          <p:nvPr/>
        </p:nvCxnSpPr>
        <p:spPr>
          <a:xfrm flipH="1" flipV="1">
            <a:off x="6342856" y="2776661"/>
            <a:ext cx="541020" cy="100457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4" idx="5"/>
            <a:endCxn id="67" idx="2"/>
          </p:cNvCxnSpPr>
          <p:nvPr/>
        </p:nvCxnSpPr>
        <p:spPr>
          <a:xfrm>
            <a:off x="6986113" y="4027618"/>
            <a:ext cx="1101754" cy="828697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7"/>
            <a:endCxn id="78" idx="3"/>
          </p:cNvCxnSpPr>
          <p:nvPr/>
        </p:nvCxnSpPr>
        <p:spPr>
          <a:xfrm flipV="1">
            <a:off x="8334331" y="3791049"/>
            <a:ext cx="1811655" cy="96329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Rectangle 25"/>
          <p:cNvSpPr/>
          <p:nvPr>
            <p:custDataLst>
              <p:tags r:id="rId12"/>
            </p:custDataLst>
          </p:nvPr>
        </p:nvSpPr>
        <p:spPr>
          <a:xfrm rot="19906576">
            <a:off x="8459470" y="3857625"/>
            <a:ext cx="1472565" cy="316865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25"/>
          <p:cNvSpPr/>
          <p:nvPr>
            <p:custDataLst>
              <p:tags r:id="rId13"/>
            </p:custDataLst>
          </p:nvPr>
        </p:nvSpPr>
        <p:spPr>
          <a:xfrm>
            <a:off x="10342352" y="3461414"/>
            <a:ext cx="1083338" cy="344179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British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4" name="椭圆 73"/>
          <p:cNvSpPr/>
          <p:nvPr>
            <p:custDataLst>
              <p:tags r:id="rId14"/>
            </p:custDataLst>
          </p:nvPr>
        </p:nvSpPr>
        <p:spPr>
          <a:xfrm>
            <a:off x="10342556" y="5396059"/>
            <a:ext cx="288008" cy="288008"/>
          </a:xfrm>
          <a:prstGeom prst="ellipse">
            <a:avLst/>
          </a:prstGeom>
          <a:solidFill>
            <a:srgbClr val="FBE6FB"/>
          </a:solidFill>
          <a:ln w="28575">
            <a:solidFill>
              <a:srgbClr val="E883EB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334600" y="4958403"/>
            <a:ext cx="2007870" cy="58166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Rectangle 25"/>
          <p:cNvSpPr/>
          <p:nvPr>
            <p:custDataLst>
              <p:tags r:id="rId15"/>
            </p:custDataLst>
          </p:nvPr>
        </p:nvSpPr>
        <p:spPr>
          <a:xfrm rot="955502">
            <a:off x="8756829" y="4887856"/>
            <a:ext cx="1325280" cy="344179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birthYear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25"/>
          <p:cNvSpPr/>
          <p:nvPr>
            <p:custDataLst>
              <p:tags r:id="rId16"/>
            </p:custDataLst>
          </p:nvPr>
        </p:nvSpPr>
        <p:spPr>
          <a:xfrm>
            <a:off x="10579735" y="5396230"/>
            <a:ext cx="92519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1868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8" name="椭圆 77"/>
          <p:cNvSpPr/>
          <p:nvPr>
            <p:custDataLst>
              <p:tags r:id="rId17"/>
            </p:custDataLst>
          </p:nvPr>
        </p:nvSpPr>
        <p:spPr>
          <a:xfrm>
            <a:off x="10103860" y="3544520"/>
            <a:ext cx="288008" cy="288008"/>
          </a:xfrm>
          <a:prstGeom prst="ellipse">
            <a:avLst/>
          </a:prstGeom>
          <a:solidFill>
            <a:srgbClr val="F2F3E4"/>
          </a:solidFill>
          <a:ln w="28575">
            <a:solidFill>
              <a:srgbClr val="ABAF52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25"/>
          <p:cNvSpPr/>
          <p:nvPr>
            <p:custDataLst>
              <p:tags r:id="rId18"/>
            </p:custDataLst>
          </p:nvPr>
        </p:nvSpPr>
        <p:spPr>
          <a:xfrm>
            <a:off x="7552690" y="9636125"/>
            <a:ext cx="1635760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EX4 4QJ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4" name="Rectangle 25"/>
          <p:cNvSpPr/>
          <p:nvPr>
            <p:custDataLst>
              <p:tags r:id="rId19"/>
            </p:custDataLst>
          </p:nvPr>
        </p:nvSpPr>
        <p:spPr>
          <a:xfrm>
            <a:off x="9645015" y="7802880"/>
            <a:ext cx="2559050" cy="44069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Exeter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25"/>
          <p:cNvSpPr/>
          <p:nvPr>
            <p:custDataLst>
              <p:tags r:id="rId20"/>
            </p:custDataLst>
          </p:nvPr>
        </p:nvSpPr>
        <p:spPr>
          <a:xfrm>
            <a:off x="8963660" y="6120765"/>
            <a:ext cx="2036445" cy="667385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Streatham </a:t>
            </a:r>
            <a:endParaRPr lang="en-US" altLang="zh-CN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Campus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7" name="Rectangle 25"/>
          <p:cNvSpPr/>
          <p:nvPr>
            <p:custDataLst>
              <p:tags r:id="rId21"/>
            </p:custDataLst>
          </p:nvPr>
        </p:nvSpPr>
        <p:spPr>
          <a:xfrm rot="17460000">
            <a:off x="8951595" y="7320915"/>
            <a:ext cx="118808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25"/>
          <p:cNvSpPr/>
          <p:nvPr>
            <p:custDataLst>
              <p:tags r:id="rId22"/>
            </p:custDataLst>
          </p:nvPr>
        </p:nvSpPr>
        <p:spPr>
          <a:xfrm rot="19380000">
            <a:off x="7833360" y="8491220"/>
            <a:ext cx="1746250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postalCode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25"/>
          <p:cNvSpPr/>
          <p:nvPr>
            <p:custDataLst>
              <p:tags r:id="rId23"/>
            </p:custDataLst>
          </p:nvPr>
        </p:nvSpPr>
        <p:spPr>
          <a:xfrm rot="2640000">
            <a:off x="9507855" y="8559800"/>
            <a:ext cx="1691640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educatedAt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椭圆 129"/>
          <p:cNvSpPr/>
          <p:nvPr>
            <p:custDataLst>
              <p:tags r:id="rId24"/>
            </p:custDataLst>
          </p:nvPr>
        </p:nvSpPr>
        <p:spPr>
          <a:xfrm>
            <a:off x="9398635" y="8109585"/>
            <a:ext cx="288290" cy="28829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椭圆 130"/>
          <p:cNvSpPr/>
          <p:nvPr>
            <p:custDataLst>
              <p:tags r:id="rId25"/>
            </p:custDataLst>
          </p:nvPr>
        </p:nvSpPr>
        <p:spPr>
          <a:xfrm>
            <a:off x="7880350" y="9356090"/>
            <a:ext cx="288290" cy="2882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AB3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椭圆 131"/>
          <p:cNvSpPr/>
          <p:nvPr>
            <p:custDataLst>
              <p:tags r:id="rId26"/>
            </p:custDataLst>
          </p:nvPr>
        </p:nvSpPr>
        <p:spPr>
          <a:xfrm>
            <a:off x="9806940" y="6788150"/>
            <a:ext cx="288290" cy="28829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3DBF8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/>
          <p:cNvSpPr/>
          <p:nvPr>
            <p:custDataLst>
              <p:tags r:id="rId27"/>
            </p:custDataLst>
          </p:nvPr>
        </p:nvSpPr>
        <p:spPr>
          <a:xfrm>
            <a:off x="10793730" y="9328785"/>
            <a:ext cx="288290" cy="28829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直接箭头连接符 133"/>
          <p:cNvCxnSpPr>
            <a:stCxn id="131" idx="7"/>
            <a:endCxn id="130" idx="3"/>
          </p:cNvCxnSpPr>
          <p:nvPr/>
        </p:nvCxnSpPr>
        <p:spPr>
          <a:xfrm flipV="1">
            <a:off x="8126730" y="8355965"/>
            <a:ext cx="1313815" cy="104203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30" idx="0"/>
            <a:endCxn id="132" idx="4"/>
          </p:cNvCxnSpPr>
          <p:nvPr/>
        </p:nvCxnSpPr>
        <p:spPr>
          <a:xfrm flipV="1">
            <a:off x="9542780" y="7076440"/>
            <a:ext cx="408305" cy="103314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30" idx="5"/>
            <a:endCxn id="133" idx="2"/>
          </p:cNvCxnSpPr>
          <p:nvPr/>
        </p:nvCxnSpPr>
        <p:spPr>
          <a:xfrm>
            <a:off x="9645015" y="8355965"/>
            <a:ext cx="1148715" cy="111696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0" name="椭圆 139"/>
          <p:cNvSpPr/>
          <p:nvPr>
            <p:custDataLst>
              <p:tags r:id="rId28"/>
            </p:custDataLst>
          </p:nvPr>
        </p:nvSpPr>
        <p:spPr>
          <a:xfrm>
            <a:off x="12329795" y="8593455"/>
            <a:ext cx="288290" cy="288290"/>
          </a:xfrm>
          <a:prstGeom prst="ellipse">
            <a:avLst/>
          </a:prstGeom>
          <a:solidFill>
            <a:srgbClr val="FBE6FB"/>
          </a:solidFill>
          <a:ln w="28575">
            <a:solidFill>
              <a:srgbClr val="E883EB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直接箭头连接符 140"/>
          <p:cNvCxnSpPr>
            <a:stCxn id="133" idx="6"/>
            <a:endCxn id="140" idx="3"/>
          </p:cNvCxnSpPr>
          <p:nvPr/>
        </p:nvCxnSpPr>
        <p:spPr>
          <a:xfrm flipV="1">
            <a:off x="11082020" y="8839835"/>
            <a:ext cx="1289685" cy="63309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2" name="Rectangle 25"/>
          <p:cNvSpPr/>
          <p:nvPr>
            <p:custDataLst>
              <p:tags r:id="rId29"/>
            </p:custDataLst>
          </p:nvPr>
        </p:nvSpPr>
        <p:spPr>
          <a:xfrm rot="20035501">
            <a:off x="10968990" y="8789035"/>
            <a:ext cx="132524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birthYear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5"/>
          <p:cNvSpPr/>
          <p:nvPr>
            <p:custDataLst>
              <p:tags r:id="rId30"/>
            </p:custDataLst>
          </p:nvPr>
        </p:nvSpPr>
        <p:spPr>
          <a:xfrm>
            <a:off x="11997055" y="8916670"/>
            <a:ext cx="109664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1965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47" name="Rectangle 25"/>
          <p:cNvSpPr/>
          <p:nvPr>
            <p:custDataLst>
              <p:tags r:id="rId31"/>
            </p:custDataLst>
          </p:nvPr>
        </p:nvSpPr>
        <p:spPr>
          <a:xfrm>
            <a:off x="10026650" y="9636125"/>
            <a:ext cx="172656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J.K. Rowling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2123440" y="1983740"/>
            <a:ext cx="11008360" cy="8305165"/>
          </a:xfrm>
          <a:prstGeom prst="roundRect">
            <a:avLst>
              <a:gd name="adj" fmla="val 5271"/>
            </a:avLst>
          </a:prstGeom>
          <a:noFill/>
          <a:ln w="19050" cmpd="sng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>
            <a:off x="7461943" y="5989962"/>
            <a:ext cx="9525" cy="428561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Rectangle 25"/>
          <p:cNvSpPr/>
          <p:nvPr>
            <p:custDataLst>
              <p:tags r:id="rId32"/>
            </p:custDataLst>
          </p:nvPr>
        </p:nvSpPr>
        <p:spPr>
          <a:xfrm>
            <a:off x="2385695" y="9571355"/>
            <a:ext cx="95186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2001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1" name="Rectangle 25"/>
          <p:cNvSpPr/>
          <p:nvPr>
            <p:custDataLst>
              <p:tags r:id="rId33"/>
            </p:custDataLst>
          </p:nvPr>
        </p:nvSpPr>
        <p:spPr>
          <a:xfrm>
            <a:off x="3833495" y="8001000"/>
            <a:ext cx="2138045" cy="409575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Harry Potter 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25"/>
          <p:cNvSpPr/>
          <p:nvPr>
            <p:custDataLst>
              <p:tags r:id="rId34"/>
            </p:custDataLst>
          </p:nvPr>
        </p:nvSpPr>
        <p:spPr>
          <a:xfrm>
            <a:off x="4275455" y="9479915"/>
            <a:ext cx="172656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J.K. Rowling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3" name="Rectangle 25"/>
          <p:cNvSpPr/>
          <p:nvPr>
            <p:custDataLst>
              <p:tags r:id="rId35"/>
            </p:custDataLst>
          </p:nvPr>
        </p:nvSpPr>
        <p:spPr>
          <a:xfrm>
            <a:off x="3793490" y="6334760"/>
            <a:ext cx="112331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novel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" name="Rectangle 25"/>
          <p:cNvSpPr/>
          <p:nvPr>
            <p:custDataLst>
              <p:tags r:id="rId36"/>
            </p:custDataLst>
          </p:nvPr>
        </p:nvSpPr>
        <p:spPr>
          <a:xfrm rot="17280000">
            <a:off x="3378200" y="7323455"/>
            <a:ext cx="95059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25"/>
          <p:cNvSpPr/>
          <p:nvPr>
            <p:custDataLst>
              <p:tags r:id="rId37"/>
            </p:custDataLst>
          </p:nvPr>
        </p:nvSpPr>
        <p:spPr>
          <a:xfrm rot="19260000">
            <a:off x="2705735" y="8522970"/>
            <a:ext cx="100901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25"/>
          <p:cNvSpPr/>
          <p:nvPr>
            <p:custDataLst>
              <p:tags r:id="rId38"/>
            </p:custDataLst>
          </p:nvPr>
        </p:nvSpPr>
        <p:spPr>
          <a:xfrm rot="2160000">
            <a:off x="3801745" y="8839200"/>
            <a:ext cx="132524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椭圆 106"/>
          <p:cNvSpPr/>
          <p:nvPr>
            <p:custDataLst>
              <p:tags r:id="rId39"/>
            </p:custDataLst>
          </p:nvPr>
        </p:nvSpPr>
        <p:spPr>
          <a:xfrm>
            <a:off x="3790950" y="8242935"/>
            <a:ext cx="288290" cy="28829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椭圆 107"/>
          <p:cNvSpPr/>
          <p:nvPr>
            <p:custDataLst>
              <p:tags r:id="rId40"/>
            </p:custDataLst>
          </p:nvPr>
        </p:nvSpPr>
        <p:spPr>
          <a:xfrm>
            <a:off x="2680335" y="9191625"/>
            <a:ext cx="288290" cy="2882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AB3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椭圆 108"/>
          <p:cNvSpPr/>
          <p:nvPr>
            <p:custDataLst>
              <p:tags r:id="rId41"/>
            </p:custDataLst>
          </p:nvPr>
        </p:nvSpPr>
        <p:spPr>
          <a:xfrm>
            <a:off x="4172585" y="6720840"/>
            <a:ext cx="288290" cy="28829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3DBF8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椭圆 109"/>
          <p:cNvSpPr/>
          <p:nvPr>
            <p:custDataLst>
              <p:tags r:id="rId42"/>
            </p:custDataLst>
          </p:nvPr>
        </p:nvSpPr>
        <p:spPr>
          <a:xfrm>
            <a:off x="5139055" y="9173845"/>
            <a:ext cx="288290" cy="28829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直接箭头连接符 110"/>
          <p:cNvCxnSpPr>
            <a:stCxn id="108" idx="7"/>
            <a:endCxn id="107" idx="3"/>
          </p:cNvCxnSpPr>
          <p:nvPr/>
        </p:nvCxnSpPr>
        <p:spPr>
          <a:xfrm flipV="1">
            <a:off x="2926715" y="8489315"/>
            <a:ext cx="906780" cy="74422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7" idx="0"/>
            <a:endCxn id="109" idx="4"/>
          </p:cNvCxnSpPr>
          <p:nvPr/>
        </p:nvCxnSpPr>
        <p:spPr>
          <a:xfrm flipV="1">
            <a:off x="3935095" y="7009130"/>
            <a:ext cx="381635" cy="123380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7" idx="5"/>
            <a:endCxn id="110" idx="2"/>
          </p:cNvCxnSpPr>
          <p:nvPr/>
        </p:nvCxnSpPr>
        <p:spPr>
          <a:xfrm>
            <a:off x="4037330" y="8489315"/>
            <a:ext cx="1101725" cy="82867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0" idx="7"/>
            <a:endCxn id="121" idx="3"/>
          </p:cNvCxnSpPr>
          <p:nvPr/>
        </p:nvCxnSpPr>
        <p:spPr>
          <a:xfrm flipV="1">
            <a:off x="5385435" y="8391525"/>
            <a:ext cx="1267460" cy="82423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Rectangle 25"/>
          <p:cNvSpPr/>
          <p:nvPr>
            <p:custDataLst>
              <p:tags r:id="rId43"/>
            </p:custDataLst>
          </p:nvPr>
        </p:nvSpPr>
        <p:spPr>
          <a:xfrm rot="19666576">
            <a:off x="5166995" y="8453120"/>
            <a:ext cx="1495425" cy="316865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25"/>
          <p:cNvSpPr/>
          <p:nvPr>
            <p:custDataLst>
              <p:tags r:id="rId44"/>
            </p:custDataLst>
          </p:nvPr>
        </p:nvSpPr>
        <p:spPr>
          <a:xfrm>
            <a:off x="6339205" y="7734935"/>
            <a:ext cx="1083310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British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7" name="椭圆 116"/>
          <p:cNvSpPr/>
          <p:nvPr>
            <p:custDataLst>
              <p:tags r:id="rId45"/>
            </p:custDataLst>
          </p:nvPr>
        </p:nvSpPr>
        <p:spPr>
          <a:xfrm>
            <a:off x="6684010" y="9411970"/>
            <a:ext cx="288290" cy="288290"/>
          </a:xfrm>
          <a:prstGeom prst="ellipse">
            <a:avLst/>
          </a:prstGeom>
          <a:solidFill>
            <a:srgbClr val="FBE6FB"/>
          </a:solidFill>
          <a:ln w="28575">
            <a:solidFill>
              <a:srgbClr val="E883EB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直接箭头连接符 117"/>
          <p:cNvCxnSpPr>
            <a:stCxn id="110" idx="6"/>
            <a:endCxn id="117" idx="2"/>
          </p:cNvCxnSpPr>
          <p:nvPr/>
        </p:nvCxnSpPr>
        <p:spPr>
          <a:xfrm>
            <a:off x="5427345" y="9317990"/>
            <a:ext cx="1256665" cy="23812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Rectangle 25"/>
          <p:cNvSpPr/>
          <p:nvPr>
            <p:custDataLst>
              <p:tags r:id="rId46"/>
            </p:custDataLst>
          </p:nvPr>
        </p:nvSpPr>
        <p:spPr>
          <a:xfrm rot="595502">
            <a:off x="5494020" y="9082405"/>
            <a:ext cx="1325245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birthYear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25"/>
          <p:cNvSpPr/>
          <p:nvPr>
            <p:custDataLst>
              <p:tags r:id="rId47"/>
            </p:custDataLst>
          </p:nvPr>
        </p:nvSpPr>
        <p:spPr>
          <a:xfrm>
            <a:off x="6165215" y="9728200"/>
            <a:ext cx="1296670" cy="344170"/>
          </a:xfrm>
          <a:prstGeom prst="rect">
            <a:avLst/>
          </a:prstGeom>
        </p:spPr>
        <p:txBody>
          <a:bodyPr wrap="square" lIns="144003" rIns="144003">
            <a:noAutofit/>
          </a:bodyPr>
          <a:lstStyle/>
          <a:p>
            <a:pPr algn="ctr" fontAlgn="ctr"/>
            <a:r>
              <a:rPr lang="en-US" altLang="zh-CN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1965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1" name="椭圆 120"/>
          <p:cNvSpPr/>
          <p:nvPr>
            <p:custDataLst>
              <p:tags r:id="rId48"/>
            </p:custDataLst>
          </p:nvPr>
        </p:nvSpPr>
        <p:spPr>
          <a:xfrm>
            <a:off x="6610985" y="8145145"/>
            <a:ext cx="288290" cy="288290"/>
          </a:xfrm>
          <a:prstGeom prst="ellipse">
            <a:avLst/>
          </a:prstGeom>
          <a:solidFill>
            <a:srgbClr val="F2F3E4"/>
          </a:solidFill>
          <a:ln w="28575">
            <a:solidFill>
              <a:srgbClr val="ABAF52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 flipH="1" flipV="1">
            <a:off x="2123440" y="5982335"/>
            <a:ext cx="11014710" cy="4254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184400" y="2232660"/>
                <a:ext cx="92392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altLang="zh-CN" sz="2800" b="1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0" y="2232660"/>
                <a:ext cx="923925" cy="521970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20595" y="6161723"/>
                <a:ext cx="92392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</m:t>
                          </m:r>
                          <m: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800" b="1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95" y="6161723"/>
                <a:ext cx="923925" cy="521970"/>
              </a:xfrm>
              <a:prstGeom prst="rect">
                <a:avLst/>
              </a:prstGeom>
              <a:blipFill rotWithShape="1">
                <a:blip r:embed="rId50"/>
                <a:stretch>
                  <a:fillRect t="-61" r="-16976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对错图-除背景"/>
          <p:cNvPicPr>
            <a:picLocks noChangeAspect="1"/>
          </p:cNvPicPr>
          <p:nvPr/>
        </p:nvPicPr>
        <p:blipFill>
          <a:blip r:embed="rId51"/>
          <a:srcRect l="12436" t="30026" r="48077" b="30641"/>
          <a:stretch>
            <a:fillRect/>
          </a:stretch>
        </p:blipFill>
        <p:spPr>
          <a:xfrm>
            <a:off x="6562090" y="6201410"/>
            <a:ext cx="629285" cy="627380"/>
          </a:xfrm>
          <a:prstGeom prst="rect">
            <a:avLst/>
          </a:prstGeom>
        </p:spPr>
      </p:pic>
      <p:pic>
        <p:nvPicPr>
          <p:cNvPr id="11" name="图片 10" descr="对错图-除背景"/>
          <p:cNvPicPr>
            <a:picLocks noChangeAspect="1"/>
          </p:cNvPicPr>
          <p:nvPr/>
        </p:nvPicPr>
        <p:blipFill>
          <a:blip r:embed="rId51"/>
          <a:srcRect l="48846" t="32077" r="10436" b="29692"/>
          <a:stretch>
            <a:fillRect/>
          </a:stretch>
        </p:blipFill>
        <p:spPr>
          <a:xfrm>
            <a:off x="12215495" y="6244590"/>
            <a:ext cx="640715" cy="601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562215" y="6161723"/>
                <a:ext cx="92392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</m:t>
                          </m:r>
                          <m:r>
                            <a:rPr lang="en-US" altLang="zh-CN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800" b="1" i="1">
                  <a:solidFill>
                    <a:schemeClr val="accent1">
                      <a:lumMod val="75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15" y="6161723"/>
                <a:ext cx="923925" cy="521970"/>
              </a:xfrm>
              <a:prstGeom prst="rect">
                <a:avLst/>
              </a:prstGeom>
              <a:blipFill rotWithShape="1">
                <a:blip r:embed="rId52"/>
                <a:stretch>
                  <a:fillRect t="-61" r="-16976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680335" y="6851650"/>
            <a:ext cx="4521835" cy="3208655"/>
            <a:chOff x="4221" y="10585"/>
            <a:chExt cx="7121" cy="5053"/>
          </a:xfrm>
        </p:grpSpPr>
        <p:sp>
          <p:nvSpPr>
            <p:cNvPr id="107" name="椭圆 106"/>
            <p:cNvSpPr/>
            <p:nvPr>
              <p:custDataLst>
                <p:tags r:id="rId1"/>
              </p:custDataLst>
            </p:nvPr>
          </p:nvSpPr>
          <p:spPr>
            <a:xfrm>
              <a:off x="5970" y="12981"/>
              <a:ext cx="816" cy="816"/>
            </a:xfrm>
            <a:prstGeom prst="ellipse">
              <a:avLst/>
            </a:prstGeom>
            <a:solidFill>
              <a:srgbClr val="D8E8F2"/>
            </a:solidFill>
            <a:ln w="76200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椭圆 107"/>
            <p:cNvSpPr/>
            <p:nvPr>
              <p:custDataLst>
                <p:tags r:id="rId2"/>
              </p:custDataLst>
            </p:nvPr>
          </p:nvSpPr>
          <p:spPr>
            <a:xfrm>
              <a:off x="4221" y="14475"/>
              <a:ext cx="816" cy="81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FFAB3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椭圆 108"/>
            <p:cNvSpPr/>
            <p:nvPr>
              <p:custDataLst>
                <p:tags r:id="rId3"/>
              </p:custDataLst>
            </p:nvPr>
          </p:nvSpPr>
          <p:spPr>
            <a:xfrm>
              <a:off x="6390" y="10585"/>
              <a:ext cx="816" cy="816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rgbClr val="3DBF8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椭圆 109"/>
            <p:cNvSpPr/>
            <p:nvPr>
              <p:custDataLst>
                <p:tags r:id="rId4"/>
              </p:custDataLst>
            </p:nvPr>
          </p:nvSpPr>
          <p:spPr>
            <a:xfrm>
              <a:off x="8093" y="14447"/>
              <a:ext cx="816" cy="816"/>
            </a:xfrm>
            <a:prstGeom prst="ellipse">
              <a:avLst/>
            </a:prstGeom>
            <a:solidFill>
              <a:srgbClr val="FEF3F1"/>
            </a:solidFill>
            <a:ln w="76200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1" name="直接箭头连接符 110"/>
            <p:cNvCxnSpPr>
              <a:stCxn id="108" idx="7"/>
              <a:endCxn id="107" idx="3"/>
            </p:cNvCxnSpPr>
            <p:nvPr/>
          </p:nvCxnSpPr>
          <p:spPr>
            <a:xfrm flipV="1">
              <a:off x="4917" y="13677"/>
              <a:ext cx="1173" cy="918"/>
            </a:xfrm>
            <a:prstGeom prst="straightConnector1">
              <a:avLst/>
            </a:prstGeom>
            <a:ln w="76200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07" idx="0"/>
              <a:endCxn id="109" idx="4"/>
            </p:cNvCxnSpPr>
            <p:nvPr/>
          </p:nvCxnSpPr>
          <p:spPr>
            <a:xfrm flipV="1">
              <a:off x="6378" y="11401"/>
              <a:ext cx="420" cy="1580"/>
            </a:xfrm>
            <a:prstGeom prst="straightConnector1">
              <a:avLst/>
            </a:prstGeom>
            <a:ln w="76200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07" idx="5"/>
              <a:endCxn id="110" idx="2"/>
            </p:cNvCxnSpPr>
            <p:nvPr/>
          </p:nvCxnSpPr>
          <p:spPr>
            <a:xfrm>
              <a:off x="6666" y="13677"/>
              <a:ext cx="1427" cy="1178"/>
            </a:xfrm>
            <a:prstGeom prst="straightConnector1">
              <a:avLst/>
            </a:prstGeom>
            <a:ln w="76200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10" idx="7"/>
              <a:endCxn id="121" idx="3"/>
            </p:cNvCxnSpPr>
            <p:nvPr/>
          </p:nvCxnSpPr>
          <p:spPr>
            <a:xfrm flipV="1">
              <a:off x="8789" y="13523"/>
              <a:ext cx="1742" cy="1044"/>
            </a:xfrm>
            <a:prstGeom prst="straightConnector1">
              <a:avLst/>
            </a:prstGeom>
            <a:ln w="76200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7" name="椭圆 116"/>
            <p:cNvSpPr/>
            <p:nvPr>
              <p:custDataLst>
                <p:tags r:id="rId5"/>
              </p:custDataLst>
            </p:nvPr>
          </p:nvSpPr>
          <p:spPr>
            <a:xfrm>
              <a:off x="10526" y="14822"/>
              <a:ext cx="816" cy="816"/>
            </a:xfrm>
            <a:prstGeom prst="ellipse">
              <a:avLst/>
            </a:prstGeom>
            <a:solidFill>
              <a:srgbClr val="FBE6FB"/>
            </a:solidFill>
            <a:ln w="76200">
              <a:solidFill>
                <a:srgbClr val="E883EB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直接箭头连接符 117"/>
            <p:cNvCxnSpPr>
              <a:stCxn id="110" idx="6"/>
              <a:endCxn id="117" idx="2"/>
            </p:cNvCxnSpPr>
            <p:nvPr/>
          </p:nvCxnSpPr>
          <p:spPr>
            <a:xfrm>
              <a:off x="8909" y="14855"/>
              <a:ext cx="1617" cy="375"/>
            </a:xfrm>
            <a:prstGeom prst="straightConnector1">
              <a:avLst/>
            </a:prstGeom>
            <a:ln w="76200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1" name="椭圆 120"/>
            <p:cNvSpPr/>
            <p:nvPr>
              <p:custDataLst>
                <p:tags r:id="rId6"/>
              </p:custDataLst>
            </p:nvPr>
          </p:nvSpPr>
          <p:spPr>
            <a:xfrm>
              <a:off x="10411" y="12827"/>
              <a:ext cx="816" cy="816"/>
            </a:xfrm>
            <a:prstGeom prst="ellipse">
              <a:avLst/>
            </a:prstGeom>
            <a:solidFill>
              <a:srgbClr val="F2F3E4"/>
            </a:solidFill>
            <a:ln w="76200">
              <a:solidFill>
                <a:srgbClr val="ABAF52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BEAUTIFY_FLAG" val=""/>
  <p:tag name="KSO_WM_UNIT_PLACING_PICTURE_USER_VIEWPORT" val="{&quot;height&quot;:542,&quot;width&quot;:1294.4377952755906}"/>
</p:tagLst>
</file>

<file path=ppt/tags/tag17.xml><?xml version="1.0" encoding="utf-8"?>
<p:tagLst xmlns:p="http://schemas.openxmlformats.org/presentationml/2006/main">
  <p:tag name="KSO_WM_BEAUTIFY_FLAG" val=""/>
  <p:tag name="KSO_WM_UNIT_PLACING_PICTURE_USER_VIEWPORT" val="{&quot;height&quot;:957.0015748031495,&quot;width&quot;:2590.727559055118}"/>
</p:tagLst>
</file>

<file path=ppt/tags/tag18.xml><?xml version="1.0" encoding="utf-8"?>
<p:tagLst xmlns:p="http://schemas.openxmlformats.org/presentationml/2006/main">
  <p:tag name="KSO_WM_BEAUTIFY_FLAG" val=""/>
  <p:tag name="KSO_WM_UNIT_PLACING_PICTURE_USER_VIEWPORT" val="{&quot;height&quot;:542,&quot;width&quot;:2719}"/>
</p:tagLst>
</file>

<file path=ppt/tags/tag19.xml><?xml version="1.0" encoding="utf-8"?>
<p:tagLst xmlns:p="http://schemas.openxmlformats.org/presentationml/2006/main">
  <p:tag name="KSO_WM_BEAUTIFY_FLAG" val=""/>
  <p:tag name="KSO_WM_UNIT_PLACING_PICTURE_USER_VIEWPORT" val="{&quot;height&quot;:542,&quot;width&quot;:3171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  <p:tag name="KSO_WM_UNIT_PLACING_PICTURE_USER_VIEWPORT" val="{&quot;height&quot;:542,&quot;width&quot;:1444}"/>
</p:tagLst>
</file>

<file path=ppt/tags/tag21.xml><?xml version="1.0" encoding="utf-8"?>
<p:tagLst xmlns:p="http://schemas.openxmlformats.org/presentationml/2006/main">
  <p:tag name="KSO_WM_BEAUTIFY_FLAG" val=""/>
  <p:tag name="KSO_WM_UNIT_PLACING_PICTURE_USER_VIEWPORT" val="{&quot;height&quot;:542,&quot;width&quot;:1311}"/>
</p:tagLst>
</file>

<file path=ppt/tags/tag22.xml><?xml version="1.0" encoding="utf-8"?>
<p:tagLst xmlns:p="http://schemas.openxmlformats.org/presentationml/2006/main">
  <p:tag name="KSO_WM_BEAUTIFY_FLAG" val=""/>
  <p:tag name="KSO_WM_UNIT_PLACING_PICTURE_USER_VIEWPORT" val="{&quot;height&quot;:542,&quot;width&quot;:2087}"/>
</p:tagLst>
</file>

<file path=ppt/tags/tag23.xml><?xml version="1.0" encoding="utf-8"?>
<p:tagLst xmlns:p="http://schemas.openxmlformats.org/presentationml/2006/main">
  <p:tag name="KSO_WM_BEAUTIFY_FLAG" val=""/>
  <p:tag name="KSO_WM_UNIT_PLACING_PICTURE_USER_VIEWPORT" val="{&quot;height&quot;:453.54330708661416,&quot;width&quot;:453.54330708661416}"/>
</p:tagLst>
</file>

<file path=ppt/tags/tag24.xml><?xml version="1.0" encoding="utf-8"?>
<p:tagLst xmlns:p="http://schemas.openxmlformats.org/presentationml/2006/main">
  <p:tag name="KSO_WM_BEAUTIFY_FLAG" val=""/>
  <p:tag name="KSO_WM_UNIT_PLACING_PICTURE_USER_VIEWPORT" val="{&quot;height&quot;:453.54330708661416,&quot;width&quot;:453.54330708661416}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DY0YTJmMjU3NTEzOWNhMWVkNjAwN2ExYmFkOGU2ZD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自定义</PresentationFormat>
  <Paragraphs>73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Cambria Math</vt:lpstr>
      <vt:lpstr>微软雅黑</vt:lpstr>
      <vt:lpstr>Calibri Light</vt:lpstr>
      <vt:lpstr>Calibri</vt:lpstr>
      <vt:lpstr>Arial Unicode MS</vt:lpstr>
      <vt:lpstr>Office 主题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Dai</dc:creator>
  <cp:lastModifiedBy>zy</cp:lastModifiedBy>
  <cp:revision>5</cp:revision>
  <dcterms:created xsi:type="dcterms:W3CDTF">2024-03-05T18:10:00Z</dcterms:created>
  <dcterms:modified xsi:type="dcterms:W3CDTF">2024-03-08T14:08:16Z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853A0A0741D1454A856DD033C484687D_12</vt:lpwstr>
  </property>
  <property fmtid="{D5CDD505-2E9C-101B-9397-08002B2CF9AE}" pid="3" name="KSOProductBuildVer">
    <vt:lpwstr>2052-12.1.0.16388</vt:lpwstr>
  </property>
</Properties>
</file>