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4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21599525" cy="17999075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04" userDrawn="1">
          <p15:clr>
            <a:srgbClr val="A4A3A4"/>
          </p15:clr>
        </p15:guide>
        <p15:guide id="2" pos="68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  <a:srgbClr val="FFCD33"/>
    <a:srgbClr val="924ACA"/>
    <a:srgbClr val="B07AD8"/>
    <a:srgbClr val="2F8A95"/>
    <a:srgbClr val="4AB7C6"/>
    <a:srgbClr val="73C9D3"/>
    <a:srgbClr val="E3F3F6"/>
    <a:srgbClr val="DAE3F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6349" autoAdjust="0"/>
  </p:normalViewPr>
  <p:slideViewPr>
    <p:cSldViewPr snapToGrid="0" showGuides="1">
      <p:cViewPr>
        <p:scale>
          <a:sx n="33" d="100"/>
          <a:sy n="33" d="100"/>
        </p:scale>
        <p:origin x="546" y="426"/>
      </p:cViewPr>
      <p:guideLst>
        <p:guide orient="horz" pos="5704"/>
        <p:guide pos="681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77340" y="1143000"/>
            <a:ext cx="370332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112" y="2946186"/>
            <a:ext cx="18361274" cy="6267414"/>
          </a:xfrm>
        </p:spPr>
        <p:txBody>
          <a:bodyPr anchor="b"/>
          <a:lstStyle>
            <a:lvl1pPr algn="ctr">
              <a:defRPr sz="141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87" y="9455296"/>
            <a:ext cx="16201124" cy="4346351"/>
          </a:xfrm>
        </p:spPr>
        <p:txBody>
          <a:bodyPr/>
          <a:lstStyle>
            <a:lvl1pPr marL="0" indent="0" algn="ctr">
              <a:buNone/>
              <a:defRPr sz="5665"/>
            </a:lvl1pPr>
            <a:lvl2pPr marL="1079500" indent="0" algn="ctr">
              <a:buNone/>
              <a:defRPr sz="4720"/>
            </a:lvl2pPr>
            <a:lvl3pPr marL="2159635" indent="0" algn="ctr">
              <a:buNone/>
              <a:defRPr sz="4255"/>
            </a:lvl3pPr>
            <a:lvl4pPr marL="3239135" indent="0" algn="ctr">
              <a:buNone/>
              <a:defRPr sz="3780"/>
            </a:lvl4pPr>
            <a:lvl5pPr marL="4320540" indent="0" algn="ctr">
              <a:buNone/>
              <a:defRPr sz="3780"/>
            </a:lvl5pPr>
            <a:lvl6pPr marL="5400675" indent="0" algn="ctr">
              <a:buNone/>
              <a:defRPr sz="3780"/>
            </a:lvl6pPr>
            <a:lvl7pPr marL="6480175" indent="0" algn="ctr">
              <a:buNone/>
              <a:defRPr sz="3780"/>
            </a:lvl7pPr>
            <a:lvl8pPr marL="7559675" indent="0" algn="ctr">
              <a:buNone/>
              <a:defRPr sz="3780"/>
            </a:lvl8pPr>
            <a:lvl9pPr marL="8640445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575" y="958447"/>
            <a:ext cx="4657823" cy="1525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105" y="958447"/>
            <a:ext cx="13703451" cy="1525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078055" y="4082837"/>
            <a:ext cx="9272755" cy="12097294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78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1252602" y="4082837"/>
            <a:ext cx="9262343" cy="12097294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78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078055" y="2031968"/>
            <a:ext cx="19443263" cy="143938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124217" y="6521196"/>
            <a:ext cx="17363702" cy="2674636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417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124217" y="9347050"/>
            <a:ext cx="17363702" cy="1238081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566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54" y="4488040"/>
            <a:ext cx="18631293" cy="7488392"/>
          </a:xfrm>
        </p:spPr>
        <p:txBody>
          <a:bodyPr anchor="b"/>
          <a:lstStyle>
            <a:lvl1pPr>
              <a:defRPr sz="141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54" y="12047275"/>
            <a:ext cx="18631293" cy="3937968"/>
          </a:xfrm>
        </p:spPr>
        <p:txBody>
          <a:bodyPr/>
          <a:lstStyle>
            <a:lvl1pPr marL="0" indent="0">
              <a:buNone/>
              <a:defRPr sz="5665">
                <a:solidFill>
                  <a:schemeClr val="tx1"/>
                </a:solidFill>
              </a:defRPr>
            </a:lvl1pPr>
            <a:lvl2pPr marL="1079500" indent="0">
              <a:buNone/>
              <a:defRPr sz="4720">
                <a:solidFill>
                  <a:schemeClr val="tx1">
                    <a:tint val="75000"/>
                  </a:schemeClr>
                </a:solidFill>
              </a:defRPr>
            </a:lvl2pPr>
            <a:lvl3pPr marL="2159635" indent="0">
              <a:buNone/>
              <a:defRPr sz="4255">
                <a:solidFill>
                  <a:schemeClr val="tx1">
                    <a:tint val="75000"/>
                  </a:schemeClr>
                </a:solidFill>
              </a:defRPr>
            </a:lvl3pPr>
            <a:lvl4pPr marL="323913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5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67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17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67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44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103" y="4792238"/>
            <a:ext cx="9180637" cy="114221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759" y="4792238"/>
            <a:ext cx="9180637" cy="114221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917" y="958452"/>
            <a:ext cx="18631293" cy="347958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918" y="4413027"/>
            <a:ext cx="9138446" cy="2162757"/>
          </a:xfrm>
        </p:spPr>
        <p:txBody>
          <a:bodyPr anchor="b"/>
          <a:lstStyle>
            <a:lvl1pPr marL="0" indent="0">
              <a:buNone/>
              <a:defRPr sz="5665" b="1"/>
            </a:lvl1pPr>
            <a:lvl2pPr marL="1079500" indent="0">
              <a:buNone/>
              <a:defRPr sz="4720" b="1"/>
            </a:lvl2pPr>
            <a:lvl3pPr marL="2159635" indent="0">
              <a:buNone/>
              <a:defRPr sz="4255" b="1"/>
            </a:lvl3pPr>
            <a:lvl4pPr marL="3239135" indent="0">
              <a:buNone/>
              <a:defRPr sz="3780" b="1"/>
            </a:lvl4pPr>
            <a:lvl5pPr marL="4320540" indent="0">
              <a:buNone/>
              <a:defRPr sz="3780" b="1"/>
            </a:lvl5pPr>
            <a:lvl6pPr marL="5400675" indent="0">
              <a:buNone/>
              <a:defRPr sz="3780" b="1"/>
            </a:lvl6pPr>
            <a:lvl7pPr marL="6480175" indent="0">
              <a:buNone/>
              <a:defRPr sz="3780" b="1"/>
            </a:lvl7pPr>
            <a:lvl8pPr marL="7559675" indent="0">
              <a:buNone/>
              <a:defRPr sz="3780" b="1"/>
            </a:lvl8pPr>
            <a:lvl9pPr marL="8640445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918" y="6575785"/>
            <a:ext cx="9138446" cy="9671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761" y="4413027"/>
            <a:ext cx="9183451" cy="2162757"/>
          </a:xfrm>
        </p:spPr>
        <p:txBody>
          <a:bodyPr anchor="b"/>
          <a:lstStyle>
            <a:lvl1pPr marL="0" indent="0">
              <a:buNone/>
              <a:defRPr sz="5665" b="1"/>
            </a:lvl1pPr>
            <a:lvl2pPr marL="1079500" indent="0">
              <a:buNone/>
              <a:defRPr sz="4720" b="1"/>
            </a:lvl2pPr>
            <a:lvl3pPr marL="2159635" indent="0">
              <a:buNone/>
              <a:defRPr sz="4255" b="1"/>
            </a:lvl3pPr>
            <a:lvl4pPr marL="3239135" indent="0">
              <a:buNone/>
              <a:defRPr sz="3780" b="1"/>
            </a:lvl4pPr>
            <a:lvl5pPr marL="4320540" indent="0">
              <a:buNone/>
              <a:defRPr sz="3780" b="1"/>
            </a:lvl5pPr>
            <a:lvl6pPr marL="5400675" indent="0">
              <a:buNone/>
              <a:defRPr sz="3780" b="1"/>
            </a:lvl6pPr>
            <a:lvl7pPr marL="6480175" indent="0">
              <a:buNone/>
              <a:defRPr sz="3780" b="1"/>
            </a:lvl7pPr>
            <a:lvl8pPr marL="7559675" indent="0">
              <a:buNone/>
              <a:defRPr sz="3780" b="1"/>
            </a:lvl8pPr>
            <a:lvl9pPr marL="8640445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761" y="6575785"/>
            <a:ext cx="9183451" cy="9671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917" y="1200143"/>
            <a:ext cx="6967045" cy="4200502"/>
          </a:xfrm>
        </p:spPr>
        <p:txBody>
          <a:bodyPr anchor="b"/>
          <a:lstStyle>
            <a:lvl1pPr>
              <a:defRPr sz="75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451" y="2591979"/>
            <a:ext cx="10935759" cy="12793193"/>
          </a:xfrm>
        </p:spPr>
        <p:txBody>
          <a:bodyPr/>
          <a:lstStyle>
            <a:lvl1pPr>
              <a:defRPr sz="7555"/>
            </a:lvl1pPr>
            <a:lvl2pPr>
              <a:defRPr sz="6610"/>
            </a:lvl2pPr>
            <a:lvl3pPr>
              <a:defRPr sz="5665"/>
            </a:lvl3pPr>
            <a:lvl4pPr>
              <a:defRPr sz="4720"/>
            </a:lvl4pPr>
            <a:lvl5pPr>
              <a:defRPr sz="4720"/>
            </a:lvl5pPr>
            <a:lvl6pPr>
              <a:defRPr sz="4720"/>
            </a:lvl6pPr>
            <a:lvl7pPr>
              <a:defRPr sz="4720"/>
            </a:lvl7pPr>
            <a:lvl8pPr>
              <a:defRPr sz="4720"/>
            </a:lvl8pPr>
            <a:lvl9pPr>
              <a:defRPr sz="47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917" y="5400643"/>
            <a:ext cx="6967045" cy="10005361"/>
          </a:xfrm>
        </p:spPr>
        <p:txBody>
          <a:bodyPr/>
          <a:lstStyle>
            <a:lvl1pPr marL="0" indent="0">
              <a:buNone/>
              <a:defRPr sz="3780"/>
            </a:lvl1pPr>
            <a:lvl2pPr marL="1079500" indent="0">
              <a:buNone/>
              <a:defRPr sz="3305"/>
            </a:lvl2pPr>
            <a:lvl3pPr marL="2159635" indent="0">
              <a:buNone/>
              <a:defRPr sz="2830"/>
            </a:lvl3pPr>
            <a:lvl4pPr marL="3239135" indent="0">
              <a:buNone/>
              <a:defRPr sz="2365"/>
            </a:lvl4pPr>
            <a:lvl5pPr marL="4320540" indent="0">
              <a:buNone/>
              <a:defRPr sz="2365"/>
            </a:lvl5pPr>
            <a:lvl6pPr marL="5400675" indent="0">
              <a:buNone/>
              <a:defRPr sz="2365"/>
            </a:lvl6pPr>
            <a:lvl7pPr marL="6480175" indent="0">
              <a:buNone/>
              <a:defRPr sz="2365"/>
            </a:lvl7pPr>
            <a:lvl8pPr marL="7559675" indent="0">
              <a:buNone/>
              <a:defRPr sz="2365"/>
            </a:lvl8pPr>
            <a:lvl9pPr marL="8640445" indent="0">
              <a:buNone/>
              <a:defRPr sz="23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917" y="1200143"/>
            <a:ext cx="6967045" cy="4200502"/>
          </a:xfrm>
        </p:spPr>
        <p:txBody>
          <a:bodyPr anchor="b"/>
          <a:lstStyle>
            <a:lvl1pPr>
              <a:defRPr sz="75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451" y="2591979"/>
            <a:ext cx="10935759" cy="12793193"/>
          </a:xfrm>
        </p:spPr>
        <p:txBody>
          <a:bodyPr anchor="t"/>
          <a:lstStyle>
            <a:lvl1pPr marL="0" indent="0">
              <a:buNone/>
              <a:defRPr sz="7555"/>
            </a:lvl1pPr>
            <a:lvl2pPr marL="1079500" indent="0">
              <a:buNone/>
              <a:defRPr sz="6610"/>
            </a:lvl2pPr>
            <a:lvl3pPr marL="2159635" indent="0">
              <a:buNone/>
              <a:defRPr sz="5665"/>
            </a:lvl3pPr>
            <a:lvl4pPr marL="3239135" indent="0">
              <a:buNone/>
              <a:defRPr sz="4720"/>
            </a:lvl4pPr>
            <a:lvl5pPr marL="4320540" indent="0">
              <a:buNone/>
              <a:defRPr sz="4720"/>
            </a:lvl5pPr>
            <a:lvl6pPr marL="5400675" indent="0">
              <a:buNone/>
              <a:defRPr sz="4720"/>
            </a:lvl6pPr>
            <a:lvl7pPr marL="6480175" indent="0">
              <a:buNone/>
              <a:defRPr sz="4720"/>
            </a:lvl7pPr>
            <a:lvl8pPr marL="7559675" indent="0">
              <a:buNone/>
              <a:defRPr sz="4720"/>
            </a:lvl8pPr>
            <a:lvl9pPr marL="8640445" indent="0">
              <a:buNone/>
              <a:defRPr sz="47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917" y="5400643"/>
            <a:ext cx="6967045" cy="10005361"/>
          </a:xfrm>
        </p:spPr>
        <p:txBody>
          <a:bodyPr/>
          <a:lstStyle>
            <a:lvl1pPr marL="0" indent="0">
              <a:buNone/>
              <a:defRPr sz="3780"/>
            </a:lvl1pPr>
            <a:lvl2pPr marL="1079500" indent="0">
              <a:buNone/>
              <a:defRPr sz="3305"/>
            </a:lvl2pPr>
            <a:lvl3pPr marL="2159635" indent="0">
              <a:buNone/>
              <a:defRPr sz="2830"/>
            </a:lvl3pPr>
            <a:lvl4pPr marL="3239135" indent="0">
              <a:buNone/>
              <a:defRPr sz="2365"/>
            </a:lvl4pPr>
            <a:lvl5pPr marL="4320540" indent="0">
              <a:buNone/>
              <a:defRPr sz="2365"/>
            </a:lvl5pPr>
            <a:lvl6pPr marL="5400675" indent="0">
              <a:buNone/>
              <a:defRPr sz="2365"/>
            </a:lvl6pPr>
            <a:lvl7pPr marL="6480175" indent="0">
              <a:buNone/>
              <a:defRPr sz="2365"/>
            </a:lvl7pPr>
            <a:lvl8pPr marL="7559675" indent="0">
              <a:buNone/>
              <a:defRPr sz="2365"/>
            </a:lvl8pPr>
            <a:lvl9pPr marL="8640445" indent="0">
              <a:buNone/>
              <a:defRPr sz="23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2024/4/12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103" y="958452"/>
            <a:ext cx="18631293" cy="3479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103" y="4792238"/>
            <a:ext cx="18631293" cy="1142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103" y="16685327"/>
            <a:ext cx="4860337" cy="9584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497" y="16685327"/>
            <a:ext cx="7290506" cy="9584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6059" y="16685327"/>
            <a:ext cx="4860337" cy="9584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2159635" rtl="0" eaLnBrk="1" latinLnBrk="0" hangingPunct="1">
        <a:lnSpc>
          <a:spcPct val="90000"/>
        </a:lnSpc>
        <a:spcBef>
          <a:spcPct val="0"/>
        </a:spcBef>
        <a:buNone/>
        <a:defRPr sz="103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385" indent="-540385" algn="l" defTabSz="2159635" rtl="0" eaLnBrk="1" latinLnBrk="0" hangingPunct="1">
        <a:lnSpc>
          <a:spcPct val="90000"/>
        </a:lnSpc>
        <a:spcBef>
          <a:spcPct val="474000"/>
        </a:spcBef>
        <a:buFont typeface="Arial" panose="020B0604020202020204" pitchFamily="34" charset="0"/>
        <a:buChar char="•"/>
        <a:defRPr sz="6610" kern="1200">
          <a:solidFill>
            <a:schemeClr val="tx1"/>
          </a:solidFill>
          <a:latin typeface="+mn-lt"/>
          <a:ea typeface="+mn-ea"/>
          <a:cs typeface="+mn-cs"/>
        </a:defRPr>
      </a:lvl1pPr>
      <a:lvl2pPr marL="1620520" indent="-540385" algn="l" defTabSz="21596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566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20" indent="-540385" algn="l" defTabSz="21596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720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5" indent="-540385" algn="l" defTabSz="21596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5" kern="1200">
          <a:solidFill>
            <a:schemeClr val="tx1"/>
          </a:solidFill>
          <a:latin typeface="+mn-lt"/>
          <a:ea typeface="+mn-ea"/>
          <a:cs typeface="+mn-cs"/>
        </a:defRPr>
      </a:lvl4pPr>
      <a:lvl5pPr marL="4860290" indent="-540385" algn="l" defTabSz="21596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5" kern="1200">
          <a:solidFill>
            <a:schemeClr val="tx1"/>
          </a:solidFill>
          <a:latin typeface="+mn-lt"/>
          <a:ea typeface="+mn-ea"/>
          <a:cs typeface="+mn-cs"/>
        </a:defRPr>
      </a:lvl5pPr>
      <a:lvl6pPr marL="5940425" indent="-540385" algn="l" defTabSz="21596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5" kern="1200">
          <a:solidFill>
            <a:schemeClr val="tx1"/>
          </a:solidFill>
          <a:latin typeface="+mn-lt"/>
          <a:ea typeface="+mn-ea"/>
          <a:cs typeface="+mn-cs"/>
        </a:defRPr>
      </a:lvl6pPr>
      <a:lvl7pPr marL="7020560" indent="-540385" algn="l" defTabSz="21596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5" kern="1200">
          <a:solidFill>
            <a:schemeClr val="tx1"/>
          </a:solidFill>
          <a:latin typeface="+mn-lt"/>
          <a:ea typeface="+mn-ea"/>
          <a:cs typeface="+mn-cs"/>
        </a:defRPr>
      </a:lvl7pPr>
      <a:lvl8pPr marL="8100695" indent="-540385" algn="l" defTabSz="21596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5" kern="1200">
          <a:solidFill>
            <a:schemeClr val="tx1"/>
          </a:solidFill>
          <a:latin typeface="+mn-lt"/>
          <a:ea typeface="+mn-ea"/>
          <a:cs typeface="+mn-cs"/>
        </a:defRPr>
      </a:lvl8pPr>
      <a:lvl9pPr marL="9180830" indent="-540385" algn="l" defTabSz="21596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635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1pPr>
      <a:lvl2pPr marL="1079500" algn="l" defTabSz="2159635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2pPr>
      <a:lvl3pPr marL="2159635" algn="l" defTabSz="2159635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3pPr>
      <a:lvl4pPr marL="3239135" algn="l" defTabSz="2159635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algn="l" defTabSz="2159635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5pPr>
      <a:lvl6pPr marL="5400675" algn="l" defTabSz="2159635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6pPr>
      <a:lvl7pPr marL="6480175" algn="l" defTabSz="2159635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7pPr>
      <a:lvl8pPr marL="7559675" algn="l" defTabSz="2159635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8pPr>
      <a:lvl9pPr marL="8640445" algn="l" defTabSz="2159635" rtl="0" eaLnBrk="1" latinLnBrk="0" hangingPunct="1">
        <a:defRPr sz="42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1.png"/><Relationship Id="rId18" Type="http://schemas.openxmlformats.org/officeDocument/2006/relationships/tags" Target="../tags/tag240.xml"/><Relationship Id="rId3" Type="http://schemas.openxmlformats.org/officeDocument/2006/relationships/tags" Target="../tags/tag19.xml"/><Relationship Id="rId21" Type="http://schemas.openxmlformats.org/officeDocument/2006/relationships/image" Target="../media/image8.png"/><Relationship Id="rId7" Type="http://schemas.openxmlformats.org/officeDocument/2006/relationships/tags" Target="../tags/tag23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4.png"/><Relationship Id="rId2" Type="http://schemas.openxmlformats.org/officeDocument/2006/relationships/tags" Target="../tags/tag18.xml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1.xml"/><Relationship Id="rId15" Type="http://schemas.openxmlformats.org/officeDocument/2006/relationships/image" Target="../media/image3.png"/><Relationship Id="rId10" Type="http://schemas.openxmlformats.org/officeDocument/2006/relationships/tags" Target="../tags/tag26.xml"/><Relationship Id="rId19" Type="http://schemas.openxmlformats.org/officeDocument/2006/relationships/image" Target="../media/image6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合 200"/>
          <p:cNvGrpSpPr/>
          <p:nvPr/>
        </p:nvGrpSpPr>
        <p:grpSpPr>
          <a:xfrm rot="16200000">
            <a:off x="13939248" y="3736545"/>
            <a:ext cx="2410108" cy="509109"/>
            <a:chOff x="8455714" y="4092026"/>
            <a:chExt cx="1300930" cy="268657"/>
          </a:xfrm>
        </p:grpSpPr>
        <p:grpSp>
          <p:nvGrpSpPr>
            <p:cNvPr id="401" name="组合 400"/>
            <p:cNvGrpSpPr/>
            <p:nvPr/>
          </p:nvGrpSpPr>
          <p:grpSpPr>
            <a:xfrm>
              <a:off x="8455714" y="4092026"/>
              <a:ext cx="780558" cy="268656"/>
              <a:chOff x="933" y="2557"/>
              <a:chExt cx="360" cy="146"/>
            </a:xfrm>
          </p:grpSpPr>
          <p:sp>
            <p:nvSpPr>
              <p:cNvPr id="402" name="矩形 401"/>
              <p:cNvSpPr/>
              <p:nvPr/>
            </p:nvSpPr>
            <p:spPr>
              <a:xfrm>
                <a:off x="933" y="2557"/>
                <a:ext cx="120" cy="146"/>
              </a:xfrm>
              <a:prstGeom prst="rect">
                <a:avLst/>
              </a:prstGeom>
              <a:solidFill>
                <a:srgbClr val="94CAE9"/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1053" y="2557"/>
                <a:ext cx="120" cy="146"/>
              </a:xfrm>
              <a:prstGeom prst="rect">
                <a:avLst/>
              </a:prstGeom>
              <a:solidFill>
                <a:srgbClr val="4AB7C6"/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1173" y="2557"/>
                <a:ext cx="120" cy="146"/>
              </a:xfrm>
              <a:prstGeom prst="rect">
                <a:avLst/>
              </a:prstGeom>
              <a:solidFill>
                <a:srgbClr val="94CAE9">
                  <a:alpha val="49000"/>
                </a:srgb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30" name="矩形 529"/>
            <p:cNvSpPr/>
            <p:nvPr/>
          </p:nvSpPr>
          <p:spPr>
            <a:xfrm>
              <a:off x="9496458" y="4092026"/>
              <a:ext cx="260186" cy="268656"/>
            </a:xfrm>
            <a:prstGeom prst="rect">
              <a:avLst/>
            </a:prstGeom>
            <a:solidFill>
              <a:srgbClr val="73C9D3">
                <a:alpha val="82000"/>
              </a:srgb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1" name="矩形 530"/>
            <p:cNvSpPr/>
            <p:nvPr/>
          </p:nvSpPr>
          <p:spPr>
            <a:xfrm>
              <a:off x="9236272" y="4092027"/>
              <a:ext cx="260186" cy="268656"/>
            </a:xfrm>
            <a:prstGeom prst="rect">
              <a:avLst/>
            </a:prstGeom>
            <a:solidFill>
              <a:srgbClr val="BCCFE0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94" name="直接连接符 393"/>
          <p:cNvCxnSpPr>
            <a:stCxn id="581" idx="5"/>
            <a:endCxn id="364" idx="1"/>
          </p:cNvCxnSpPr>
          <p:nvPr/>
        </p:nvCxnSpPr>
        <p:spPr>
          <a:xfrm>
            <a:off x="1258782" y="3148377"/>
            <a:ext cx="309257" cy="233054"/>
          </a:xfrm>
          <a:prstGeom prst="line">
            <a:avLst/>
          </a:prstGeom>
          <a:ln w="28575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63" idx="7"/>
            <a:endCxn id="364" idx="3"/>
          </p:cNvCxnSpPr>
          <p:nvPr/>
        </p:nvCxnSpPr>
        <p:spPr>
          <a:xfrm flipV="1">
            <a:off x="943809" y="3697674"/>
            <a:ext cx="548661" cy="456583"/>
          </a:xfrm>
          <a:prstGeom prst="line">
            <a:avLst/>
          </a:prstGeom>
          <a:ln w="28575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6" name="直接连接符 395"/>
          <p:cNvCxnSpPr>
            <a:stCxn id="366" idx="4"/>
            <a:endCxn id="367" idx="0"/>
          </p:cNvCxnSpPr>
          <p:nvPr/>
        </p:nvCxnSpPr>
        <p:spPr>
          <a:xfrm>
            <a:off x="3120674" y="3173143"/>
            <a:ext cx="93349" cy="459758"/>
          </a:xfrm>
          <a:prstGeom prst="line">
            <a:avLst/>
          </a:prstGeom>
          <a:ln w="28575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64" idx="7"/>
            <a:endCxn id="366" idx="2"/>
          </p:cNvCxnSpPr>
          <p:nvPr/>
        </p:nvCxnSpPr>
        <p:spPr>
          <a:xfrm flipV="1">
            <a:off x="1876026" y="2999781"/>
            <a:ext cx="973493" cy="454678"/>
          </a:xfrm>
          <a:prstGeom prst="line">
            <a:avLst/>
          </a:prstGeom>
          <a:ln w="28575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63" idx="5"/>
            <a:endCxn id="365" idx="2"/>
          </p:cNvCxnSpPr>
          <p:nvPr/>
        </p:nvCxnSpPr>
        <p:spPr>
          <a:xfrm>
            <a:off x="943809" y="4479389"/>
            <a:ext cx="1153205" cy="118115"/>
          </a:xfrm>
          <a:prstGeom prst="line">
            <a:avLst/>
          </a:prstGeom>
          <a:ln w="28575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64" idx="6"/>
            <a:endCxn id="367" idx="2"/>
          </p:cNvCxnSpPr>
          <p:nvPr/>
        </p:nvCxnSpPr>
        <p:spPr>
          <a:xfrm>
            <a:off x="1902697" y="3628456"/>
            <a:ext cx="1086527" cy="234324"/>
          </a:xfrm>
          <a:prstGeom prst="line">
            <a:avLst/>
          </a:prstGeom>
          <a:ln w="28575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365" idx="7"/>
            <a:endCxn id="367" idx="3"/>
          </p:cNvCxnSpPr>
          <p:nvPr/>
        </p:nvCxnSpPr>
        <p:spPr>
          <a:xfrm flipV="1">
            <a:off x="2494540" y="4025346"/>
            <a:ext cx="560727" cy="450233"/>
          </a:xfrm>
          <a:prstGeom prst="line">
            <a:avLst/>
          </a:prstGeom>
          <a:ln w="28575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3" name="椭圆 362"/>
          <p:cNvSpPr/>
          <p:nvPr/>
        </p:nvSpPr>
        <p:spPr>
          <a:xfrm>
            <a:off x="560889" y="4086944"/>
            <a:ext cx="448645" cy="459504"/>
          </a:xfrm>
          <a:prstGeom prst="ellipse">
            <a:avLst/>
          </a:prstGeom>
          <a:solidFill>
            <a:srgbClr val="4AB7C6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 rot="802991">
            <a:off x="1460320" y="3346509"/>
            <a:ext cx="448645" cy="459504"/>
          </a:xfrm>
          <a:prstGeom prst="ellipse">
            <a:avLst/>
          </a:prstGeom>
          <a:solidFill>
            <a:srgbClr val="4AB7C6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5" name="椭圆 364"/>
          <p:cNvSpPr/>
          <p:nvPr/>
        </p:nvSpPr>
        <p:spPr>
          <a:xfrm rot="356078">
            <a:off x="2095977" y="4391221"/>
            <a:ext cx="448645" cy="459504"/>
          </a:xfrm>
          <a:prstGeom prst="ellipse">
            <a:avLst/>
          </a:prstGeom>
          <a:solidFill>
            <a:srgbClr val="4AB7C6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6" name="椭圆 365"/>
          <p:cNvSpPr/>
          <p:nvPr/>
        </p:nvSpPr>
        <p:spPr>
          <a:xfrm rot="20812622">
            <a:off x="2843739" y="2719076"/>
            <a:ext cx="448645" cy="459504"/>
          </a:xfrm>
          <a:prstGeom prst="ellipse">
            <a:avLst/>
          </a:prstGeom>
          <a:solidFill>
            <a:srgbClr val="4AB7C6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7" name="椭圆 366"/>
          <p:cNvSpPr/>
          <p:nvPr/>
        </p:nvSpPr>
        <p:spPr>
          <a:xfrm>
            <a:off x="2989224" y="3632901"/>
            <a:ext cx="448645" cy="459504"/>
          </a:xfrm>
          <a:prstGeom prst="ellipse">
            <a:avLst/>
          </a:prstGeom>
          <a:solidFill>
            <a:srgbClr val="4AB7C6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" name="椭圆 580"/>
          <p:cNvSpPr/>
          <p:nvPr/>
        </p:nvSpPr>
        <p:spPr>
          <a:xfrm>
            <a:off x="875862" y="2755932"/>
            <a:ext cx="448645" cy="459504"/>
          </a:xfrm>
          <a:prstGeom prst="ellipse">
            <a:avLst/>
          </a:prstGeom>
          <a:solidFill>
            <a:srgbClr val="4AB7C6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189095" y="2143760"/>
            <a:ext cx="3611880" cy="28321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AB7C6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16" name="组合 615"/>
          <p:cNvGrpSpPr/>
          <p:nvPr/>
        </p:nvGrpSpPr>
        <p:grpSpPr>
          <a:xfrm>
            <a:off x="4380230" y="2345055"/>
            <a:ext cx="3218815" cy="2441575"/>
            <a:chOff x="414374" y="381503"/>
            <a:chExt cx="3218854" cy="2441609"/>
          </a:xfrm>
          <a:scene3d>
            <a:camera prst="isometricOffAxis2Right"/>
            <a:lightRig rig="threePt" dir="t"/>
          </a:scene3d>
        </p:grpSpPr>
        <p:cxnSp>
          <p:nvCxnSpPr>
            <p:cNvPr id="718" name="直接连接符 717"/>
            <p:cNvCxnSpPr>
              <a:stCxn id="754" idx="5"/>
              <a:endCxn id="750" idx="1"/>
            </p:cNvCxnSpPr>
            <p:nvPr/>
          </p:nvCxnSpPr>
          <p:spPr>
            <a:xfrm>
              <a:off x="1228897" y="915683"/>
              <a:ext cx="300008" cy="22195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2" name="直接连接符 721"/>
            <p:cNvCxnSpPr>
              <a:stCxn id="749" idx="7"/>
              <a:endCxn id="750" idx="3"/>
            </p:cNvCxnSpPr>
            <p:nvPr/>
          </p:nvCxnSpPr>
          <p:spPr>
            <a:xfrm flipV="1">
              <a:off x="882401" y="1529070"/>
              <a:ext cx="553373" cy="46718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6" name="直接连接符 725"/>
            <p:cNvCxnSpPr>
              <a:stCxn id="752" idx="4"/>
            </p:cNvCxnSpPr>
            <p:nvPr/>
          </p:nvCxnSpPr>
          <p:spPr>
            <a:xfrm>
              <a:off x="3269305" y="943096"/>
              <a:ext cx="109116" cy="45546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0" name="直接连接符 729"/>
            <p:cNvCxnSpPr>
              <a:stCxn id="750" idx="7"/>
              <a:endCxn id="752" idx="2"/>
            </p:cNvCxnSpPr>
            <p:nvPr/>
          </p:nvCxnSpPr>
          <p:spPr>
            <a:xfrm flipV="1">
              <a:off x="1906102" y="728262"/>
              <a:ext cx="1031603" cy="499117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4" name="直接连接符 733"/>
            <p:cNvCxnSpPr>
              <a:stCxn id="749" idx="5"/>
              <a:endCxn id="751" idx="2"/>
            </p:cNvCxnSpPr>
            <p:nvPr/>
          </p:nvCxnSpPr>
          <p:spPr>
            <a:xfrm>
              <a:off x="882401" y="2398616"/>
              <a:ext cx="1219037" cy="11163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8" name="直接连接符 737"/>
            <p:cNvCxnSpPr>
              <a:stCxn id="750" idx="6"/>
              <a:endCxn id="753" idx="2"/>
            </p:cNvCxnSpPr>
            <p:nvPr/>
          </p:nvCxnSpPr>
          <p:spPr>
            <a:xfrm>
              <a:off x="1937657" y="1441684"/>
              <a:ext cx="1147243" cy="24995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1" name="直接连接符 740"/>
            <p:cNvCxnSpPr>
              <a:stCxn id="751" idx="7"/>
              <a:endCxn id="753" idx="3"/>
            </p:cNvCxnSpPr>
            <p:nvPr/>
          </p:nvCxnSpPr>
          <p:spPr>
            <a:xfrm flipV="1">
              <a:off x="2587758" y="1892818"/>
              <a:ext cx="577443" cy="46572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49" name="椭圆 748"/>
            <p:cNvSpPr/>
            <p:nvPr/>
          </p:nvSpPr>
          <p:spPr>
            <a:xfrm>
              <a:off x="414374" y="1912924"/>
              <a:ext cx="548328" cy="569023"/>
            </a:xfrm>
            <a:prstGeom prst="ellipse">
              <a:avLst/>
            </a:prstGeom>
            <a:solidFill>
              <a:srgbClr val="4AB7C6">
                <a:alpha val="45000"/>
              </a:srgb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0" name="椭圆 749"/>
            <p:cNvSpPr/>
            <p:nvPr/>
          </p:nvSpPr>
          <p:spPr>
            <a:xfrm rot="802991">
              <a:off x="1396774" y="1093713"/>
              <a:ext cx="548328" cy="569023"/>
            </a:xfrm>
            <a:prstGeom prst="ellipse">
              <a:avLst/>
            </a:prstGeom>
            <a:solidFill>
              <a:srgbClr val="4AB7C6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1" name="椭圆 750"/>
            <p:cNvSpPr/>
            <p:nvPr/>
          </p:nvSpPr>
          <p:spPr>
            <a:xfrm rot="356078">
              <a:off x="2099969" y="2254089"/>
              <a:ext cx="548328" cy="569023"/>
            </a:xfrm>
            <a:prstGeom prst="ellipse">
              <a:avLst/>
            </a:prstGeom>
            <a:solidFill>
              <a:srgbClr val="4AB7C6">
                <a:alpha val="93000"/>
              </a:srgb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2" name="椭圆 751"/>
            <p:cNvSpPr/>
            <p:nvPr/>
          </p:nvSpPr>
          <p:spPr>
            <a:xfrm rot="20812622">
              <a:off x="2930545" y="381503"/>
              <a:ext cx="548328" cy="569023"/>
            </a:xfrm>
            <a:prstGeom prst="ellipse">
              <a:avLst/>
            </a:prstGeom>
            <a:solidFill>
              <a:srgbClr val="4AB7C6">
                <a:alpha val="80000"/>
              </a:srgb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3084900" y="1407126"/>
              <a:ext cx="548328" cy="569023"/>
            </a:xfrm>
            <a:prstGeom prst="ellipse">
              <a:avLst/>
            </a:prstGeom>
            <a:solidFill>
              <a:srgbClr val="4AB7C6">
                <a:alpha val="10000"/>
              </a:srgb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760870" y="429991"/>
              <a:ext cx="548328" cy="569023"/>
            </a:xfrm>
            <a:prstGeom prst="ellipse">
              <a:avLst/>
            </a:prstGeom>
            <a:solidFill>
              <a:srgbClr val="4AB7C6">
                <a:alpha val="70000"/>
              </a:srgb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4896485" y="2499360"/>
            <a:ext cx="3611880" cy="2832100"/>
            <a:chOff x="5185485" y="6556685"/>
            <a:chExt cx="3611721" cy="2831776"/>
          </a:xfrm>
          <a:scene3d>
            <a:camera prst="isometricOffAxis2Right"/>
            <a:lightRig rig="threePt" dir="t"/>
          </a:scene3d>
        </p:grpSpPr>
        <p:sp>
          <p:nvSpPr>
            <p:cNvPr id="804" name="矩形 803"/>
            <p:cNvSpPr/>
            <p:nvPr/>
          </p:nvSpPr>
          <p:spPr>
            <a:xfrm>
              <a:off x="5185485" y="6556685"/>
              <a:ext cx="3611721" cy="2831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AB7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05" name="组合 804"/>
            <p:cNvGrpSpPr/>
            <p:nvPr/>
          </p:nvGrpSpPr>
          <p:grpSpPr>
            <a:xfrm>
              <a:off x="5376635" y="6757993"/>
              <a:ext cx="3218854" cy="2441609"/>
              <a:chOff x="414374" y="381503"/>
              <a:chExt cx="3218854" cy="2441609"/>
            </a:xfrm>
          </p:grpSpPr>
          <p:cxnSp>
            <p:nvCxnSpPr>
              <p:cNvPr id="806" name="直接连接符 805"/>
              <p:cNvCxnSpPr>
                <a:stCxn id="818" idx="5"/>
                <a:endCxn id="814" idx="1"/>
              </p:cNvCxnSpPr>
              <p:nvPr/>
            </p:nvCxnSpPr>
            <p:spPr>
              <a:xfrm>
                <a:off x="1228897" y="915683"/>
                <a:ext cx="300008" cy="2219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07" name="直接连接符 806"/>
              <p:cNvCxnSpPr>
                <a:stCxn id="813" idx="7"/>
                <a:endCxn id="814" idx="3"/>
              </p:cNvCxnSpPr>
              <p:nvPr/>
            </p:nvCxnSpPr>
            <p:spPr>
              <a:xfrm flipV="1">
                <a:off x="882401" y="1529070"/>
                <a:ext cx="553373" cy="46718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08" name="直接连接符 807"/>
              <p:cNvCxnSpPr>
                <a:stCxn id="816" idx="4"/>
              </p:cNvCxnSpPr>
              <p:nvPr/>
            </p:nvCxnSpPr>
            <p:spPr>
              <a:xfrm>
                <a:off x="3269305" y="943096"/>
                <a:ext cx="109116" cy="45546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09" name="直接连接符 808"/>
              <p:cNvCxnSpPr>
                <a:stCxn id="814" idx="7"/>
                <a:endCxn id="816" idx="2"/>
              </p:cNvCxnSpPr>
              <p:nvPr/>
            </p:nvCxnSpPr>
            <p:spPr>
              <a:xfrm flipV="1">
                <a:off x="1906102" y="728262"/>
                <a:ext cx="1031603" cy="499117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0" name="直接连接符 809"/>
              <p:cNvCxnSpPr>
                <a:stCxn id="813" idx="5"/>
                <a:endCxn id="815" idx="2"/>
              </p:cNvCxnSpPr>
              <p:nvPr/>
            </p:nvCxnSpPr>
            <p:spPr>
              <a:xfrm>
                <a:off x="882401" y="2398616"/>
                <a:ext cx="1219037" cy="11163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1" name="直接连接符 810"/>
              <p:cNvCxnSpPr>
                <a:stCxn id="814" idx="6"/>
                <a:endCxn id="817" idx="2"/>
              </p:cNvCxnSpPr>
              <p:nvPr/>
            </p:nvCxnSpPr>
            <p:spPr>
              <a:xfrm>
                <a:off x="1937657" y="1441684"/>
                <a:ext cx="1147243" cy="24995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2" name="直接连接符 811"/>
              <p:cNvCxnSpPr>
                <a:stCxn id="815" idx="7"/>
                <a:endCxn id="817" idx="3"/>
              </p:cNvCxnSpPr>
              <p:nvPr/>
            </p:nvCxnSpPr>
            <p:spPr>
              <a:xfrm flipV="1">
                <a:off x="2587758" y="1892818"/>
                <a:ext cx="577443" cy="46572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813" name="椭圆 812"/>
              <p:cNvSpPr/>
              <p:nvPr/>
            </p:nvSpPr>
            <p:spPr>
              <a:xfrm>
                <a:off x="414374" y="1912924"/>
                <a:ext cx="548328" cy="569023"/>
              </a:xfrm>
              <a:prstGeom prst="ellipse">
                <a:avLst/>
              </a:prstGeom>
              <a:solidFill>
                <a:srgbClr val="4AB7C6">
                  <a:alpha val="67000"/>
                </a:srgb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4" name="椭圆 813"/>
              <p:cNvSpPr/>
              <p:nvPr/>
            </p:nvSpPr>
            <p:spPr>
              <a:xfrm rot="802991">
                <a:off x="1396774" y="1093713"/>
                <a:ext cx="548328" cy="569023"/>
              </a:xfrm>
              <a:prstGeom prst="ellipse">
                <a:avLst/>
              </a:prstGeom>
              <a:solidFill>
                <a:srgbClr val="4AB7C6"/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5" name="椭圆 814"/>
              <p:cNvSpPr/>
              <p:nvPr/>
            </p:nvSpPr>
            <p:spPr>
              <a:xfrm rot="356078">
                <a:off x="2099969" y="2254089"/>
                <a:ext cx="548328" cy="569023"/>
              </a:xfrm>
              <a:prstGeom prst="ellipse">
                <a:avLst/>
              </a:prstGeom>
              <a:solidFill>
                <a:srgbClr val="4AB7C6">
                  <a:alpha val="75000"/>
                </a:srgb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6" name="椭圆 815"/>
              <p:cNvSpPr/>
              <p:nvPr/>
            </p:nvSpPr>
            <p:spPr>
              <a:xfrm rot="20812622">
                <a:off x="2930545" y="381503"/>
                <a:ext cx="548328" cy="569023"/>
              </a:xfrm>
              <a:prstGeom prst="ellipse">
                <a:avLst/>
              </a:prstGeom>
              <a:solidFill>
                <a:srgbClr val="4AB7C6">
                  <a:alpha val="10000"/>
                </a:srgb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7" name="椭圆 816"/>
              <p:cNvSpPr/>
              <p:nvPr/>
            </p:nvSpPr>
            <p:spPr>
              <a:xfrm>
                <a:off x="3084900" y="1407126"/>
                <a:ext cx="548328" cy="569023"/>
              </a:xfrm>
              <a:prstGeom prst="ellipse">
                <a:avLst/>
              </a:prstGeom>
              <a:solidFill>
                <a:srgbClr val="4AB7C6">
                  <a:alpha val="56000"/>
                </a:srgb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8" name="椭圆 817"/>
              <p:cNvSpPr/>
              <p:nvPr/>
            </p:nvSpPr>
            <p:spPr>
              <a:xfrm>
                <a:off x="760870" y="429991"/>
                <a:ext cx="548328" cy="569023"/>
              </a:xfrm>
              <a:prstGeom prst="ellipse">
                <a:avLst/>
              </a:prstGeom>
              <a:solidFill>
                <a:srgbClr val="4AB7C6">
                  <a:alpha val="30000"/>
                </a:srgb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96" name="组合 195"/>
          <p:cNvGrpSpPr/>
          <p:nvPr/>
        </p:nvGrpSpPr>
        <p:grpSpPr>
          <a:xfrm>
            <a:off x="5683885" y="2855595"/>
            <a:ext cx="3611880" cy="2832100"/>
            <a:chOff x="853226" y="7980570"/>
            <a:chExt cx="3611721" cy="2831776"/>
          </a:xfrm>
          <a:scene3d>
            <a:camera prst="isometricOffAxis2Right"/>
            <a:lightRig rig="threePt" dir="t"/>
          </a:scene3d>
        </p:grpSpPr>
        <p:sp>
          <p:nvSpPr>
            <p:cNvPr id="819" name="矩形 818"/>
            <p:cNvSpPr/>
            <p:nvPr/>
          </p:nvSpPr>
          <p:spPr>
            <a:xfrm>
              <a:off x="853226" y="7980570"/>
              <a:ext cx="3611721" cy="2831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AB7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20" name="组合 819"/>
            <p:cNvGrpSpPr/>
            <p:nvPr/>
          </p:nvGrpSpPr>
          <p:grpSpPr>
            <a:xfrm>
              <a:off x="1044376" y="8181878"/>
              <a:ext cx="3218854" cy="2441609"/>
              <a:chOff x="414374" y="381503"/>
              <a:chExt cx="3218854" cy="2441609"/>
            </a:xfrm>
          </p:grpSpPr>
          <p:cxnSp>
            <p:nvCxnSpPr>
              <p:cNvPr id="821" name="直接连接符 820"/>
              <p:cNvCxnSpPr>
                <a:stCxn id="833" idx="5"/>
                <a:endCxn id="829" idx="1"/>
              </p:cNvCxnSpPr>
              <p:nvPr/>
            </p:nvCxnSpPr>
            <p:spPr>
              <a:xfrm>
                <a:off x="1228897" y="915683"/>
                <a:ext cx="300008" cy="2219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22" name="直接连接符 821"/>
              <p:cNvCxnSpPr>
                <a:stCxn id="828" idx="7"/>
                <a:endCxn id="829" idx="3"/>
              </p:cNvCxnSpPr>
              <p:nvPr/>
            </p:nvCxnSpPr>
            <p:spPr>
              <a:xfrm flipV="1">
                <a:off x="882401" y="1529070"/>
                <a:ext cx="553373" cy="467185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23" name="直接连接符 822"/>
              <p:cNvCxnSpPr>
                <a:stCxn id="831" idx="4"/>
              </p:cNvCxnSpPr>
              <p:nvPr/>
            </p:nvCxnSpPr>
            <p:spPr>
              <a:xfrm>
                <a:off x="3269305" y="943096"/>
                <a:ext cx="109116" cy="45546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24" name="直接连接符 823"/>
              <p:cNvCxnSpPr>
                <a:stCxn id="829" idx="7"/>
                <a:endCxn id="831" idx="2"/>
              </p:cNvCxnSpPr>
              <p:nvPr/>
            </p:nvCxnSpPr>
            <p:spPr>
              <a:xfrm flipV="1">
                <a:off x="1906102" y="728262"/>
                <a:ext cx="1031603" cy="499117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25" name="直接连接符 824"/>
              <p:cNvCxnSpPr>
                <a:stCxn id="828" idx="5"/>
                <a:endCxn id="830" idx="2"/>
              </p:cNvCxnSpPr>
              <p:nvPr/>
            </p:nvCxnSpPr>
            <p:spPr>
              <a:xfrm>
                <a:off x="882401" y="2398616"/>
                <a:ext cx="1219037" cy="11163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26" name="直接连接符 825"/>
              <p:cNvCxnSpPr>
                <a:stCxn id="829" idx="6"/>
                <a:endCxn id="832" idx="2"/>
              </p:cNvCxnSpPr>
              <p:nvPr/>
            </p:nvCxnSpPr>
            <p:spPr>
              <a:xfrm>
                <a:off x="1937657" y="1441684"/>
                <a:ext cx="1147243" cy="24995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27" name="直接连接符 826"/>
              <p:cNvCxnSpPr>
                <a:stCxn id="830" idx="7"/>
                <a:endCxn id="832" idx="3"/>
              </p:cNvCxnSpPr>
              <p:nvPr/>
            </p:nvCxnSpPr>
            <p:spPr>
              <a:xfrm flipV="1">
                <a:off x="2587758" y="1892818"/>
                <a:ext cx="577443" cy="46572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828" name="椭圆 827"/>
              <p:cNvSpPr/>
              <p:nvPr/>
            </p:nvSpPr>
            <p:spPr>
              <a:xfrm>
                <a:off x="414374" y="1912924"/>
                <a:ext cx="548328" cy="569023"/>
              </a:xfrm>
              <a:prstGeom prst="ellipse">
                <a:avLst/>
              </a:prstGeom>
              <a:solidFill>
                <a:srgbClr val="4AB7C6">
                  <a:alpha val="98000"/>
                </a:srgb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9" name="椭圆 828"/>
              <p:cNvSpPr/>
              <p:nvPr/>
            </p:nvSpPr>
            <p:spPr>
              <a:xfrm rot="802991">
                <a:off x="1396774" y="1093713"/>
                <a:ext cx="548328" cy="569023"/>
              </a:xfrm>
              <a:prstGeom prst="ellipse">
                <a:avLst/>
              </a:prstGeom>
              <a:solidFill>
                <a:srgbClr val="4AB7C6">
                  <a:alpha val="75000"/>
                </a:srgb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0" name="椭圆 829"/>
              <p:cNvSpPr/>
              <p:nvPr/>
            </p:nvSpPr>
            <p:spPr>
              <a:xfrm rot="356078">
                <a:off x="2099969" y="2254089"/>
                <a:ext cx="548328" cy="569023"/>
              </a:xfrm>
              <a:prstGeom prst="ellipse">
                <a:avLst/>
              </a:prstGeom>
              <a:solidFill>
                <a:srgbClr val="4AB7C6">
                  <a:alpha val="15000"/>
                </a:srgb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1" name="椭圆 830"/>
              <p:cNvSpPr/>
              <p:nvPr/>
            </p:nvSpPr>
            <p:spPr>
              <a:xfrm rot="20812622">
                <a:off x="2930545" y="381503"/>
                <a:ext cx="548328" cy="569023"/>
              </a:xfrm>
              <a:prstGeom prst="ellipse">
                <a:avLst/>
              </a:prstGeom>
              <a:solidFill>
                <a:srgbClr val="4AB7C6">
                  <a:alpha val="34000"/>
                </a:srgb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2" name="椭圆 831"/>
              <p:cNvSpPr/>
              <p:nvPr/>
            </p:nvSpPr>
            <p:spPr>
              <a:xfrm>
                <a:off x="3084900" y="1407126"/>
                <a:ext cx="548328" cy="569023"/>
              </a:xfrm>
              <a:prstGeom prst="ellipse">
                <a:avLst/>
              </a:prstGeom>
              <a:solidFill>
                <a:srgbClr val="4AB7C6"/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3" name="椭圆 832"/>
              <p:cNvSpPr/>
              <p:nvPr/>
            </p:nvSpPr>
            <p:spPr>
              <a:xfrm>
                <a:off x="760870" y="429991"/>
                <a:ext cx="548328" cy="569023"/>
              </a:xfrm>
              <a:prstGeom prst="ellipse">
                <a:avLst/>
              </a:prstGeom>
              <a:solidFill>
                <a:srgbClr val="4AB7C6">
                  <a:alpha val="10000"/>
                </a:srgb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497" name="矩形 496"/>
          <p:cNvSpPr/>
          <p:nvPr/>
        </p:nvSpPr>
        <p:spPr>
          <a:xfrm>
            <a:off x="11174095" y="4075430"/>
            <a:ext cx="149225" cy="151130"/>
          </a:xfrm>
          <a:prstGeom prst="rect">
            <a:avLst/>
          </a:prstGeom>
          <a:solidFill>
            <a:srgbClr val="FFF9AE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1" name="矩形 500"/>
          <p:cNvSpPr/>
          <p:nvPr/>
        </p:nvSpPr>
        <p:spPr>
          <a:xfrm>
            <a:off x="11323320" y="4075430"/>
            <a:ext cx="149225" cy="151130"/>
          </a:xfrm>
          <a:prstGeom prst="rect">
            <a:avLst/>
          </a:prstGeom>
          <a:solidFill>
            <a:srgbClr val="DEC0DA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矩形 504"/>
          <p:cNvSpPr/>
          <p:nvPr/>
        </p:nvSpPr>
        <p:spPr>
          <a:xfrm>
            <a:off x="11472545" y="4075430"/>
            <a:ext cx="149225" cy="151130"/>
          </a:xfrm>
          <a:prstGeom prst="rect">
            <a:avLst/>
          </a:prstGeom>
          <a:solidFill>
            <a:srgbClr val="FAB86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0447020" y="3506470"/>
            <a:ext cx="447040" cy="151130"/>
            <a:chOff x="2510002" y="2635158"/>
            <a:chExt cx="1223629" cy="393800"/>
          </a:xfrm>
        </p:grpSpPr>
        <p:sp>
          <p:nvSpPr>
            <p:cNvPr id="513" name="矩形 512"/>
            <p:cNvSpPr/>
            <p:nvPr/>
          </p:nvSpPr>
          <p:spPr>
            <a:xfrm>
              <a:off x="2510002" y="2635158"/>
              <a:ext cx="407876" cy="393800"/>
            </a:xfrm>
            <a:prstGeom prst="rect">
              <a:avLst/>
            </a:prstGeom>
            <a:solidFill>
              <a:srgbClr val="FFF9AE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矩形 516"/>
            <p:cNvSpPr/>
            <p:nvPr/>
          </p:nvSpPr>
          <p:spPr>
            <a:xfrm>
              <a:off x="2917878" y="2635158"/>
              <a:ext cx="407876" cy="393800"/>
            </a:xfrm>
            <a:prstGeom prst="rect">
              <a:avLst/>
            </a:prstGeom>
            <a:solidFill>
              <a:srgbClr val="E6EDC3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矩形 518"/>
            <p:cNvSpPr/>
            <p:nvPr/>
          </p:nvSpPr>
          <p:spPr>
            <a:xfrm>
              <a:off x="3325755" y="2635158"/>
              <a:ext cx="407876" cy="393800"/>
            </a:xfrm>
            <a:prstGeom prst="rect">
              <a:avLst/>
            </a:prstGeom>
            <a:solidFill>
              <a:srgbClr val="DDE4CD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1934825" y="2914015"/>
            <a:ext cx="447040" cy="151130"/>
            <a:chOff x="2215096" y="5475186"/>
            <a:chExt cx="1223629" cy="393800"/>
          </a:xfrm>
        </p:grpSpPr>
        <p:sp>
          <p:nvSpPr>
            <p:cNvPr id="522" name="矩形 521"/>
            <p:cNvSpPr/>
            <p:nvPr/>
          </p:nvSpPr>
          <p:spPr>
            <a:xfrm>
              <a:off x="2215096" y="5475186"/>
              <a:ext cx="407876" cy="393800"/>
            </a:xfrm>
            <a:prstGeom prst="rect">
              <a:avLst/>
            </a:prstGeom>
            <a:solidFill>
              <a:srgbClr val="F39658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矩形 522"/>
            <p:cNvSpPr/>
            <p:nvPr/>
          </p:nvSpPr>
          <p:spPr>
            <a:xfrm>
              <a:off x="2622972" y="5475186"/>
              <a:ext cx="407876" cy="393800"/>
            </a:xfrm>
            <a:prstGeom prst="rect">
              <a:avLst/>
            </a:prstGeom>
            <a:solidFill>
              <a:srgbClr val="C4AED5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矩形 523"/>
            <p:cNvSpPr/>
            <p:nvPr/>
          </p:nvSpPr>
          <p:spPr>
            <a:xfrm>
              <a:off x="3030849" y="5475186"/>
              <a:ext cx="407876" cy="393800"/>
            </a:xfrm>
            <a:prstGeom prst="rect">
              <a:avLst/>
            </a:prstGeom>
            <a:solidFill>
              <a:srgbClr val="FAE773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2233275" y="3536315"/>
            <a:ext cx="447040" cy="151130"/>
            <a:chOff x="3547525" y="4701384"/>
            <a:chExt cx="1223629" cy="393800"/>
          </a:xfrm>
        </p:grpSpPr>
        <p:sp>
          <p:nvSpPr>
            <p:cNvPr id="526" name="矩形 525"/>
            <p:cNvSpPr/>
            <p:nvPr/>
          </p:nvSpPr>
          <p:spPr>
            <a:xfrm>
              <a:off x="3547525" y="4701384"/>
              <a:ext cx="407876" cy="393800"/>
            </a:xfrm>
            <a:prstGeom prst="rect">
              <a:avLst/>
            </a:prstGeom>
            <a:solidFill>
              <a:srgbClr val="CBBA70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矩形 526"/>
            <p:cNvSpPr/>
            <p:nvPr/>
          </p:nvSpPr>
          <p:spPr>
            <a:xfrm>
              <a:off x="3955401" y="4701384"/>
              <a:ext cx="407876" cy="393800"/>
            </a:xfrm>
            <a:prstGeom prst="rect">
              <a:avLst/>
            </a:prstGeom>
            <a:solidFill>
              <a:srgbClr val="BCCFE0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矩形 527"/>
            <p:cNvSpPr/>
            <p:nvPr/>
          </p:nvSpPr>
          <p:spPr>
            <a:xfrm>
              <a:off x="4363278" y="4701384"/>
              <a:ext cx="407876" cy="393800"/>
            </a:xfrm>
            <a:prstGeom prst="rect">
              <a:avLst/>
            </a:prstGeom>
            <a:solidFill>
              <a:srgbClr val="EEAD9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39" name="直接连接符 838"/>
          <p:cNvCxnSpPr>
            <a:stCxn id="851" idx="5"/>
            <a:endCxn id="847" idx="1"/>
          </p:cNvCxnSpPr>
          <p:nvPr/>
        </p:nvCxnSpPr>
        <p:spPr>
          <a:xfrm>
            <a:off x="10903585" y="3220720"/>
            <a:ext cx="305435" cy="234315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0" name="直接连接符 839"/>
          <p:cNvCxnSpPr>
            <a:stCxn id="846" idx="7"/>
            <a:endCxn id="847" idx="3"/>
          </p:cNvCxnSpPr>
          <p:nvPr/>
        </p:nvCxnSpPr>
        <p:spPr>
          <a:xfrm flipV="1">
            <a:off x="10593070" y="3771265"/>
            <a:ext cx="540385" cy="455930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1" name="直接连接符 840"/>
          <p:cNvCxnSpPr>
            <a:stCxn id="849" idx="4"/>
            <a:endCxn id="850" idx="0"/>
          </p:cNvCxnSpPr>
          <p:nvPr/>
        </p:nvCxnSpPr>
        <p:spPr>
          <a:xfrm>
            <a:off x="12740005" y="3244850"/>
            <a:ext cx="91440" cy="461010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2" name="直接连接符 841"/>
          <p:cNvCxnSpPr>
            <a:stCxn id="847" idx="7"/>
            <a:endCxn id="849" idx="2"/>
          </p:cNvCxnSpPr>
          <p:nvPr/>
        </p:nvCxnSpPr>
        <p:spPr>
          <a:xfrm flipV="1">
            <a:off x="11514455" y="3071495"/>
            <a:ext cx="957580" cy="455930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3" name="直接连接符 842"/>
          <p:cNvCxnSpPr>
            <a:stCxn id="846" idx="5"/>
            <a:endCxn id="848" idx="2"/>
          </p:cNvCxnSpPr>
          <p:nvPr/>
        </p:nvCxnSpPr>
        <p:spPr>
          <a:xfrm>
            <a:off x="10593070" y="4552315"/>
            <a:ext cx="1137285" cy="118110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4" name="直接连接符 843"/>
          <p:cNvCxnSpPr>
            <a:stCxn id="847" idx="6"/>
            <a:endCxn id="850" idx="2"/>
          </p:cNvCxnSpPr>
          <p:nvPr/>
        </p:nvCxnSpPr>
        <p:spPr>
          <a:xfrm>
            <a:off x="11539220" y="3700780"/>
            <a:ext cx="1070610" cy="234950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5" name="直接连接符 844"/>
          <p:cNvCxnSpPr>
            <a:stCxn id="848" idx="7"/>
            <a:endCxn id="850" idx="3"/>
          </p:cNvCxnSpPr>
          <p:nvPr/>
        </p:nvCxnSpPr>
        <p:spPr>
          <a:xfrm flipV="1">
            <a:off x="12123420" y="4098290"/>
            <a:ext cx="551180" cy="449580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46" name="椭圆 845"/>
          <p:cNvSpPr/>
          <p:nvPr/>
        </p:nvSpPr>
        <p:spPr>
          <a:xfrm>
            <a:off x="10214610" y="4159885"/>
            <a:ext cx="443230" cy="459740"/>
          </a:xfrm>
          <a:prstGeom prst="ellipse">
            <a:avLst/>
          </a:prstGeom>
          <a:solidFill>
            <a:srgbClr val="4AB7C6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7" name="椭圆 846"/>
          <p:cNvSpPr/>
          <p:nvPr/>
        </p:nvSpPr>
        <p:spPr>
          <a:xfrm rot="802991">
            <a:off x="11102340" y="3419475"/>
            <a:ext cx="443230" cy="459740"/>
          </a:xfrm>
          <a:prstGeom prst="ellipse">
            <a:avLst/>
          </a:prstGeom>
          <a:solidFill>
            <a:srgbClr val="4AB7C6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8" name="椭圆 847"/>
          <p:cNvSpPr/>
          <p:nvPr/>
        </p:nvSpPr>
        <p:spPr>
          <a:xfrm rot="356078">
            <a:off x="11729085" y="4464050"/>
            <a:ext cx="443230" cy="459740"/>
          </a:xfrm>
          <a:prstGeom prst="ellipse">
            <a:avLst/>
          </a:prstGeom>
          <a:solidFill>
            <a:srgbClr val="4AB7C6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9" name="椭圆 848"/>
          <p:cNvSpPr/>
          <p:nvPr/>
        </p:nvSpPr>
        <p:spPr>
          <a:xfrm rot="20812622">
            <a:off x="12466320" y="2791460"/>
            <a:ext cx="443230" cy="459740"/>
          </a:xfrm>
          <a:prstGeom prst="ellipse">
            <a:avLst/>
          </a:prstGeom>
          <a:solidFill>
            <a:srgbClr val="4AB7C6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0" name="椭圆 849"/>
          <p:cNvSpPr/>
          <p:nvPr/>
        </p:nvSpPr>
        <p:spPr>
          <a:xfrm>
            <a:off x="12609830" y="3705860"/>
            <a:ext cx="443230" cy="459740"/>
          </a:xfrm>
          <a:prstGeom prst="ellipse">
            <a:avLst/>
          </a:prstGeom>
          <a:solidFill>
            <a:srgbClr val="4AB7C6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1" name="椭圆 850"/>
          <p:cNvSpPr/>
          <p:nvPr/>
        </p:nvSpPr>
        <p:spPr>
          <a:xfrm>
            <a:off x="10525125" y="2828290"/>
            <a:ext cx="443230" cy="459740"/>
          </a:xfrm>
          <a:prstGeom prst="ellipse">
            <a:avLst/>
          </a:prstGeom>
          <a:solidFill>
            <a:srgbClr val="4AB7C6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52" name="组合 851"/>
          <p:cNvGrpSpPr/>
          <p:nvPr/>
        </p:nvGrpSpPr>
        <p:grpSpPr>
          <a:xfrm>
            <a:off x="10456545" y="4756150"/>
            <a:ext cx="447040" cy="151130"/>
            <a:chOff x="590520" y="3780310"/>
            <a:chExt cx="1223629" cy="393800"/>
          </a:xfrm>
        </p:grpSpPr>
        <p:sp>
          <p:nvSpPr>
            <p:cNvPr id="853" name="矩形 852"/>
            <p:cNvSpPr/>
            <p:nvPr/>
          </p:nvSpPr>
          <p:spPr>
            <a:xfrm>
              <a:off x="590520" y="3780310"/>
              <a:ext cx="407876" cy="393800"/>
            </a:xfrm>
            <a:prstGeom prst="rect">
              <a:avLst/>
            </a:prstGeom>
            <a:solidFill>
              <a:srgbClr val="DEC0DA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4" name="矩形 853"/>
            <p:cNvSpPr/>
            <p:nvPr/>
          </p:nvSpPr>
          <p:spPr>
            <a:xfrm>
              <a:off x="998396" y="3780310"/>
              <a:ext cx="407876" cy="393800"/>
            </a:xfrm>
            <a:prstGeom prst="rect">
              <a:avLst/>
            </a:prstGeom>
            <a:solidFill>
              <a:srgbClr val="FAB860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5" name="矩形 854"/>
            <p:cNvSpPr/>
            <p:nvPr/>
          </p:nvSpPr>
          <p:spPr>
            <a:xfrm>
              <a:off x="1406273" y="3780310"/>
              <a:ext cx="407876" cy="393800"/>
            </a:xfrm>
            <a:prstGeom prst="rect">
              <a:avLst/>
            </a:prstGeom>
            <a:solidFill>
              <a:srgbClr val="EF8555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6" name="组合 855"/>
          <p:cNvGrpSpPr/>
          <p:nvPr/>
        </p:nvGrpSpPr>
        <p:grpSpPr>
          <a:xfrm>
            <a:off x="12280265" y="4693920"/>
            <a:ext cx="447040" cy="151130"/>
            <a:chOff x="590520" y="3780310"/>
            <a:chExt cx="1223629" cy="393800"/>
          </a:xfrm>
        </p:grpSpPr>
        <p:sp>
          <p:nvSpPr>
            <p:cNvPr id="857" name="矩形 856"/>
            <p:cNvSpPr/>
            <p:nvPr/>
          </p:nvSpPr>
          <p:spPr>
            <a:xfrm>
              <a:off x="590520" y="3780310"/>
              <a:ext cx="407876" cy="393800"/>
            </a:xfrm>
            <a:prstGeom prst="rect">
              <a:avLst/>
            </a:prstGeom>
            <a:solidFill>
              <a:srgbClr val="DEC0DA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8" name="矩形 857"/>
            <p:cNvSpPr/>
            <p:nvPr/>
          </p:nvSpPr>
          <p:spPr>
            <a:xfrm>
              <a:off x="998396" y="3780310"/>
              <a:ext cx="407876" cy="393800"/>
            </a:xfrm>
            <a:prstGeom prst="rect">
              <a:avLst/>
            </a:prstGeom>
            <a:solidFill>
              <a:srgbClr val="E6EDC3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9" name="矩形 858"/>
            <p:cNvSpPr/>
            <p:nvPr/>
          </p:nvSpPr>
          <p:spPr>
            <a:xfrm>
              <a:off x="1406273" y="3780310"/>
              <a:ext cx="407876" cy="393800"/>
            </a:xfrm>
            <a:prstGeom prst="rect">
              <a:avLst/>
            </a:prstGeom>
            <a:solidFill>
              <a:srgbClr val="CBBA70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903" name="直接连接符 902"/>
          <p:cNvCxnSpPr>
            <a:stCxn id="915" idx="5"/>
            <a:endCxn id="911" idx="2"/>
          </p:cNvCxnSpPr>
          <p:nvPr/>
        </p:nvCxnSpPr>
        <p:spPr>
          <a:xfrm>
            <a:off x="1343288" y="10220646"/>
            <a:ext cx="461028" cy="312432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4" name="直接连接符 903"/>
          <p:cNvCxnSpPr>
            <a:stCxn id="910" idx="7"/>
            <a:endCxn id="911" idx="4"/>
          </p:cNvCxnSpPr>
          <p:nvPr/>
        </p:nvCxnSpPr>
        <p:spPr>
          <a:xfrm flipV="1">
            <a:off x="1009900" y="10860116"/>
            <a:ext cx="734724" cy="434992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5" name="直接连接符 904"/>
          <p:cNvCxnSpPr>
            <a:stCxn id="913" idx="4"/>
            <a:endCxn id="914" idx="0"/>
          </p:cNvCxnSpPr>
          <p:nvPr/>
        </p:nvCxnSpPr>
        <p:spPr>
          <a:xfrm>
            <a:off x="3152474" y="10262558"/>
            <a:ext cx="73028" cy="688367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6" name="直接连接符 905"/>
          <p:cNvCxnSpPr>
            <a:stCxn id="911" idx="0"/>
            <a:endCxn id="913" idx="2"/>
          </p:cNvCxnSpPr>
          <p:nvPr/>
        </p:nvCxnSpPr>
        <p:spPr>
          <a:xfrm flipV="1">
            <a:off x="2131989" y="10052365"/>
            <a:ext cx="756315" cy="535961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7" name="直接连接符 906"/>
          <p:cNvCxnSpPr>
            <a:stCxn id="911" idx="6"/>
            <a:endCxn id="912" idx="1"/>
          </p:cNvCxnSpPr>
          <p:nvPr/>
        </p:nvCxnSpPr>
        <p:spPr>
          <a:xfrm>
            <a:off x="2072297" y="10915363"/>
            <a:ext cx="160661" cy="521355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10" name="椭圆 909"/>
          <p:cNvSpPr/>
          <p:nvPr/>
        </p:nvSpPr>
        <p:spPr>
          <a:xfrm>
            <a:off x="625075" y="11230336"/>
            <a:ext cx="450931" cy="442358"/>
          </a:xfrm>
          <a:prstGeom prst="ellipse">
            <a:avLst/>
          </a:prstGeom>
          <a:solidFill>
            <a:srgbClr val="B07AD8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1" name="椭圆 910"/>
          <p:cNvSpPr/>
          <p:nvPr/>
        </p:nvSpPr>
        <p:spPr>
          <a:xfrm rot="3297032">
            <a:off x="1704823" y="10487486"/>
            <a:ext cx="466934" cy="473792"/>
          </a:xfrm>
          <a:prstGeom prst="ellipse">
            <a:avLst/>
          </a:prstGeom>
          <a:solidFill>
            <a:srgbClr val="B07AD8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2" name="椭圆 911"/>
          <p:cNvSpPr/>
          <p:nvPr/>
        </p:nvSpPr>
        <p:spPr>
          <a:xfrm rot="1403401">
            <a:off x="2086698" y="11418577"/>
            <a:ext cx="459504" cy="471506"/>
          </a:xfrm>
          <a:prstGeom prst="ellipse">
            <a:avLst/>
          </a:prstGeom>
          <a:solidFill>
            <a:srgbClr val="B07AD8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3" name="椭圆 912"/>
          <p:cNvSpPr/>
          <p:nvPr/>
        </p:nvSpPr>
        <p:spPr>
          <a:xfrm rot="21253427">
            <a:off x="2887073" y="9792298"/>
            <a:ext cx="482936" cy="471506"/>
          </a:xfrm>
          <a:prstGeom prst="ellipse">
            <a:avLst/>
          </a:prstGeom>
          <a:solidFill>
            <a:srgbClr val="B07AD8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4" name="椭圆 913"/>
          <p:cNvSpPr/>
          <p:nvPr/>
        </p:nvSpPr>
        <p:spPr>
          <a:xfrm>
            <a:off x="2998163" y="10950925"/>
            <a:ext cx="454932" cy="471506"/>
          </a:xfrm>
          <a:prstGeom prst="ellipse">
            <a:avLst/>
          </a:prstGeom>
          <a:solidFill>
            <a:srgbClr val="B07AD8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5" name="椭圆 914"/>
          <p:cNvSpPr/>
          <p:nvPr/>
        </p:nvSpPr>
        <p:spPr>
          <a:xfrm rot="21171848">
            <a:off x="939622" y="9851196"/>
            <a:ext cx="450931" cy="457789"/>
          </a:xfrm>
          <a:prstGeom prst="ellipse">
            <a:avLst/>
          </a:prstGeom>
          <a:solidFill>
            <a:srgbClr val="B07AD8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16" name="直接连接符 915"/>
          <p:cNvCxnSpPr>
            <a:stCxn id="915" idx="3"/>
            <a:endCxn id="910" idx="0"/>
          </p:cNvCxnSpPr>
          <p:nvPr/>
        </p:nvCxnSpPr>
        <p:spPr>
          <a:xfrm flipH="1">
            <a:off x="850509" y="10260018"/>
            <a:ext cx="176537" cy="970318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12" name="组合 1011"/>
          <p:cNvGrpSpPr/>
          <p:nvPr/>
        </p:nvGrpSpPr>
        <p:grpSpPr>
          <a:xfrm>
            <a:off x="4220845" y="9283065"/>
            <a:ext cx="3611880" cy="2832100"/>
            <a:chOff x="5374956" y="7661344"/>
            <a:chExt cx="3611721" cy="2831776"/>
          </a:xfrm>
          <a:scene3d>
            <a:camera prst="isometricOffAxis2Right"/>
            <a:lightRig rig="threePt" dir="t"/>
          </a:scene3d>
        </p:grpSpPr>
        <p:sp>
          <p:nvSpPr>
            <p:cNvPr id="1013" name="矩形 1012"/>
            <p:cNvSpPr/>
            <p:nvPr/>
          </p:nvSpPr>
          <p:spPr>
            <a:xfrm>
              <a:off x="5374956" y="7661344"/>
              <a:ext cx="3611721" cy="2831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B07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14" name="组合 1013"/>
            <p:cNvGrpSpPr/>
            <p:nvPr/>
          </p:nvGrpSpPr>
          <p:grpSpPr>
            <a:xfrm>
              <a:off x="5561066" y="7807200"/>
              <a:ext cx="3303534" cy="2491643"/>
              <a:chOff x="4300037" y="7343467"/>
              <a:chExt cx="2811050" cy="2160913"/>
            </a:xfrm>
          </p:grpSpPr>
          <p:cxnSp>
            <p:nvCxnSpPr>
              <p:cNvPr id="1015" name="直接连接符 1014"/>
              <p:cNvCxnSpPr>
                <a:stCxn id="1025" idx="5"/>
                <a:endCxn id="1021" idx="2"/>
              </p:cNvCxnSpPr>
              <p:nvPr/>
            </p:nvCxnSpPr>
            <p:spPr>
              <a:xfrm>
                <a:off x="5047859" y="7812530"/>
                <a:ext cx="382356" cy="289497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16" name="直接连接符 1015"/>
              <p:cNvCxnSpPr>
                <a:stCxn id="1020" idx="7"/>
                <a:endCxn id="1021" idx="4"/>
              </p:cNvCxnSpPr>
              <p:nvPr/>
            </p:nvCxnSpPr>
            <p:spPr>
              <a:xfrm flipV="1">
                <a:off x="4717435" y="8465492"/>
                <a:ext cx="647974" cy="390607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17" name="直接连接符 1016"/>
              <p:cNvCxnSpPr>
                <a:stCxn id="1023" idx="4"/>
                <a:endCxn id="1024" idx="0"/>
              </p:cNvCxnSpPr>
              <p:nvPr/>
            </p:nvCxnSpPr>
            <p:spPr>
              <a:xfrm>
                <a:off x="6799014" y="7866030"/>
                <a:ext cx="65179" cy="63912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18" name="直接连接符 1017"/>
              <p:cNvCxnSpPr>
                <a:stCxn id="1021" idx="0"/>
                <a:endCxn id="1023" idx="2"/>
              </p:cNvCxnSpPr>
              <p:nvPr/>
            </p:nvCxnSpPr>
            <p:spPr>
              <a:xfrm flipV="1">
                <a:off x="5786055" y="7632422"/>
                <a:ext cx="726455" cy="53093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19" name="直接连接符 1018"/>
              <p:cNvCxnSpPr>
                <a:stCxn id="1021" idx="6"/>
                <a:endCxn id="1022" idx="1"/>
              </p:cNvCxnSpPr>
              <p:nvPr/>
            </p:nvCxnSpPr>
            <p:spPr>
              <a:xfrm>
                <a:off x="5721248" y="8526821"/>
                <a:ext cx="153364" cy="4739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020" name="椭圆 1019"/>
              <p:cNvSpPr/>
              <p:nvPr/>
            </p:nvSpPr>
            <p:spPr>
              <a:xfrm>
                <a:off x="4300037" y="8784100"/>
                <a:ext cx="489012" cy="491642"/>
              </a:xfrm>
              <a:prstGeom prst="ellipse">
                <a:avLst/>
              </a:prstGeom>
              <a:solidFill>
                <a:srgbClr val="B07AD8">
                  <a:alpha val="75000"/>
                </a:srgbClr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1" name="椭圆 1020"/>
              <p:cNvSpPr/>
              <p:nvPr/>
            </p:nvSpPr>
            <p:spPr>
              <a:xfrm rot="3297032">
                <a:off x="5316286" y="8057511"/>
                <a:ext cx="518891" cy="513825"/>
              </a:xfrm>
              <a:prstGeom prst="ellipse">
                <a:avLst/>
              </a:prstGeom>
              <a:solidFill>
                <a:srgbClr val="B07AD8">
                  <a:alpha val="14000"/>
                </a:srgbClr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2" name="椭圆 1021"/>
              <p:cNvSpPr/>
              <p:nvPr/>
            </p:nvSpPr>
            <p:spPr>
              <a:xfrm rot="1403401">
                <a:off x="5715240" y="8980487"/>
                <a:ext cx="498892" cy="523893"/>
              </a:xfrm>
              <a:prstGeom prst="ellipse">
                <a:avLst/>
              </a:prstGeom>
              <a:solidFill>
                <a:srgbClr val="B07AD8">
                  <a:alpha val="38000"/>
                </a:srgbClr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3" name="椭圆 1022"/>
              <p:cNvSpPr/>
              <p:nvPr/>
            </p:nvSpPr>
            <p:spPr>
              <a:xfrm rot="21253427">
                <a:off x="6511179" y="7343467"/>
                <a:ext cx="524175" cy="523893"/>
              </a:xfrm>
              <a:prstGeom prst="ellipse">
                <a:avLst/>
              </a:prstGeom>
              <a:solidFill>
                <a:srgbClr val="B07AD8"/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4" name="椭圆 1023"/>
              <p:cNvSpPr/>
              <p:nvPr/>
            </p:nvSpPr>
            <p:spPr>
              <a:xfrm>
                <a:off x="6617297" y="8505158"/>
                <a:ext cx="493790" cy="523893"/>
              </a:xfrm>
              <a:prstGeom prst="ellipse">
                <a:avLst/>
              </a:prstGeom>
              <a:solidFill>
                <a:srgbClr val="B07AD8">
                  <a:alpha val="65000"/>
                </a:srgbClr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5" name="椭圆 1024"/>
              <p:cNvSpPr/>
              <p:nvPr/>
            </p:nvSpPr>
            <p:spPr>
              <a:xfrm rot="21171848">
                <a:off x="4609994" y="7402001"/>
                <a:ext cx="489012" cy="508360"/>
              </a:xfrm>
              <a:prstGeom prst="ellipse">
                <a:avLst/>
              </a:prstGeom>
              <a:solidFill>
                <a:srgbClr val="B07AD8">
                  <a:alpha val="84000"/>
                </a:srgbClr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26" name="直接连接符 1025"/>
              <p:cNvCxnSpPr>
                <a:stCxn id="1025" idx="3"/>
                <a:endCxn id="1020" idx="0"/>
              </p:cNvCxnSpPr>
              <p:nvPr/>
            </p:nvCxnSpPr>
            <p:spPr>
              <a:xfrm flipH="1">
                <a:off x="4544544" y="7856511"/>
                <a:ext cx="160209" cy="92758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7" name="组合 996"/>
          <p:cNvGrpSpPr/>
          <p:nvPr/>
        </p:nvGrpSpPr>
        <p:grpSpPr>
          <a:xfrm>
            <a:off x="4960620" y="9564370"/>
            <a:ext cx="3611880" cy="2832100"/>
            <a:chOff x="5374956" y="7661344"/>
            <a:chExt cx="3611721" cy="2831776"/>
          </a:xfrm>
          <a:scene3d>
            <a:camera prst="isometricOffAxis2Right"/>
            <a:lightRig rig="threePt" dir="t"/>
          </a:scene3d>
        </p:grpSpPr>
        <p:sp>
          <p:nvSpPr>
            <p:cNvPr id="998" name="矩形 997"/>
            <p:cNvSpPr/>
            <p:nvPr/>
          </p:nvSpPr>
          <p:spPr>
            <a:xfrm>
              <a:off x="5374956" y="7661344"/>
              <a:ext cx="3611721" cy="2831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B07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99" name="组合 998"/>
            <p:cNvGrpSpPr/>
            <p:nvPr/>
          </p:nvGrpSpPr>
          <p:grpSpPr>
            <a:xfrm>
              <a:off x="5561066" y="7807200"/>
              <a:ext cx="3303534" cy="2491643"/>
              <a:chOff x="4300037" y="7343467"/>
              <a:chExt cx="2811050" cy="2160913"/>
            </a:xfrm>
          </p:grpSpPr>
          <p:cxnSp>
            <p:nvCxnSpPr>
              <p:cNvPr id="1000" name="直接连接符 999"/>
              <p:cNvCxnSpPr>
                <a:stCxn id="1010" idx="5"/>
                <a:endCxn id="1006" idx="2"/>
              </p:cNvCxnSpPr>
              <p:nvPr/>
            </p:nvCxnSpPr>
            <p:spPr>
              <a:xfrm>
                <a:off x="5047859" y="7812530"/>
                <a:ext cx="382356" cy="289497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01" name="直接连接符 1000"/>
              <p:cNvCxnSpPr>
                <a:stCxn id="1005" idx="7"/>
                <a:endCxn id="1006" idx="4"/>
              </p:cNvCxnSpPr>
              <p:nvPr/>
            </p:nvCxnSpPr>
            <p:spPr>
              <a:xfrm flipV="1">
                <a:off x="4717435" y="8465492"/>
                <a:ext cx="647974" cy="390607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02" name="直接连接符 1001"/>
              <p:cNvCxnSpPr>
                <a:stCxn id="1008" idx="4"/>
                <a:endCxn id="1009" idx="0"/>
              </p:cNvCxnSpPr>
              <p:nvPr/>
            </p:nvCxnSpPr>
            <p:spPr>
              <a:xfrm>
                <a:off x="6799014" y="7866030"/>
                <a:ext cx="65179" cy="63912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03" name="直接连接符 1002"/>
              <p:cNvCxnSpPr>
                <a:stCxn id="1006" idx="0"/>
                <a:endCxn id="1008" idx="2"/>
              </p:cNvCxnSpPr>
              <p:nvPr/>
            </p:nvCxnSpPr>
            <p:spPr>
              <a:xfrm flipV="1">
                <a:off x="5786055" y="7632422"/>
                <a:ext cx="726455" cy="53093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04" name="直接连接符 1003"/>
              <p:cNvCxnSpPr>
                <a:stCxn id="1006" idx="6"/>
                <a:endCxn id="1007" idx="1"/>
              </p:cNvCxnSpPr>
              <p:nvPr/>
            </p:nvCxnSpPr>
            <p:spPr>
              <a:xfrm>
                <a:off x="5721248" y="8526821"/>
                <a:ext cx="153364" cy="4739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005" name="椭圆 1004"/>
              <p:cNvSpPr/>
              <p:nvPr/>
            </p:nvSpPr>
            <p:spPr>
              <a:xfrm>
                <a:off x="4300037" y="8784100"/>
                <a:ext cx="489012" cy="491642"/>
              </a:xfrm>
              <a:prstGeom prst="ellipse">
                <a:avLst/>
              </a:prstGeom>
              <a:solidFill>
                <a:srgbClr val="B07AD8">
                  <a:alpha val="22000"/>
                </a:srgbClr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6" name="椭圆 1005"/>
              <p:cNvSpPr/>
              <p:nvPr/>
            </p:nvSpPr>
            <p:spPr>
              <a:xfrm rot="3297032">
                <a:off x="5316286" y="8057511"/>
                <a:ext cx="518891" cy="513825"/>
              </a:xfrm>
              <a:prstGeom prst="ellipse">
                <a:avLst/>
              </a:prstGeom>
              <a:solidFill>
                <a:srgbClr val="B07AD8">
                  <a:alpha val="75000"/>
                </a:srgbClr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7" name="椭圆 1006"/>
              <p:cNvSpPr/>
              <p:nvPr/>
            </p:nvSpPr>
            <p:spPr>
              <a:xfrm rot="1403401">
                <a:off x="5715240" y="8980487"/>
                <a:ext cx="498892" cy="523893"/>
              </a:xfrm>
              <a:prstGeom prst="ellipse">
                <a:avLst/>
              </a:prstGeom>
              <a:solidFill>
                <a:srgbClr val="B07AD8">
                  <a:alpha val="88000"/>
                </a:srgbClr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8" name="椭圆 1007"/>
              <p:cNvSpPr/>
              <p:nvPr/>
            </p:nvSpPr>
            <p:spPr>
              <a:xfrm rot="21253427">
                <a:off x="6511179" y="7343467"/>
                <a:ext cx="524175" cy="523893"/>
              </a:xfrm>
              <a:prstGeom prst="ellipse">
                <a:avLst/>
              </a:prstGeom>
              <a:solidFill>
                <a:srgbClr val="B07AD8">
                  <a:alpha val="10000"/>
                </a:srgbClr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9" name="椭圆 1008"/>
              <p:cNvSpPr/>
              <p:nvPr/>
            </p:nvSpPr>
            <p:spPr>
              <a:xfrm>
                <a:off x="6617297" y="8505158"/>
                <a:ext cx="493790" cy="523893"/>
              </a:xfrm>
              <a:prstGeom prst="ellipse">
                <a:avLst/>
              </a:prstGeom>
              <a:solidFill>
                <a:srgbClr val="B07AD8">
                  <a:alpha val="55000"/>
                </a:srgbClr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0" name="椭圆 1009"/>
              <p:cNvSpPr/>
              <p:nvPr/>
            </p:nvSpPr>
            <p:spPr>
              <a:xfrm rot="21171848">
                <a:off x="4609994" y="7402001"/>
                <a:ext cx="489012" cy="508360"/>
              </a:xfrm>
              <a:prstGeom prst="ellipse">
                <a:avLst/>
              </a:prstGeom>
              <a:solidFill>
                <a:srgbClr val="B07AD8">
                  <a:alpha val="64000"/>
                </a:srgbClr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11" name="直接连接符 1010"/>
              <p:cNvCxnSpPr>
                <a:stCxn id="1010" idx="3"/>
                <a:endCxn id="1005" idx="0"/>
              </p:cNvCxnSpPr>
              <p:nvPr/>
            </p:nvCxnSpPr>
            <p:spPr>
              <a:xfrm flipH="1">
                <a:off x="4544544" y="7856511"/>
                <a:ext cx="160209" cy="92758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5" name="组合 994"/>
          <p:cNvGrpSpPr/>
          <p:nvPr/>
        </p:nvGrpSpPr>
        <p:grpSpPr>
          <a:xfrm>
            <a:off x="5737225" y="9989185"/>
            <a:ext cx="3611880" cy="2832100"/>
            <a:chOff x="5374956" y="7661344"/>
            <a:chExt cx="3611721" cy="2831776"/>
          </a:xfrm>
          <a:scene3d>
            <a:camera prst="isometricOffAxis2Right"/>
            <a:lightRig rig="threePt" dir="t"/>
          </a:scene3d>
        </p:grpSpPr>
        <p:sp>
          <p:nvSpPr>
            <p:cNvPr id="937" name="矩形 936"/>
            <p:cNvSpPr/>
            <p:nvPr/>
          </p:nvSpPr>
          <p:spPr>
            <a:xfrm>
              <a:off x="5374956" y="7661344"/>
              <a:ext cx="3611721" cy="2831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B07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82" name="组合 981"/>
            <p:cNvGrpSpPr/>
            <p:nvPr/>
          </p:nvGrpSpPr>
          <p:grpSpPr>
            <a:xfrm>
              <a:off x="5561066" y="7807200"/>
              <a:ext cx="3303534" cy="2491643"/>
              <a:chOff x="4300037" y="7343467"/>
              <a:chExt cx="2811050" cy="2160913"/>
            </a:xfrm>
          </p:grpSpPr>
          <p:cxnSp>
            <p:nvCxnSpPr>
              <p:cNvPr id="983" name="直接连接符 982"/>
              <p:cNvCxnSpPr>
                <a:stCxn id="993" idx="5"/>
                <a:endCxn id="989" idx="2"/>
              </p:cNvCxnSpPr>
              <p:nvPr/>
            </p:nvCxnSpPr>
            <p:spPr>
              <a:xfrm>
                <a:off x="5047859" y="7812530"/>
                <a:ext cx="382356" cy="289497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84" name="直接连接符 983"/>
              <p:cNvCxnSpPr>
                <a:stCxn id="988" idx="7"/>
                <a:endCxn id="989" idx="4"/>
              </p:cNvCxnSpPr>
              <p:nvPr/>
            </p:nvCxnSpPr>
            <p:spPr>
              <a:xfrm flipV="1">
                <a:off x="4717435" y="8465492"/>
                <a:ext cx="647974" cy="390607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85" name="直接连接符 984"/>
              <p:cNvCxnSpPr>
                <a:stCxn id="991" idx="4"/>
                <a:endCxn id="992" idx="0"/>
              </p:cNvCxnSpPr>
              <p:nvPr/>
            </p:nvCxnSpPr>
            <p:spPr>
              <a:xfrm>
                <a:off x="6799014" y="7866030"/>
                <a:ext cx="65179" cy="63912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86" name="直接连接符 985"/>
              <p:cNvCxnSpPr>
                <a:stCxn id="989" idx="0"/>
                <a:endCxn id="991" idx="2"/>
              </p:cNvCxnSpPr>
              <p:nvPr/>
            </p:nvCxnSpPr>
            <p:spPr>
              <a:xfrm flipV="1">
                <a:off x="5786055" y="7632422"/>
                <a:ext cx="726455" cy="53093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87" name="直接连接符 986"/>
              <p:cNvCxnSpPr>
                <a:stCxn id="989" idx="6"/>
                <a:endCxn id="990" idx="1"/>
              </p:cNvCxnSpPr>
              <p:nvPr/>
            </p:nvCxnSpPr>
            <p:spPr>
              <a:xfrm>
                <a:off x="5721248" y="8526821"/>
                <a:ext cx="153364" cy="4739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988" name="椭圆 987"/>
              <p:cNvSpPr/>
              <p:nvPr/>
            </p:nvSpPr>
            <p:spPr>
              <a:xfrm>
                <a:off x="4300037" y="8784100"/>
                <a:ext cx="489012" cy="491642"/>
              </a:xfrm>
              <a:prstGeom prst="ellipse">
                <a:avLst/>
              </a:prstGeom>
              <a:solidFill>
                <a:srgbClr val="B07AD8">
                  <a:alpha val="60000"/>
                </a:srgbClr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9" name="椭圆 988"/>
              <p:cNvSpPr/>
              <p:nvPr/>
            </p:nvSpPr>
            <p:spPr>
              <a:xfrm rot="3297032">
                <a:off x="5316286" y="8057511"/>
                <a:ext cx="518891" cy="513825"/>
              </a:xfrm>
              <a:prstGeom prst="ellipse">
                <a:avLst/>
              </a:prstGeom>
              <a:solidFill>
                <a:srgbClr val="B07AD8"/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0" name="椭圆 989"/>
              <p:cNvSpPr/>
              <p:nvPr/>
            </p:nvSpPr>
            <p:spPr>
              <a:xfrm rot="1403401">
                <a:off x="5715240" y="8980487"/>
                <a:ext cx="498892" cy="523893"/>
              </a:xfrm>
              <a:prstGeom prst="ellipse">
                <a:avLst/>
              </a:prstGeom>
              <a:solidFill>
                <a:srgbClr val="B07AD8">
                  <a:alpha val="15000"/>
                </a:srgbClr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1" name="椭圆 990"/>
              <p:cNvSpPr/>
              <p:nvPr/>
            </p:nvSpPr>
            <p:spPr>
              <a:xfrm rot="21253427">
                <a:off x="6511179" y="7343467"/>
                <a:ext cx="524175" cy="523893"/>
              </a:xfrm>
              <a:prstGeom prst="ellipse">
                <a:avLst/>
              </a:prstGeom>
              <a:solidFill>
                <a:srgbClr val="B07AD8">
                  <a:alpha val="80000"/>
                </a:srgbClr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2" name="椭圆 991"/>
              <p:cNvSpPr/>
              <p:nvPr/>
            </p:nvSpPr>
            <p:spPr>
              <a:xfrm>
                <a:off x="6617297" y="8505158"/>
                <a:ext cx="493790" cy="523893"/>
              </a:xfrm>
              <a:prstGeom prst="ellipse">
                <a:avLst/>
              </a:prstGeom>
              <a:solidFill>
                <a:srgbClr val="B07AD8">
                  <a:alpha val="65000"/>
                </a:srgbClr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3" name="椭圆 992"/>
              <p:cNvSpPr/>
              <p:nvPr/>
            </p:nvSpPr>
            <p:spPr>
              <a:xfrm rot="21171848">
                <a:off x="4609994" y="7402001"/>
                <a:ext cx="489012" cy="508360"/>
              </a:xfrm>
              <a:prstGeom prst="ellipse">
                <a:avLst/>
              </a:prstGeom>
              <a:solidFill>
                <a:srgbClr val="B07AD8">
                  <a:alpha val="34000"/>
                </a:srgbClr>
              </a:solidFill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994" name="直接连接符 993"/>
              <p:cNvCxnSpPr>
                <a:stCxn id="993" idx="3"/>
                <a:endCxn id="988" idx="0"/>
              </p:cNvCxnSpPr>
              <p:nvPr/>
            </p:nvCxnSpPr>
            <p:spPr>
              <a:xfrm flipH="1">
                <a:off x="4544544" y="7856511"/>
                <a:ext cx="160209" cy="927589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94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9" name="直接连接符 1048"/>
          <p:cNvCxnSpPr>
            <a:stCxn id="1059" idx="5"/>
            <a:endCxn id="1055" idx="2"/>
          </p:cNvCxnSpPr>
          <p:nvPr/>
        </p:nvCxnSpPr>
        <p:spPr>
          <a:xfrm>
            <a:off x="11041380" y="10264775"/>
            <a:ext cx="461010" cy="311785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0" name="直接连接符 1049"/>
          <p:cNvCxnSpPr>
            <a:stCxn id="1054" idx="7"/>
            <a:endCxn id="1055" idx="4"/>
          </p:cNvCxnSpPr>
          <p:nvPr/>
        </p:nvCxnSpPr>
        <p:spPr>
          <a:xfrm flipV="1">
            <a:off x="10708640" y="10904220"/>
            <a:ext cx="734060" cy="434340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1" name="直接连接符 1050"/>
          <p:cNvCxnSpPr>
            <a:stCxn id="1057" idx="4"/>
            <a:endCxn id="1058" idx="0"/>
          </p:cNvCxnSpPr>
          <p:nvPr/>
        </p:nvCxnSpPr>
        <p:spPr>
          <a:xfrm>
            <a:off x="12850495" y="10306685"/>
            <a:ext cx="73025" cy="688340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2" name="直接连接符 1051"/>
          <p:cNvCxnSpPr>
            <a:stCxn id="1055" idx="0"/>
            <a:endCxn id="1057" idx="2"/>
          </p:cNvCxnSpPr>
          <p:nvPr/>
        </p:nvCxnSpPr>
        <p:spPr>
          <a:xfrm flipV="1">
            <a:off x="11830685" y="10097135"/>
            <a:ext cx="755650" cy="534670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3" name="直接连接符 1052"/>
          <p:cNvCxnSpPr>
            <a:stCxn id="1055" idx="6"/>
            <a:endCxn id="1056" idx="1"/>
          </p:cNvCxnSpPr>
          <p:nvPr/>
        </p:nvCxnSpPr>
        <p:spPr>
          <a:xfrm>
            <a:off x="11770360" y="10958830"/>
            <a:ext cx="161925" cy="521970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54" name="椭圆 1053"/>
          <p:cNvSpPr/>
          <p:nvPr/>
        </p:nvSpPr>
        <p:spPr>
          <a:xfrm>
            <a:off x="10323830" y="11273790"/>
            <a:ext cx="450850" cy="442595"/>
          </a:xfrm>
          <a:prstGeom prst="ellipse">
            <a:avLst/>
          </a:prstGeom>
          <a:solidFill>
            <a:srgbClr val="B07AD8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5" name="椭圆 1054"/>
          <p:cNvSpPr/>
          <p:nvPr/>
        </p:nvSpPr>
        <p:spPr>
          <a:xfrm rot="3297032">
            <a:off x="11403330" y="10530840"/>
            <a:ext cx="466725" cy="473710"/>
          </a:xfrm>
          <a:prstGeom prst="ellipse">
            <a:avLst/>
          </a:prstGeom>
          <a:solidFill>
            <a:srgbClr val="B07AD8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6" name="椭圆 1055"/>
          <p:cNvSpPr/>
          <p:nvPr/>
        </p:nvSpPr>
        <p:spPr>
          <a:xfrm rot="1403401">
            <a:off x="11785600" y="11462385"/>
            <a:ext cx="459740" cy="471805"/>
          </a:xfrm>
          <a:prstGeom prst="ellipse">
            <a:avLst/>
          </a:prstGeom>
          <a:solidFill>
            <a:srgbClr val="B07AD8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7" name="椭圆 1056"/>
          <p:cNvSpPr/>
          <p:nvPr/>
        </p:nvSpPr>
        <p:spPr>
          <a:xfrm rot="21253427">
            <a:off x="12585065" y="9836150"/>
            <a:ext cx="483235" cy="471805"/>
          </a:xfrm>
          <a:prstGeom prst="ellipse">
            <a:avLst/>
          </a:prstGeom>
          <a:solidFill>
            <a:srgbClr val="B07AD8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8" name="椭圆 1057"/>
          <p:cNvSpPr/>
          <p:nvPr/>
        </p:nvSpPr>
        <p:spPr>
          <a:xfrm>
            <a:off x="12696190" y="10995025"/>
            <a:ext cx="454660" cy="471805"/>
          </a:xfrm>
          <a:prstGeom prst="ellipse">
            <a:avLst/>
          </a:prstGeom>
          <a:solidFill>
            <a:srgbClr val="B07AD8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9" name="椭圆 1058"/>
          <p:cNvSpPr/>
          <p:nvPr/>
        </p:nvSpPr>
        <p:spPr>
          <a:xfrm rot="21171848">
            <a:off x="10638155" y="9895205"/>
            <a:ext cx="450850" cy="457835"/>
          </a:xfrm>
          <a:prstGeom prst="ellipse">
            <a:avLst/>
          </a:prstGeom>
          <a:solidFill>
            <a:srgbClr val="B07AD8"/>
          </a:solidFill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60" name="直接连接符 1059"/>
          <p:cNvCxnSpPr>
            <a:stCxn id="1059" idx="3"/>
            <a:endCxn id="1054" idx="0"/>
          </p:cNvCxnSpPr>
          <p:nvPr/>
        </p:nvCxnSpPr>
        <p:spPr>
          <a:xfrm flipH="1">
            <a:off x="10549255" y="10304145"/>
            <a:ext cx="175895" cy="969645"/>
          </a:xfrm>
          <a:prstGeom prst="line">
            <a:avLst/>
          </a:prstGeom>
          <a:ln w="25400">
            <a:solidFill>
              <a:schemeClr val="bg1">
                <a:lumMod val="50000"/>
                <a:alpha val="98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85" name="组合 1084"/>
          <p:cNvGrpSpPr/>
          <p:nvPr/>
        </p:nvGrpSpPr>
        <p:grpSpPr>
          <a:xfrm>
            <a:off x="11214735" y="9988550"/>
            <a:ext cx="447040" cy="151130"/>
            <a:chOff x="2510002" y="2635158"/>
            <a:chExt cx="1223629" cy="393800"/>
          </a:xfrm>
        </p:grpSpPr>
        <p:sp>
          <p:nvSpPr>
            <p:cNvPr id="1086" name="矩形 1085"/>
            <p:cNvSpPr/>
            <p:nvPr/>
          </p:nvSpPr>
          <p:spPr>
            <a:xfrm>
              <a:off x="2510002" y="2635158"/>
              <a:ext cx="407876" cy="393800"/>
            </a:xfrm>
            <a:prstGeom prst="rect">
              <a:avLst/>
            </a:prstGeom>
            <a:solidFill>
              <a:srgbClr val="FFF9AE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7" name="矩形 1086"/>
            <p:cNvSpPr/>
            <p:nvPr/>
          </p:nvSpPr>
          <p:spPr>
            <a:xfrm>
              <a:off x="2917878" y="2635158"/>
              <a:ext cx="407876" cy="393800"/>
            </a:xfrm>
            <a:prstGeom prst="rect">
              <a:avLst/>
            </a:prstGeom>
            <a:solidFill>
              <a:srgbClr val="E6EDC3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8" name="矩形 1087"/>
            <p:cNvSpPr/>
            <p:nvPr/>
          </p:nvSpPr>
          <p:spPr>
            <a:xfrm>
              <a:off x="3325755" y="2635158"/>
              <a:ext cx="407876" cy="393800"/>
            </a:xfrm>
            <a:prstGeom prst="rect">
              <a:avLst/>
            </a:prstGeom>
            <a:solidFill>
              <a:srgbClr val="DDE4CD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9" name="组合 1088"/>
          <p:cNvGrpSpPr/>
          <p:nvPr/>
        </p:nvGrpSpPr>
        <p:grpSpPr>
          <a:xfrm>
            <a:off x="12042775" y="9907270"/>
            <a:ext cx="447040" cy="151130"/>
            <a:chOff x="2510002" y="2635158"/>
            <a:chExt cx="1223629" cy="393800"/>
          </a:xfrm>
        </p:grpSpPr>
        <p:sp>
          <p:nvSpPr>
            <p:cNvPr id="1090" name="矩形 1089"/>
            <p:cNvSpPr/>
            <p:nvPr/>
          </p:nvSpPr>
          <p:spPr>
            <a:xfrm>
              <a:off x="2510002" y="2635158"/>
              <a:ext cx="407876" cy="393800"/>
            </a:xfrm>
            <a:prstGeom prst="rect">
              <a:avLst/>
            </a:prstGeom>
            <a:solidFill>
              <a:srgbClr val="F4C6E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1" name="矩形 1090"/>
            <p:cNvSpPr/>
            <p:nvPr/>
          </p:nvSpPr>
          <p:spPr>
            <a:xfrm>
              <a:off x="2917878" y="2635158"/>
              <a:ext cx="407876" cy="393800"/>
            </a:xfrm>
            <a:prstGeom prst="rect">
              <a:avLst/>
            </a:prstGeom>
            <a:solidFill>
              <a:srgbClr val="F8BA5C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2" name="矩形 1091"/>
            <p:cNvSpPr/>
            <p:nvPr/>
          </p:nvSpPr>
          <p:spPr>
            <a:xfrm>
              <a:off x="3325755" y="2635158"/>
              <a:ext cx="407876" cy="393800"/>
            </a:xfrm>
            <a:prstGeom prst="rect">
              <a:avLst/>
            </a:prstGeom>
            <a:solidFill>
              <a:srgbClr val="F49659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93" name="组合 1092"/>
          <p:cNvGrpSpPr/>
          <p:nvPr/>
        </p:nvGrpSpPr>
        <p:grpSpPr>
          <a:xfrm>
            <a:off x="12760325" y="11635105"/>
            <a:ext cx="447040" cy="151130"/>
            <a:chOff x="2510002" y="2635158"/>
            <a:chExt cx="1223629" cy="393800"/>
          </a:xfrm>
        </p:grpSpPr>
        <p:sp>
          <p:nvSpPr>
            <p:cNvPr id="1094" name="矩形 1093"/>
            <p:cNvSpPr/>
            <p:nvPr/>
          </p:nvSpPr>
          <p:spPr>
            <a:xfrm>
              <a:off x="2510002" y="2635158"/>
              <a:ext cx="407876" cy="393800"/>
            </a:xfrm>
            <a:prstGeom prst="rect">
              <a:avLst/>
            </a:prstGeom>
            <a:solidFill>
              <a:srgbClr val="FFF9AF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5" name="矩形 1094"/>
            <p:cNvSpPr/>
            <p:nvPr/>
          </p:nvSpPr>
          <p:spPr>
            <a:xfrm>
              <a:off x="2917878" y="2635158"/>
              <a:ext cx="407876" cy="393800"/>
            </a:xfrm>
            <a:prstGeom prst="rect">
              <a:avLst/>
            </a:prstGeom>
            <a:solidFill>
              <a:srgbClr val="94CAE9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6" name="矩形 1095"/>
            <p:cNvSpPr/>
            <p:nvPr/>
          </p:nvSpPr>
          <p:spPr>
            <a:xfrm>
              <a:off x="3325755" y="2635158"/>
              <a:ext cx="407876" cy="393800"/>
            </a:xfrm>
            <a:prstGeom prst="rect">
              <a:avLst/>
            </a:prstGeom>
            <a:solidFill>
              <a:srgbClr val="F8BA5C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97" name="组合 1096"/>
          <p:cNvGrpSpPr/>
          <p:nvPr/>
        </p:nvGrpSpPr>
        <p:grpSpPr>
          <a:xfrm>
            <a:off x="11336020" y="11362055"/>
            <a:ext cx="447040" cy="151130"/>
            <a:chOff x="2510002" y="2635158"/>
            <a:chExt cx="1223629" cy="393800"/>
          </a:xfrm>
        </p:grpSpPr>
        <p:sp>
          <p:nvSpPr>
            <p:cNvPr id="1098" name="矩形 1097"/>
            <p:cNvSpPr/>
            <p:nvPr/>
          </p:nvSpPr>
          <p:spPr>
            <a:xfrm>
              <a:off x="2510002" y="2635158"/>
              <a:ext cx="407876" cy="393800"/>
            </a:xfrm>
            <a:prstGeom prst="rect">
              <a:avLst/>
            </a:prstGeom>
            <a:solidFill>
              <a:srgbClr val="D0C1CD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9" name="矩形 1098"/>
            <p:cNvSpPr/>
            <p:nvPr/>
          </p:nvSpPr>
          <p:spPr>
            <a:xfrm>
              <a:off x="2917878" y="2635158"/>
              <a:ext cx="407876" cy="393800"/>
            </a:xfrm>
            <a:prstGeom prst="rect">
              <a:avLst/>
            </a:prstGeom>
            <a:solidFill>
              <a:srgbClr val="EAAF99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0" name="矩形 1099"/>
            <p:cNvSpPr/>
            <p:nvPr/>
          </p:nvSpPr>
          <p:spPr>
            <a:xfrm>
              <a:off x="3325755" y="2635158"/>
              <a:ext cx="407876" cy="393800"/>
            </a:xfrm>
            <a:prstGeom prst="rect">
              <a:avLst/>
            </a:prstGeom>
            <a:solidFill>
              <a:srgbClr val="B8BD73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01" name="组合 1100"/>
          <p:cNvGrpSpPr/>
          <p:nvPr/>
        </p:nvGrpSpPr>
        <p:grpSpPr>
          <a:xfrm>
            <a:off x="12000230" y="10759440"/>
            <a:ext cx="447040" cy="151130"/>
            <a:chOff x="2510002" y="2635158"/>
            <a:chExt cx="1223629" cy="393800"/>
          </a:xfrm>
        </p:grpSpPr>
        <p:sp>
          <p:nvSpPr>
            <p:cNvPr id="1102" name="矩形 1101"/>
            <p:cNvSpPr/>
            <p:nvPr/>
          </p:nvSpPr>
          <p:spPr>
            <a:xfrm>
              <a:off x="2510002" y="2635158"/>
              <a:ext cx="407876" cy="393800"/>
            </a:xfrm>
            <a:prstGeom prst="rect">
              <a:avLst/>
            </a:prstGeom>
            <a:solidFill>
              <a:srgbClr val="BCCFE0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3" name="矩形 1102"/>
            <p:cNvSpPr/>
            <p:nvPr/>
          </p:nvSpPr>
          <p:spPr>
            <a:xfrm>
              <a:off x="2917878" y="2635158"/>
              <a:ext cx="407876" cy="393800"/>
            </a:xfrm>
            <a:prstGeom prst="rect">
              <a:avLst/>
            </a:prstGeom>
            <a:solidFill>
              <a:srgbClr val="B9BD7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4" name="矩形 1103"/>
            <p:cNvSpPr/>
            <p:nvPr/>
          </p:nvSpPr>
          <p:spPr>
            <a:xfrm>
              <a:off x="3325755" y="2635158"/>
              <a:ext cx="407876" cy="393800"/>
            </a:xfrm>
            <a:prstGeom prst="rect">
              <a:avLst/>
            </a:prstGeom>
            <a:solidFill>
              <a:srgbClr val="F8E78A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05" name="组合 1104"/>
          <p:cNvGrpSpPr/>
          <p:nvPr/>
        </p:nvGrpSpPr>
        <p:grpSpPr>
          <a:xfrm>
            <a:off x="10399395" y="11887835"/>
            <a:ext cx="447040" cy="151130"/>
            <a:chOff x="2510002" y="2635158"/>
            <a:chExt cx="1223629" cy="393800"/>
          </a:xfrm>
        </p:grpSpPr>
        <p:sp>
          <p:nvSpPr>
            <p:cNvPr id="1106" name="矩形 1105"/>
            <p:cNvSpPr/>
            <p:nvPr/>
          </p:nvSpPr>
          <p:spPr>
            <a:xfrm>
              <a:off x="2510002" y="2635158"/>
              <a:ext cx="407876" cy="393800"/>
            </a:xfrm>
            <a:prstGeom prst="rect">
              <a:avLst/>
            </a:prstGeom>
            <a:solidFill>
              <a:srgbClr val="59BDF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7" name="矩形 1106"/>
            <p:cNvSpPr/>
            <p:nvPr/>
          </p:nvSpPr>
          <p:spPr>
            <a:xfrm>
              <a:off x="2917878" y="2635158"/>
              <a:ext cx="407876" cy="393800"/>
            </a:xfrm>
            <a:prstGeom prst="rect">
              <a:avLst/>
            </a:prstGeom>
            <a:solidFill>
              <a:srgbClr val="E6EDC3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8" name="矩形 1107"/>
            <p:cNvSpPr/>
            <p:nvPr/>
          </p:nvSpPr>
          <p:spPr>
            <a:xfrm>
              <a:off x="3325755" y="2635158"/>
              <a:ext cx="407876" cy="393800"/>
            </a:xfrm>
            <a:prstGeom prst="rect">
              <a:avLst/>
            </a:prstGeom>
            <a:solidFill>
              <a:srgbClr val="BCCFE0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09" name="组合 1108"/>
          <p:cNvGrpSpPr/>
          <p:nvPr/>
        </p:nvGrpSpPr>
        <p:grpSpPr>
          <a:xfrm rot="5400000">
            <a:off x="13939248" y="10627394"/>
            <a:ext cx="2410108" cy="509109"/>
            <a:chOff x="8455714" y="4092026"/>
            <a:chExt cx="1300930" cy="268657"/>
          </a:xfrm>
        </p:grpSpPr>
        <p:grpSp>
          <p:nvGrpSpPr>
            <p:cNvPr id="1110" name="组合 1109"/>
            <p:cNvGrpSpPr/>
            <p:nvPr/>
          </p:nvGrpSpPr>
          <p:grpSpPr>
            <a:xfrm>
              <a:off x="8455714" y="4092026"/>
              <a:ext cx="780558" cy="268656"/>
              <a:chOff x="933" y="2557"/>
              <a:chExt cx="360" cy="146"/>
            </a:xfrm>
          </p:grpSpPr>
          <p:sp>
            <p:nvSpPr>
              <p:cNvPr id="1113" name="矩形 1112"/>
              <p:cNvSpPr/>
              <p:nvPr/>
            </p:nvSpPr>
            <p:spPr>
              <a:xfrm>
                <a:off x="933" y="2557"/>
                <a:ext cx="120" cy="146"/>
              </a:xfrm>
              <a:prstGeom prst="rect">
                <a:avLst/>
              </a:prstGeom>
              <a:solidFill>
                <a:srgbClr val="D3B5E9"/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4" name="矩形 1113"/>
              <p:cNvSpPr/>
              <p:nvPr/>
            </p:nvSpPr>
            <p:spPr>
              <a:xfrm>
                <a:off x="1053" y="2557"/>
                <a:ext cx="120" cy="146"/>
              </a:xfrm>
              <a:prstGeom prst="rect">
                <a:avLst/>
              </a:prstGeom>
              <a:solidFill>
                <a:srgbClr val="C7A1E3"/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5" name="矩形 1114"/>
              <p:cNvSpPr/>
              <p:nvPr/>
            </p:nvSpPr>
            <p:spPr>
              <a:xfrm>
                <a:off x="1173" y="2557"/>
                <a:ext cx="120" cy="146"/>
              </a:xfrm>
              <a:prstGeom prst="rect">
                <a:avLst/>
              </a:prstGeom>
              <a:solidFill>
                <a:srgbClr val="9750CC"/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11" name="矩形 1110"/>
            <p:cNvSpPr/>
            <p:nvPr/>
          </p:nvSpPr>
          <p:spPr>
            <a:xfrm>
              <a:off x="9496458" y="4092026"/>
              <a:ext cx="260186" cy="268656"/>
            </a:xfrm>
            <a:prstGeom prst="rect">
              <a:avLst/>
            </a:prstGeom>
            <a:solidFill>
              <a:srgbClr val="9F5ED0">
                <a:alpha val="81961"/>
              </a:srgb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2" name="矩形 1111"/>
            <p:cNvSpPr/>
            <p:nvPr/>
          </p:nvSpPr>
          <p:spPr>
            <a:xfrm>
              <a:off x="9236272" y="4092027"/>
              <a:ext cx="260186" cy="268656"/>
            </a:xfrm>
            <a:prstGeom prst="rect">
              <a:avLst/>
            </a:prstGeom>
            <a:solidFill>
              <a:srgbClr val="DEC7EF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29" name="箭头: 右 1128"/>
          <p:cNvSpPr/>
          <p:nvPr/>
        </p:nvSpPr>
        <p:spPr>
          <a:xfrm>
            <a:off x="3991776" y="3697774"/>
            <a:ext cx="697056" cy="427782"/>
          </a:xfrm>
          <a:prstGeom prst="rightArrow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4" name="文本框 1133"/>
              <p:cNvSpPr txBox="1"/>
              <p:nvPr/>
            </p:nvSpPr>
            <p:spPr>
              <a:xfrm>
                <a:off x="888546" y="1753882"/>
                <a:ext cx="1983639" cy="469648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4400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输入</m:t>
                          </m:r>
                          <m:r>
                            <m:rPr>
                              <m:nor/>
                            </m:rPr>
                            <a:rPr lang="zh-CN" altLang="en-US" sz="4400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zh-CN" sz="4400" i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34" name="文本框 1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46" y="1753882"/>
                <a:ext cx="1983639" cy="469648"/>
              </a:xfrm>
              <a:prstGeom prst="rect">
                <a:avLst/>
              </a:prstGeom>
              <a:blipFill rotWithShape="1">
                <a:blip r:embed="rId13"/>
                <a:stretch>
                  <a:fillRect l="-9" t="-3" r="-20580" b="-48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9" name="文本框 1138"/>
              <p:cNvSpPr txBox="1"/>
              <p:nvPr/>
            </p:nvSpPr>
            <p:spPr>
              <a:xfrm>
                <a:off x="925603" y="8820572"/>
                <a:ext cx="2271781" cy="469648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4400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输入</m:t>
                          </m:r>
                          <m:r>
                            <m:rPr>
                              <m:nor/>
                            </m:rPr>
                            <a:rPr lang="zh-CN" altLang="en-US" sz="4400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en-US" altLang="zh-CN" sz="4400" i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39" name="文本框 1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03" y="8820572"/>
                <a:ext cx="2271781" cy="469648"/>
              </a:xfrm>
              <a:prstGeom prst="rect">
                <a:avLst/>
              </a:prstGeom>
              <a:blipFill rotWithShape="1">
                <a:blip r:embed="rId14"/>
                <a:stretch>
                  <a:fillRect l="-18" t="-90" r="-29063" b="-47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2743835" y="15076170"/>
            <a:ext cx="2991485" cy="2407920"/>
            <a:chOff x="5137" y="23145"/>
            <a:chExt cx="3872" cy="3196"/>
          </a:xfrm>
        </p:grpSpPr>
        <p:grpSp>
          <p:nvGrpSpPr>
            <p:cNvPr id="314" name="组合 313"/>
            <p:cNvGrpSpPr/>
            <p:nvPr/>
          </p:nvGrpSpPr>
          <p:grpSpPr>
            <a:xfrm>
              <a:off x="5739" y="23145"/>
              <a:ext cx="3271" cy="2665"/>
              <a:chOff x="762989" y="5251101"/>
              <a:chExt cx="2076885" cy="1692245"/>
            </a:xfrm>
          </p:grpSpPr>
          <p:sp>
            <p:nvSpPr>
              <p:cNvPr id="315" name="圆角矩形 424"/>
              <p:cNvSpPr/>
              <p:nvPr/>
            </p:nvSpPr>
            <p:spPr>
              <a:xfrm>
                <a:off x="762989" y="5251101"/>
                <a:ext cx="2076885" cy="1692245"/>
              </a:xfrm>
              <a:prstGeom prst="roundRect">
                <a:avLst>
                  <a:gd name="adj" fmla="val 9034"/>
                </a:avLst>
              </a:prstGeom>
              <a:solidFill>
                <a:srgbClr val="FFFFFF"/>
              </a:solidFill>
              <a:ln w="25400">
                <a:solidFill>
                  <a:srgbClr val="F6BB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6" name="直接连接符 315"/>
              <p:cNvCxnSpPr>
                <a:stCxn id="326" idx="5"/>
                <a:endCxn id="322" idx="2"/>
              </p:cNvCxnSpPr>
              <p:nvPr/>
            </p:nvCxnSpPr>
            <p:spPr>
              <a:xfrm>
                <a:off x="1355415" y="5666801"/>
                <a:ext cx="225457" cy="218109"/>
              </a:xfrm>
              <a:prstGeom prst="line">
                <a:avLst/>
              </a:prstGeom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/>
              <p:cNvCxnSpPr>
                <a:stCxn id="321" idx="7"/>
                <a:endCxn id="326" idx="3"/>
              </p:cNvCxnSpPr>
              <p:nvPr/>
            </p:nvCxnSpPr>
            <p:spPr>
              <a:xfrm flipV="1">
                <a:off x="1042909" y="5696215"/>
                <a:ext cx="85985" cy="620114"/>
              </a:xfrm>
              <a:prstGeom prst="line">
                <a:avLst/>
              </a:prstGeom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8" name="直接连接符 317"/>
              <p:cNvCxnSpPr>
                <a:stCxn id="324" idx="4"/>
                <a:endCxn id="325" idx="0"/>
              </p:cNvCxnSpPr>
              <p:nvPr/>
            </p:nvCxnSpPr>
            <p:spPr>
              <a:xfrm>
                <a:off x="2511536" y="5702581"/>
                <a:ext cx="43031" cy="427443"/>
              </a:xfrm>
              <a:prstGeom prst="line">
                <a:avLst/>
              </a:prstGeom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/>
              <p:cNvCxnSpPr>
                <a:stCxn id="322" idx="0"/>
                <a:endCxn id="324" idx="2"/>
              </p:cNvCxnSpPr>
              <p:nvPr/>
            </p:nvCxnSpPr>
            <p:spPr>
              <a:xfrm flipV="1">
                <a:off x="1818831" y="5546347"/>
                <a:ext cx="503554" cy="326714"/>
              </a:xfrm>
              <a:prstGeom prst="line">
                <a:avLst/>
              </a:prstGeom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0" name="直接连接符 319"/>
              <p:cNvCxnSpPr>
                <a:stCxn id="321" idx="5"/>
                <a:endCxn id="323" idx="2"/>
              </p:cNvCxnSpPr>
              <p:nvPr/>
            </p:nvCxnSpPr>
            <p:spPr>
              <a:xfrm>
                <a:off x="1182201" y="6498493"/>
                <a:ext cx="627356" cy="56802"/>
              </a:xfrm>
              <a:prstGeom prst="line">
                <a:avLst/>
              </a:prstGeom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21" name="椭圆 320"/>
              <p:cNvSpPr/>
              <p:nvPr/>
            </p:nvSpPr>
            <p:spPr>
              <a:xfrm rot="19294900">
                <a:off x="861699" y="6316578"/>
                <a:ext cx="322848" cy="32880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2" name="椭圆 321"/>
              <p:cNvSpPr/>
              <p:nvPr/>
            </p:nvSpPr>
            <p:spPr>
              <a:xfrm rot="2558835">
                <a:off x="1536631" y="5826534"/>
                <a:ext cx="334576" cy="35185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3" name="椭圆 322"/>
              <p:cNvSpPr/>
              <p:nvPr/>
            </p:nvSpPr>
            <p:spPr>
              <a:xfrm rot="1403401">
                <a:off x="1796023" y="6447919"/>
                <a:ext cx="329371" cy="35037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4" name="椭圆 323"/>
              <p:cNvSpPr/>
              <p:nvPr/>
            </p:nvSpPr>
            <p:spPr>
              <a:xfrm rot="21253427">
                <a:off x="2321506" y="5353096"/>
                <a:ext cx="346063" cy="35037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rgbClr val="F6BB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5" name="椭圆 324"/>
              <p:cNvSpPr/>
              <p:nvPr/>
            </p:nvSpPr>
            <p:spPr>
              <a:xfrm>
                <a:off x="2391566" y="6130024"/>
                <a:ext cx="326003" cy="35037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rgbClr val="F6BB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6" name="椭圆 325"/>
              <p:cNvSpPr/>
              <p:nvPr/>
            </p:nvSpPr>
            <p:spPr>
              <a:xfrm rot="21171848">
                <a:off x="1066334" y="5392243"/>
                <a:ext cx="322848" cy="33998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27" name="直接连接符 326"/>
              <p:cNvCxnSpPr>
                <a:stCxn id="325" idx="2"/>
                <a:endCxn id="322" idx="6"/>
              </p:cNvCxnSpPr>
              <p:nvPr/>
            </p:nvCxnSpPr>
            <p:spPr>
              <a:xfrm flipH="1" flipV="1">
                <a:off x="1826966" y="6120016"/>
                <a:ext cx="564600" cy="185195"/>
              </a:xfrm>
              <a:prstGeom prst="line">
                <a:avLst/>
              </a:prstGeom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组合 299"/>
            <p:cNvGrpSpPr/>
            <p:nvPr/>
          </p:nvGrpSpPr>
          <p:grpSpPr>
            <a:xfrm>
              <a:off x="5438" y="23382"/>
              <a:ext cx="3271" cy="2665"/>
              <a:chOff x="762989" y="5251101"/>
              <a:chExt cx="2076885" cy="1692245"/>
            </a:xfrm>
          </p:grpSpPr>
          <p:sp>
            <p:nvSpPr>
              <p:cNvPr id="301" name="圆角矩形 424"/>
              <p:cNvSpPr/>
              <p:nvPr/>
            </p:nvSpPr>
            <p:spPr>
              <a:xfrm>
                <a:off x="762989" y="5251101"/>
                <a:ext cx="2076885" cy="1692245"/>
              </a:xfrm>
              <a:prstGeom prst="roundRect">
                <a:avLst>
                  <a:gd name="adj" fmla="val 9034"/>
                </a:avLst>
              </a:prstGeom>
              <a:solidFill>
                <a:srgbClr val="FFFFFF"/>
              </a:solidFill>
              <a:ln w="25400">
                <a:solidFill>
                  <a:srgbClr val="F6BB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02" name="直接连接符 301"/>
              <p:cNvCxnSpPr>
                <a:stCxn id="312" idx="5"/>
                <a:endCxn id="308" idx="2"/>
              </p:cNvCxnSpPr>
              <p:nvPr/>
            </p:nvCxnSpPr>
            <p:spPr>
              <a:xfrm>
                <a:off x="1355415" y="5666801"/>
                <a:ext cx="225457" cy="218109"/>
              </a:xfrm>
              <a:prstGeom prst="line">
                <a:avLst/>
              </a:prstGeom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/>
              <p:cNvCxnSpPr>
                <a:stCxn id="307" idx="7"/>
                <a:endCxn id="312" idx="3"/>
              </p:cNvCxnSpPr>
              <p:nvPr/>
            </p:nvCxnSpPr>
            <p:spPr>
              <a:xfrm flipV="1">
                <a:off x="1042909" y="5696215"/>
                <a:ext cx="85985" cy="620114"/>
              </a:xfrm>
              <a:prstGeom prst="line">
                <a:avLst/>
              </a:prstGeom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4" name="直接连接符 303"/>
              <p:cNvCxnSpPr>
                <a:stCxn id="310" idx="4"/>
                <a:endCxn id="311" idx="0"/>
              </p:cNvCxnSpPr>
              <p:nvPr/>
            </p:nvCxnSpPr>
            <p:spPr>
              <a:xfrm>
                <a:off x="2511536" y="5702581"/>
                <a:ext cx="43031" cy="427443"/>
              </a:xfrm>
              <a:prstGeom prst="line">
                <a:avLst/>
              </a:prstGeom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5" name="直接连接符 304"/>
              <p:cNvCxnSpPr>
                <a:stCxn id="308" idx="0"/>
                <a:endCxn id="310" idx="2"/>
              </p:cNvCxnSpPr>
              <p:nvPr/>
            </p:nvCxnSpPr>
            <p:spPr>
              <a:xfrm flipV="1">
                <a:off x="1818831" y="5546347"/>
                <a:ext cx="503554" cy="326714"/>
              </a:xfrm>
              <a:prstGeom prst="line">
                <a:avLst/>
              </a:prstGeom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6" name="直接连接符 305"/>
              <p:cNvCxnSpPr>
                <a:stCxn id="307" idx="5"/>
                <a:endCxn id="309" idx="2"/>
              </p:cNvCxnSpPr>
              <p:nvPr/>
            </p:nvCxnSpPr>
            <p:spPr>
              <a:xfrm>
                <a:off x="1182201" y="6498493"/>
                <a:ext cx="627356" cy="56802"/>
              </a:xfrm>
              <a:prstGeom prst="line">
                <a:avLst/>
              </a:prstGeom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07" name="椭圆 306"/>
              <p:cNvSpPr/>
              <p:nvPr/>
            </p:nvSpPr>
            <p:spPr>
              <a:xfrm rot="19294900">
                <a:off x="861699" y="6316578"/>
                <a:ext cx="322848" cy="32880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8" name="椭圆 307"/>
              <p:cNvSpPr/>
              <p:nvPr/>
            </p:nvSpPr>
            <p:spPr>
              <a:xfrm rot="2558835">
                <a:off x="1536631" y="5826534"/>
                <a:ext cx="334576" cy="35185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9" name="椭圆 308"/>
              <p:cNvSpPr/>
              <p:nvPr/>
            </p:nvSpPr>
            <p:spPr>
              <a:xfrm rot="1403401">
                <a:off x="1796023" y="6447919"/>
                <a:ext cx="329371" cy="35037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0" name="椭圆 309"/>
              <p:cNvSpPr/>
              <p:nvPr/>
            </p:nvSpPr>
            <p:spPr>
              <a:xfrm rot="21253427">
                <a:off x="2321506" y="5353096"/>
                <a:ext cx="346063" cy="35037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rgbClr val="F6BB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1" name="椭圆 310"/>
              <p:cNvSpPr/>
              <p:nvPr/>
            </p:nvSpPr>
            <p:spPr>
              <a:xfrm>
                <a:off x="2391566" y="6130024"/>
                <a:ext cx="326003" cy="35037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rgbClr val="F6BB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2" name="椭圆 311"/>
              <p:cNvSpPr/>
              <p:nvPr/>
            </p:nvSpPr>
            <p:spPr>
              <a:xfrm rot="21171848">
                <a:off x="1066334" y="5392243"/>
                <a:ext cx="322848" cy="33998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rgbClr val="F6BB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13" name="直接连接符 312"/>
              <p:cNvCxnSpPr>
                <a:stCxn id="311" idx="2"/>
                <a:endCxn id="308" idx="6"/>
              </p:cNvCxnSpPr>
              <p:nvPr/>
            </p:nvCxnSpPr>
            <p:spPr>
              <a:xfrm flipH="1" flipV="1">
                <a:off x="1826966" y="6120016"/>
                <a:ext cx="564600" cy="185195"/>
              </a:xfrm>
              <a:prstGeom prst="line">
                <a:avLst/>
              </a:prstGeom>
              <a:ln w="25400">
                <a:solidFill>
                  <a:schemeClr val="accent4">
                    <a:alpha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5137" y="23677"/>
              <a:ext cx="3271" cy="2665"/>
              <a:chOff x="762989" y="5251101"/>
              <a:chExt cx="2076885" cy="1692245"/>
            </a:xfrm>
          </p:grpSpPr>
          <p:sp>
            <p:nvSpPr>
              <p:cNvPr id="1196" name="圆角矩形 424"/>
              <p:cNvSpPr/>
              <p:nvPr/>
            </p:nvSpPr>
            <p:spPr>
              <a:xfrm>
                <a:off x="762989" y="5251101"/>
                <a:ext cx="2076885" cy="1692245"/>
              </a:xfrm>
              <a:prstGeom prst="roundRect">
                <a:avLst>
                  <a:gd name="adj" fmla="val 9034"/>
                </a:avLst>
              </a:prstGeom>
              <a:solidFill>
                <a:srgbClr val="FFFFFF"/>
              </a:solidFill>
              <a:ln w="25400">
                <a:solidFill>
                  <a:srgbClr val="F6BB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197" name="直接连接符 1196"/>
              <p:cNvCxnSpPr>
                <a:stCxn id="1207" idx="5"/>
                <a:endCxn id="1203" idx="2"/>
              </p:cNvCxnSpPr>
              <p:nvPr/>
            </p:nvCxnSpPr>
            <p:spPr>
              <a:xfrm>
                <a:off x="1355415" y="5666801"/>
                <a:ext cx="225457" cy="218109"/>
              </a:xfrm>
              <a:prstGeom prst="line">
                <a:avLst/>
              </a:prstGeom>
              <a:ln w="25400">
                <a:solidFill>
                  <a:srgbClr val="F6BB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98" name="直接连接符 1197"/>
              <p:cNvCxnSpPr>
                <a:stCxn id="1202" idx="7"/>
                <a:endCxn id="1207" idx="3"/>
              </p:cNvCxnSpPr>
              <p:nvPr/>
            </p:nvCxnSpPr>
            <p:spPr>
              <a:xfrm flipV="1">
                <a:off x="1042909" y="5696215"/>
                <a:ext cx="85985" cy="620114"/>
              </a:xfrm>
              <a:prstGeom prst="line">
                <a:avLst/>
              </a:prstGeom>
              <a:ln w="25400">
                <a:solidFill>
                  <a:srgbClr val="F6BB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99" name="直接连接符 1198"/>
              <p:cNvCxnSpPr>
                <a:stCxn id="1205" idx="4"/>
                <a:endCxn id="1206" idx="0"/>
              </p:cNvCxnSpPr>
              <p:nvPr/>
            </p:nvCxnSpPr>
            <p:spPr>
              <a:xfrm>
                <a:off x="2511536" y="5702581"/>
                <a:ext cx="43031" cy="427443"/>
              </a:xfrm>
              <a:prstGeom prst="line">
                <a:avLst/>
              </a:prstGeom>
              <a:ln w="25400">
                <a:solidFill>
                  <a:srgbClr val="F6BB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00" name="直接连接符 1199"/>
              <p:cNvCxnSpPr>
                <a:stCxn id="1203" idx="0"/>
                <a:endCxn id="1205" idx="2"/>
              </p:cNvCxnSpPr>
              <p:nvPr/>
            </p:nvCxnSpPr>
            <p:spPr>
              <a:xfrm flipV="1">
                <a:off x="1818831" y="5546347"/>
                <a:ext cx="503554" cy="326714"/>
              </a:xfrm>
              <a:prstGeom prst="line">
                <a:avLst/>
              </a:prstGeom>
              <a:ln w="25400">
                <a:solidFill>
                  <a:srgbClr val="F6BB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01" name="直接连接符 1200"/>
              <p:cNvCxnSpPr>
                <a:stCxn id="1202" idx="5"/>
                <a:endCxn id="1204" idx="2"/>
              </p:cNvCxnSpPr>
              <p:nvPr/>
            </p:nvCxnSpPr>
            <p:spPr>
              <a:xfrm>
                <a:off x="1182201" y="6498493"/>
                <a:ext cx="627356" cy="56802"/>
              </a:xfrm>
              <a:prstGeom prst="line">
                <a:avLst/>
              </a:prstGeom>
              <a:ln w="25400">
                <a:solidFill>
                  <a:srgbClr val="F6BB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202" name="椭圆 1201"/>
              <p:cNvSpPr/>
              <p:nvPr/>
            </p:nvSpPr>
            <p:spPr>
              <a:xfrm rot="19294900">
                <a:off x="861699" y="6316578"/>
                <a:ext cx="322848" cy="32880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rgbClr val="F6BB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03" name="椭圆 1202"/>
              <p:cNvSpPr/>
              <p:nvPr/>
            </p:nvSpPr>
            <p:spPr>
              <a:xfrm rot="2558835">
                <a:off x="1536631" y="5826534"/>
                <a:ext cx="334576" cy="35185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rgbClr val="F6BB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04" name="椭圆 1203"/>
              <p:cNvSpPr/>
              <p:nvPr/>
            </p:nvSpPr>
            <p:spPr>
              <a:xfrm rot="1403401">
                <a:off x="1796023" y="6447919"/>
                <a:ext cx="329371" cy="35037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rgbClr val="F6BB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05" name="椭圆 1204"/>
              <p:cNvSpPr/>
              <p:nvPr/>
            </p:nvSpPr>
            <p:spPr>
              <a:xfrm rot="21253427">
                <a:off x="2321506" y="5353096"/>
                <a:ext cx="346063" cy="35037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rgbClr val="F6BB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06" name="椭圆 1205"/>
              <p:cNvSpPr/>
              <p:nvPr/>
            </p:nvSpPr>
            <p:spPr>
              <a:xfrm>
                <a:off x="2391566" y="6130024"/>
                <a:ext cx="326003" cy="35037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rgbClr val="F6BB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07" name="椭圆 1206"/>
              <p:cNvSpPr/>
              <p:nvPr/>
            </p:nvSpPr>
            <p:spPr>
              <a:xfrm rot="21171848">
                <a:off x="1066334" y="5392243"/>
                <a:ext cx="322848" cy="33998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rgbClr val="F6BB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208" name="直接连接符 1207"/>
              <p:cNvCxnSpPr>
                <a:stCxn id="1206" idx="2"/>
                <a:endCxn id="1203" idx="6"/>
              </p:cNvCxnSpPr>
              <p:nvPr/>
            </p:nvCxnSpPr>
            <p:spPr>
              <a:xfrm flipH="1" flipV="1">
                <a:off x="1826965" y="6118692"/>
                <a:ext cx="564601" cy="186520"/>
              </a:xfrm>
              <a:prstGeom prst="line">
                <a:avLst/>
              </a:prstGeom>
              <a:ln w="25400">
                <a:solidFill>
                  <a:srgbClr val="F6BB00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2" name="文本框 1211"/>
              <p:cNvSpPr txBox="1"/>
              <p:nvPr/>
            </p:nvSpPr>
            <p:spPr>
              <a:xfrm>
                <a:off x="5147219" y="719053"/>
                <a:ext cx="2837767" cy="6133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4400" dirty="0" smtClean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层</a:t>
                </a:r>
                <a:r>
                  <a:rPr lang="en-US" altLang="zh-CN" sz="4400" dirty="0" smtClean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R-GCN</a:t>
                </a:r>
                <a:r>
                  <a:rPr lang="zh-CN" altLang="en-US" sz="4400" dirty="0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pitchFamily="18" charset="0"/>
                  </a:rPr>
                  <a:t>编码器</a:t>
                </a:r>
                <a:endParaRPr lang="en-US" altLang="zh-CN" sz="4400" dirty="0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12" name="文本框 1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19" y="719053"/>
                <a:ext cx="2837767" cy="613335"/>
              </a:xfrm>
              <a:prstGeom prst="rect">
                <a:avLst/>
              </a:prstGeom>
              <a:blipFill>
                <a:blip r:embed="rId15"/>
                <a:stretch>
                  <a:fillRect t="-24752" r="-61373" b="-72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5" name="文本框 1214"/>
              <p:cNvSpPr txBox="1"/>
              <p:nvPr/>
            </p:nvSpPr>
            <p:spPr>
              <a:xfrm>
                <a:off x="13863749" y="1734842"/>
                <a:ext cx="3376834" cy="469648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lstStyle/>
              <a:p>
                <a:r>
                  <a:rPr lang="zh-CN" altLang="en-US" sz="440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全局向量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4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sz="4400" i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15" name="文本框 1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3749" y="1734842"/>
                <a:ext cx="3376834" cy="469648"/>
              </a:xfrm>
              <a:prstGeom prst="rect">
                <a:avLst/>
              </a:prstGeom>
              <a:blipFill rotWithShape="1">
                <a:blip r:embed="rId16"/>
                <a:stretch>
                  <a:fillRect l="-13" t="-5" r="-197" b="-6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右 1128"/>
          <p:cNvSpPr/>
          <p:nvPr>
            <p:custDataLst>
              <p:tags r:id="rId2"/>
            </p:custDataLst>
          </p:nvPr>
        </p:nvSpPr>
        <p:spPr>
          <a:xfrm>
            <a:off x="3991776" y="10640864"/>
            <a:ext cx="697056" cy="427782"/>
          </a:xfrm>
          <a:prstGeom prst="rightArrow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147219" y="7856968"/>
                <a:ext cx="2837767" cy="6133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4400" dirty="0" smtClean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层</a:t>
                </a:r>
                <a:r>
                  <a:rPr lang="en-US" altLang="zh-CN" sz="4400" dirty="0" smtClean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R-GCN</a:t>
                </a:r>
                <a:r>
                  <a:rPr lang="zh-CN" altLang="en-US" sz="4400" dirty="0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pitchFamily="18" charset="0"/>
                  </a:rPr>
                  <a:t>编码器</a:t>
                </a:r>
                <a:endParaRPr lang="en-US" altLang="zh-CN" sz="4400" dirty="0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147219" y="7856968"/>
                <a:ext cx="2837767" cy="613335"/>
              </a:xfrm>
              <a:prstGeom prst="rect">
                <a:avLst/>
              </a:prstGeom>
              <a:blipFill>
                <a:blip r:embed="rId17"/>
                <a:stretch>
                  <a:fillRect t="-25000" r="-61373" b="-7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1128"/>
          <p:cNvSpPr/>
          <p:nvPr>
            <p:custDataLst>
              <p:tags r:id="rId4"/>
            </p:custDataLst>
          </p:nvPr>
        </p:nvSpPr>
        <p:spPr>
          <a:xfrm>
            <a:off x="8998751" y="3674279"/>
            <a:ext cx="697056" cy="427782"/>
          </a:xfrm>
          <a:prstGeom prst="rightArrow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1128"/>
          <p:cNvSpPr/>
          <p:nvPr>
            <p:custDataLst>
              <p:tags r:id="rId5"/>
            </p:custDataLst>
          </p:nvPr>
        </p:nvSpPr>
        <p:spPr>
          <a:xfrm>
            <a:off x="13724421" y="3686979"/>
            <a:ext cx="697056" cy="427782"/>
          </a:xfrm>
          <a:prstGeom prst="rightArrow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1128"/>
          <p:cNvSpPr/>
          <p:nvPr>
            <p:custDataLst>
              <p:tags r:id="rId6"/>
            </p:custDataLst>
          </p:nvPr>
        </p:nvSpPr>
        <p:spPr>
          <a:xfrm>
            <a:off x="8997481" y="10722779"/>
            <a:ext cx="697056" cy="427782"/>
          </a:xfrm>
          <a:prstGeom prst="rightArrow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1128"/>
          <p:cNvSpPr/>
          <p:nvPr>
            <p:custDataLst>
              <p:tags r:id="rId7"/>
            </p:custDataLst>
          </p:nvPr>
        </p:nvSpPr>
        <p:spPr>
          <a:xfrm>
            <a:off x="13724421" y="10745639"/>
            <a:ext cx="697056" cy="427782"/>
          </a:xfrm>
          <a:prstGeom prst="rightArrow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3863749" y="8583317"/>
                <a:ext cx="3376834" cy="469648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lstStyle/>
              <a:p>
                <a:r>
                  <a:rPr lang="zh-CN" altLang="en-US" sz="440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全局向量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4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4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4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sz="4400" i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3863749" y="8583317"/>
                <a:ext cx="3376834" cy="469648"/>
              </a:xfrm>
              <a:prstGeom prst="rect">
                <a:avLst/>
              </a:prstGeom>
              <a:blipFill rotWithShape="1">
                <a:blip r:embed="rId19"/>
                <a:stretch>
                  <a:fillRect l="-13" t="-5" r="-16200" b="-6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圆角矩形 424"/>
          <p:cNvSpPr/>
          <p:nvPr>
            <p:custDataLst>
              <p:tags r:id="rId9"/>
            </p:custDataLst>
          </p:nvPr>
        </p:nvSpPr>
        <p:spPr>
          <a:xfrm>
            <a:off x="16470630" y="6322060"/>
            <a:ext cx="4819015" cy="1849755"/>
          </a:xfrm>
          <a:prstGeom prst="roundRect">
            <a:avLst>
              <a:gd name="adj" fmla="val 6989"/>
            </a:avLst>
          </a:prstGeom>
          <a:solidFill>
            <a:srgbClr val="DAE3F3"/>
          </a:solidFill>
          <a:ln w="22225">
            <a:solidFill>
              <a:srgbClr val="DAE3F3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6730345" y="6460490"/>
                <a:ext cx="3668395" cy="1520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/>
                  <a:t>相似度得分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acc>
                      <m:r>
                        <a:rPr lang="en-US" altLang="zh-CN" sz="4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e>
                      </m:acc>
                      <m:r>
                        <a:rPr lang="en-US" altLang="zh-CN" sz="4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40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0345" y="6460490"/>
                <a:ext cx="3668395" cy="1520190"/>
              </a:xfrm>
              <a:prstGeom prst="rect">
                <a:avLst/>
              </a:prstGeom>
              <a:blipFill rotWithShape="1">
                <a:blip r:embed="rId20"/>
                <a:stretch>
                  <a:fillRect r="-16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直角上箭头 19"/>
          <p:cNvSpPr/>
          <p:nvPr/>
        </p:nvSpPr>
        <p:spPr>
          <a:xfrm flipV="1">
            <a:off x="16165830" y="3786505"/>
            <a:ext cx="2917825" cy="1736725"/>
          </a:xfrm>
          <a:prstGeom prst="bentUpArrow">
            <a:avLst>
              <a:gd name="adj1" fmla="val 13747"/>
              <a:gd name="adj2" fmla="val 18025"/>
              <a:gd name="adj3" fmla="val 14259"/>
            </a:avLst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上箭头 20"/>
          <p:cNvSpPr/>
          <p:nvPr>
            <p:custDataLst>
              <p:tags r:id="rId10"/>
            </p:custDataLst>
          </p:nvPr>
        </p:nvSpPr>
        <p:spPr>
          <a:xfrm>
            <a:off x="15913100" y="9198610"/>
            <a:ext cx="3170555" cy="1851025"/>
          </a:xfrm>
          <a:prstGeom prst="bentUpArrow">
            <a:avLst>
              <a:gd name="adj1" fmla="val 13747"/>
              <a:gd name="adj2" fmla="val 15502"/>
              <a:gd name="adj3" fmla="val 14259"/>
            </a:avLst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曲线连接符 24"/>
          <p:cNvCxnSpPr>
            <a:stCxn id="1196" idx="1"/>
          </p:cNvCxnSpPr>
          <p:nvPr/>
        </p:nvCxnSpPr>
        <p:spPr>
          <a:xfrm rot="10800000">
            <a:off x="1517015" y="12503150"/>
            <a:ext cx="1226820" cy="3977640"/>
          </a:xfrm>
          <a:prstGeom prst="curvedConnector2">
            <a:avLst/>
          </a:prstGeom>
          <a:ln w="34925">
            <a:solidFill>
              <a:srgbClr val="F6BB00"/>
            </a:solidFill>
            <a:prstDash val="lgDash"/>
            <a:headEnd w="lg" len="lg"/>
            <a:tailEnd type="arrow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14300" y="213995"/>
            <a:ext cx="21395690" cy="13804900"/>
          </a:xfrm>
          <a:prstGeom prst="roundRect">
            <a:avLst>
              <a:gd name="adj" fmla="val 11690"/>
            </a:avLst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936289" y="16633398"/>
                <a:ext cx="426270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 dirty="0" smtClean="0">
                          <a:latin typeface="Cambria Math" panose="02040503050406030204" pitchFamily="18" charset="0"/>
                        </a:rPr>
                        <m:t>知识图谱样例集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289" y="16633398"/>
                <a:ext cx="4262705" cy="7694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60705" y="2719070"/>
            <a:ext cx="2876550" cy="2131695"/>
            <a:chOff x="883" y="4282"/>
            <a:chExt cx="4530" cy="3357"/>
          </a:xfrm>
        </p:grpSpPr>
        <p:cxnSp>
          <p:nvCxnSpPr>
            <p:cNvPr id="394" name="直接连接符 393"/>
            <p:cNvCxnSpPr>
              <a:stCxn id="581" idx="5"/>
              <a:endCxn id="364" idx="1"/>
            </p:cNvCxnSpPr>
            <p:nvPr/>
          </p:nvCxnSpPr>
          <p:spPr>
            <a:xfrm>
              <a:off x="1982" y="4958"/>
              <a:ext cx="487" cy="367"/>
            </a:xfrm>
            <a:prstGeom prst="line">
              <a:avLst/>
            </a:prstGeom>
            <a:ln w="57150">
              <a:solidFill>
                <a:srgbClr val="2F8A95">
                  <a:alpha val="98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>
              <a:stCxn id="363" idx="7"/>
              <a:endCxn id="364" idx="3"/>
            </p:cNvCxnSpPr>
            <p:nvPr/>
          </p:nvCxnSpPr>
          <p:spPr>
            <a:xfrm flipV="1">
              <a:off x="1486" y="5823"/>
              <a:ext cx="864" cy="719"/>
            </a:xfrm>
            <a:prstGeom prst="line">
              <a:avLst/>
            </a:prstGeom>
            <a:ln w="57150">
              <a:solidFill>
                <a:srgbClr val="2F8A95">
                  <a:alpha val="98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>
              <a:stCxn id="366" idx="4"/>
              <a:endCxn id="367" idx="0"/>
            </p:cNvCxnSpPr>
            <p:nvPr/>
          </p:nvCxnSpPr>
          <p:spPr>
            <a:xfrm>
              <a:off x="4914" y="4997"/>
              <a:ext cx="147" cy="724"/>
            </a:xfrm>
            <a:prstGeom prst="line">
              <a:avLst/>
            </a:prstGeom>
            <a:ln w="57150">
              <a:solidFill>
                <a:srgbClr val="2F8A95">
                  <a:alpha val="98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>
              <a:stCxn id="364" idx="7"/>
              <a:endCxn id="366" idx="2"/>
            </p:cNvCxnSpPr>
            <p:nvPr/>
          </p:nvCxnSpPr>
          <p:spPr>
            <a:xfrm flipV="1">
              <a:off x="2954" y="4724"/>
              <a:ext cx="1533" cy="716"/>
            </a:xfrm>
            <a:prstGeom prst="line">
              <a:avLst/>
            </a:prstGeom>
            <a:ln w="57150">
              <a:solidFill>
                <a:srgbClr val="2F8A95">
                  <a:alpha val="98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>
              <a:stCxn id="363" idx="5"/>
              <a:endCxn id="365" idx="2"/>
            </p:cNvCxnSpPr>
            <p:nvPr/>
          </p:nvCxnSpPr>
          <p:spPr>
            <a:xfrm>
              <a:off x="1486" y="7054"/>
              <a:ext cx="1816" cy="186"/>
            </a:xfrm>
            <a:prstGeom prst="line">
              <a:avLst/>
            </a:prstGeom>
            <a:ln w="57150">
              <a:solidFill>
                <a:srgbClr val="2F8A95">
                  <a:alpha val="98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>
              <a:stCxn id="364" idx="6"/>
              <a:endCxn id="367" idx="2"/>
            </p:cNvCxnSpPr>
            <p:nvPr/>
          </p:nvCxnSpPr>
          <p:spPr>
            <a:xfrm>
              <a:off x="2996" y="5714"/>
              <a:ext cx="1711" cy="369"/>
            </a:xfrm>
            <a:prstGeom prst="line">
              <a:avLst/>
            </a:prstGeom>
            <a:ln w="57150">
              <a:solidFill>
                <a:srgbClr val="2F8A95">
                  <a:alpha val="98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>
              <a:stCxn id="365" idx="7"/>
              <a:endCxn id="367" idx="3"/>
            </p:cNvCxnSpPr>
            <p:nvPr/>
          </p:nvCxnSpPr>
          <p:spPr>
            <a:xfrm flipV="1">
              <a:off x="3928" y="6339"/>
              <a:ext cx="883" cy="709"/>
            </a:xfrm>
            <a:prstGeom prst="line">
              <a:avLst/>
            </a:prstGeom>
            <a:ln w="57150">
              <a:solidFill>
                <a:srgbClr val="2F8A95">
                  <a:alpha val="98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63" name="椭圆 362"/>
            <p:cNvSpPr/>
            <p:nvPr/>
          </p:nvSpPr>
          <p:spPr>
            <a:xfrm>
              <a:off x="883" y="6436"/>
              <a:ext cx="707" cy="724"/>
            </a:xfrm>
            <a:prstGeom prst="ellipse">
              <a:avLst/>
            </a:prstGeom>
            <a:solidFill>
              <a:srgbClr val="4AB7C6"/>
            </a:solidFill>
            <a:ln w="57150">
              <a:solidFill>
                <a:srgbClr val="2F8A95">
                  <a:alpha val="98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 rot="802991">
              <a:off x="2300" y="5270"/>
              <a:ext cx="707" cy="724"/>
            </a:xfrm>
            <a:prstGeom prst="ellipse">
              <a:avLst/>
            </a:prstGeom>
            <a:solidFill>
              <a:srgbClr val="4AB7C6"/>
            </a:solidFill>
            <a:ln w="57150">
              <a:solidFill>
                <a:srgbClr val="2F8A95">
                  <a:alpha val="98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5" name="椭圆 364"/>
            <p:cNvSpPr/>
            <p:nvPr/>
          </p:nvSpPr>
          <p:spPr>
            <a:xfrm rot="356078">
              <a:off x="3301" y="6915"/>
              <a:ext cx="707" cy="724"/>
            </a:xfrm>
            <a:prstGeom prst="ellipse">
              <a:avLst/>
            </a:prstGeom>
            <a:solidFill>
              <a:srgbClr val="4AB7C6"/>
            </a:solidFill>
            <a:ln w="57150">
              <a:solidFill>
                <a:srgbClr val="2F8A95">
                  <a:alpha val="98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6" name="椭圆 365"/>
            <p:cNvSpPr/>
            <p:nvPr/>
          </p:nvSpPr>
          <p:spPr>
            <a:xfrm rot="20812622">
              <a:off x="4478" y="4282"/>
              <a:ext cx="707" cy="724"/>
            </a:xfrm>
            <a:prstGeom prst="ellipse">
              <a:avLst/>
            </a:prstGeom>
            <a:solidFill>
              <a:srgbClr val="4AB7C6"/>
            </a:solidFill>
            <a:ln w="57150">
              <a:solidFill>
                <a:srgbClr val="2F8A95">
                  <a:alpha val="98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7" name="椭圆 366"/>
            <p:cNvSpPr/>
            <p:nvPr/>
          </p:nvSpPr>
          <p:spPr>
            <a:xfrm>
              <a:off x="4707" y="5721"/>
              <a:ext cx="707" cy="724"/>
            </a:xfrm>
            <a:prstGeom prst="ellipse">
              <a:avLst/>
            </a:prstGeom>
            <a:solidFill>
              <a:srgbClr val="4AB7C6"/>
            </a:solidFill>
            <a:ln w="57150">
              <a:solidFill>
                <a:srgbClr val="2F8A95">
                  <a:alpha val="98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椭圆 580"/>
            <p:cNvSpPr/>
            <p:nvPr/>
          </p:nvSpPr>
          <p:spPr>
            <a:xfrm>
              <a:off x="1379" y="4340"/>
              <a:ext cx="707" cy="724"/>
            </a:xfrm>
            <a:prstGeom prst="ellipse">
              <a:avLst/>
            </a:prstGeom>
            <a:solidFill>
              <a:srgbClr val="4AB7C6"/>
            </a:solidFill>
            <a:ln w="57150">
              <a:solidFill>
                <a:srgbClr val="2F8A95">
                  <a:alpha val="98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4" name="文本框 1133"/>
              <p:cNvSpPr txBox="1"/>
              <p:nvPr/>
            </p:nvSpPr>
            <p:spPr>
              <a:xfrm>
                <a:off x="888546" y="1753882"/>
                <a:ext cx="1983639" cy="469648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4400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输入</m:t>
                          </m:r>
                          <m:r>
                            <m:rPr>
                              <m:nor/>
                            </m:rPr>
                            <a:rPr lang="zh-CN" altLang="en-US" sz="4400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zh-CN" sz="4400" i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34" name="文本框 1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46" y="1753882"/>
                <a:ext cx="1983639" cy="469648"/>
              </a:xfrm>
              <a:prstGeom prst="rect">
                <a:avLst/>
              </a:prstGeom>
              <a:blipFill rotWithShape="1">
                <a:blip r:embed="rId3"/>
                <a:stretch>
                  <a:fillRect l="-9" t="-3" r="-20580" b="-48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624840" y="9792335"/>
            <a:ext cx="2828290" cy="2097405"/>
            <a:chOff x="984" y="15421"/>
            <a:chExt cx="4454" cy="3303"/>
          </a:xfrm>
        </p:grpSpPr>
        <p:cxnSp>
          <p:nvCxnSpPr>
            <p:cNvPr id="903" name="直接连接符 902"/>
            <p:cNvCxnSpPr>
              <a:stCxn id="915" idx="5"/>
              <a:endCxn id="911" idx="2"/>
            </p:cNvCxnSpPr>
            <p:nvPr/>
          </p:nvCxnSpPr>
          <p:spPr>
            <a:xfrm>
              <a:off x="2115" y="16096"/>
              <a:ext cx="726" cy="492"/>
            </a:xfrm>
            <a:prstGeom prst="line">
              <a:avLst/>
            </a:prstGeom>
            <a:ln w="57150">
              <a:solidFill>
                <a:srgbClr val="924ACA">
                  <a:alpha val="98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04" name="直接连接符 903"/>
            <p:cNvCxnSpPr>
              <a:stCxn id="910" idx="7"/>
              <a:endCxn id="911" idx="4"/>
            </p:cNvCxnSpPr>
            <p:nvPr/>
          </p:nvCxnSpPr>
          <p:spPr>
            <a:xfrm flipV="1">
              <a:off x="1590" y="17103"/>
              <a:ext cx="1157" cy="685"/>
            </a:xfrm>
            <a:prstGeom prst="line">
              <a:avLst/>
            </a:prstGeom>
            <a:ln w="57150">
              <a:solidFill>
                <a:srgbClr val="924ACA">
                  <a:alpha val="98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05" name="直接连接符 904"/>
            <p:cNvCxnSpPr>
              <a:stCxn id="913" idx="4"/>
              <a:endCxn id="914" idx="0"/>
            </p:cNvCxnSpPr>
            <p:nvPr/>
          </p:nvCxnSpPr>
          <p:spPr>
            <a:xfrm>
              <a:off x="4965" y="16162"/>
              <a:ext cx="115" cy="1084"/>
            </a:xfrm>
            <a:prstGeom prst="line">
              <a:avLst/>
            </a:prstGeom>
            <a:ln w="57150">
              <a:solidFill>
                <a:srgbClr val="924ACA">
                  <a:alpha val="98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06" name="直接连接符 905"/>
            <p:cNvCxnSpPr>
              <a:stCxn id="911" idx="0"/>
              <a:endCxn id="913" idx="2"/>
            </p:cNvCxnSpPr>
            <p:nvPr/>
          </p:nvCxnSpPr>
          <p:spPr>
            <a:xfrm flipV="1">
              <a:off x="3357" y="15830"/>
              <a:ext cx="1191" cy="844"/>
            </a:xfrm>
            <a:prstGeom prst="line">
              <a:avLst/>
            </a:prstGeom>
            <a:ln w="57150">
              <a:solidFill>
                <a:srgbClr val="924ACA">
                  <a:alpha val="98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07" name="直接连接符 906"/>
            <p:cNvCxnSpPr>
              <a:stCxn id="911" idx="6"/>
              <a:endCxn id="912" idx="1"/>
            </p:cNvCxnSpPr>
            <p:nvPr/>
          </p:nvCxnSpPr>
          <p:spPr>
            <a:xfrm>
              <a:off x="3263" y="17190"/>
              <a:ext cx="253" cy="821"/>
            </a:xfrm>
            <a:prstGeom prst="line">
              <a:avLst/>
            </a:prstGeom>
            <a:ln w="57150">
              <a:solidFill>
                <a:srgbClr val="924ACA">
                  <a:alpha val="98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10" name="椭圆 909"/>
            <p:cNvSpPr/>
            <p:nvPr/>
          </p:nvSpPr>
          <p:spPr>
            <a:xfrm>
              <a:off x="984" y="17686"/>
              <a:ext cx="710" cy="697"/>
            </a:xfrm>
            <a:prstGeom prst="ellipse">
              <a:avLst/>
            </a:prstGeom>
            <a:solidFill>
              <a:srgbClr val="B07AD8"/>
            </a:solidFill>
            <a:ln w="57150">
              <a:solidFill>
                <a:srgbClr val="924ACA">
                  <a:alpha val="98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1" name="椭圆 910"/>
            <p:cNvSpPr/>
            <p:nvPr/>
          </p:nvSpPr>
          <p:spPr>
            <a:xfrm rot="3297032">
              <a:off x="2685" y="16516"/>
              <a:ext cx="735" cy="746"/>
            </a:xfrm>
            <a:prstGeom prst="ellipse">
              <a:avLst/>
            </a:prstGeom>
            <a:solidFill>
              <a:srgbClr val="B07AD8"/>
            </a:solidFill>
            <a:ln w="57150">
              <a:solidFill>
                <a:srgbClr val="924ACA">
                  <a:alpha val="98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2" name="椭圆 911"/>
            <p:cNvSpPr/>
            <p:nvPr/>
          </p:nvSpPr>
          <p:spPr>
            <a:xfrm rot="1403401">
              <a:off x="3286" y="17982"/>
              <a:ext cx="724" cy="743"/>
            </a:xfrm>
            <a:prstGeom prst="ellipse">
              <a:avLst/>
            </a:prstGeom>
            <a:solidFill>
              <a:srgbClr val="B07AD8"/>
            </a:solidFill>
            <a:ln w="57150">
              <a:solidFill>
                <a:srgbClr val="924ACA">
                  <a:alpha val="98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3" name="椭圆 912"/>
            <p:cNvSpPr/>
            <p:nvPr/>
          </p:nvSpPr>
          <p:spPr>
            <a:xfrm rot="21253427">
              <a:off x="4547" y="15421"/>
              <a:ext cx="761" cy="743"/>
            </a:xfrm>
            <a:prstGeom prst="ellipse">
              <a:avLst/>
            </a:prstGeom>
            <a:solidFill>
              <a:srgbClr val="B07AD8"/>
            </a:solidFill>
            <a:ln w="57150">
              <a:solidFill>
                <a:srgbClr val="924ACA">
                  <a:alpha val="98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4" name="椭圆 913"/>
            <p:cNvSpPr/>
            <p:nvPr/>
          </p:nvSpPr>
          <p:spPr>
            <a:xfrm>
              <a:off x="4722" y="17246"/>
              <a:ext cx="716" cy="743"/>
            </a:xfrm>
            <a:prstGeom prst="ellipse">
              <a:avLst/>
            </a:prstGeom>
            <a:solidFill>
              <a:srgbClr val="B07AD8"/>
            </a:solidFill>
            <a:ln w="57150">
              <a:solidFill>
                <a:srgbClr val="924ACA">
                  <a:alpha val="98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5" name="椭圆 914"/>
            <p:cNvSpPr/>
            <p:nvPr/>
          </p:nvSpPr>
          <p:spPr>
            <a:xfrm rot="21171848">
              <a:off x="1480" y="15514"/>
              <a:ext cx="710" cy="721"/>
            </a:xfrm>
            <a:prstGeom prst="ellipse">
              <a:avLst/>
            </a:prstGeom>
            <a:solidFill>
              <a:srgbClr val="B07AD8"/>
            </a:solidFill>
            <a:ln w="57150">
              <a:solidFill>
                <a:srgbClr val="924ACA">
                  <a:alpha val="98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16" name="直接连接符 915"/>
            <p:cNvCxnSpPr>
              <a:stCxn id="915" idx="3"/>
              <a:endCxn id="910" idx="0"/>
            </p:cNvCxnSpPr>
            <p:nvPr/>
          </p:nvCxnSpPr>
          <p:spPr>
            <a:xfrm flipH="1">
              <a:off x="1339" y="16158"/>
              <a:ext cx="278" cy="1528"/>
            </a:xfrm>
            <a:prstGeom prst="line">
              <a:avLst/>
            </a:prstGeom>
            <a:ln w="57150">
              <a:solidFill>
                <a:srgbClr val="924ACA">
                  <a:alpha val="98000"/>
                </a:srgb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9" name="文本框 1138"/>
              <p:cNvSpPr txBox="1"/>
              <p:nvPr/>
            </p:nvSpPr>
            <p:spPr>
              <a:xfrm>
                <a:off x="925603" y="8820572"/>
                <a:ext cx="2271781" cy="469648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4400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输入</m:t>
                          </m:r>
                          <m:r>
                            <m:rPr>
                              <m:nor/>
                            </m:rPr>
                            <a:rPr lang="zh-CN" altLang="en-US" sz="4400" dirty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en-US" altLang="zh-CN" sz="4400" i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39" name="文本框 1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03" y="8820572"/>
                <a:ext cx="2271781" cy="469648"/>
              </a:xfrm>
              <a:prstGeom prst="rect">
                <a:avLst/>
              </a:prstGeom>
              <a:blipFill rotWithShape="1">
                <a:blip r:embed="rId4"/>
                <a:stretch>
                  <a:fillRect l="-18" t="-90" r="-29063" b="-47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1" name="组合 200"/>
          <p:cNvGrpSpPr/>
          <p:nvPr/>
        </p:nvGrpSpPr>
        <p:grpSpPr>
          <a:xfrm rot="16200000">
            <a:off x="13939248" y="3736545"/>
            <a:ext cx="2410108" cy="509109"/>
            <a:chOff x="8455714" y="4092026"/>
            <a:chExt cx="1300930" cy="268657"/>
          </a:xfrm>
        </p:grpSpPr>
        <p:grpSp>
          <p:nvGrpSpPr>
            <p:cNvPr id="401" name="组合 400"/>
            <p:cNvGrpSpPr/>
            <p:nvPr/>
          </p:nvGrpSpPr>
          <p:grpSpPr>
            <a:xfrm>
              <a:off x="8455714" y="4092026"/>
              <a:ext cx="780558" cy="268656"/>
              <a:chOff x="933" y="2557"/>
              <a:chExt cx="360" cy="146"/>
            </a:xfrm>
          </p:grpSpPr>
          <p:sp>
            <p:nvSpPr>
              <p:cNvPr id="402" name="矩形 401"/>
              <p:cNvSpPr/>
              <p:nvPr/>
            </p:nvSpPr>
            <p:spPr>
              <a:xfrm>
                <a:off x="933" y="2557"/>
                <a:ext cx="120" cy="146"/>
              </a:xfrm>
              <a:prstGeom prst="rect">
                <a:avLst/>
              </a:prstGeom>
              <a:solidFill>
                <a:srgbClr val="94CAE9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1053" y="2557"/>
                <a:ext cx="120" cy="146"/>
              </a:xfrm>
              <a:prstGeom prst="rect">
                <a:avLst/>
              </a:prstGeom>
              <a:solidFill>
                <a:srgbClr val="4AB7C6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1173" y="2557"/>
                <a:ext cx="120" cy="146"/>
              </a:xfrm>
              <a:prstGeom prst="rect">
                <a:avLst/>
              </a:prstGeom>
              <a:solidFill>
                <a:srgbClr val="94CAE9">
                  <a:alpha val="49000"/>
                </a:srgb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30" name="矩形 529"/>
            <p:cNvSpPr/>
            <p:nvPr/>
          </p:nvSpPr>
          <p:spPr>
            <a:xfrm>
              <a:off x="9496458" y="4092026"/>
              <a:ext cx="260186" cy="268656"/>
            </a:xfrm>
            <a:prstGeom prst="rect">
              <a:avLst/>
            </a:prstGeom>
            <a:solidFill>
              <a:srgbClr val="73C9D3">
                <a:alpha val="82000"/>
              </a:srgb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1" name="矩形 530"/>
            <p:cNvSpPr/>
            <p:nvPr/>
          </p:nvSpPr>
          <p:spPr>
            <a:xfrm>
              <a:off x="9236272" y="4092027"/>
              <a:ext cx="260186" cy="268656"/>
            </a:xfrm>
            <a:prstGeom prst="rect">
              <a:avLst/>
            </a:prstGeom>
            <a:solidFill>
              <a:srgbClr val="BCCFE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09" name="组合 1108"/>
          <p:cNvGrpSpPr/>
          <p:nvPr/>
        </p:nvGrpSpPr>
        <p:grpSpPr>
          <a:xfrm rot="5400000">
            <a:off x="13939248" y="10627394"/>
            <a:ext cx="2410108" cy="509109"/>
            <a:chOff x="8455714" y="4092026"/>
            <a:chExt cx="1300930" cy="268657"/>
          </a:xfrm>
        </p:grpSpPr>
        <p:grpSp>
          <p:nvGrpSpPr>
            <p:cNvPr id="1110" name="组合 1109"/>
            <p:cNvGrpSpPr/>
            <p:nvPr/>
          </p:nvGrpSpPr>
          <p:grpSpPr>
            <a:xfrm>
              <a:off x="8455714" y="4092026"/>
              <a:ext cx="780558" cy="268656"/>
              <a:chOff x="933" y="2557"/>
              <a:chExt cx="360" cy="146"/>
            </a:xfrm>
          </p:grpSpPr>
          <p:sp>
            <p:nvSpPr>
              <p:cNvPr id="1113" name="矩形 1112"/>
              <p:cNvSpPr/>
              <p:nvPr/>
            </p:nvSpPr>
            <p:spPr>
              <a:xfrm>
                <a:off x="933" y="2557"/>
                <a:ext cx="120" cy="146"/>
              </a:xfrm>
              <a:prstGeom prst="rect">
                <a:avLst/>
              </a:prstGeom>
              <a:solidFill>
                <a:srgbClr val="D3B5E9"/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4" name="矩形 1113"/>
              <p:cNvSpPr/>
              <p:nvPr/>
            </p:nvSpPr>
            <p:spPr>
              <a:xfrm>
                <a:off x="1053" y="2557"/>
                <a:ext cx="120" cy="146"/>
              </a:xfrm>
              <a:prstGeom prst="rect">
                <a:avLst/>
              </a:prstGeom>
              <a:solidFill>
                <a:srgbClr val="C7A1E3"/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5" name="矩形 1114"/>
              <p:cNvSpPr/>
              <p:nvPr/>
            </p:nvSpPr>
            <p:spPr>
              <a:xfrm>
                <a:off x="1173" y="2557"/>
                <a:ext cx="120" cy="146"/>
              </a:xfrm>
              <a:prstGeom prst="rect">
                <a:avLst/>
              </a:prstGeom>
              <a:solidFill>
                <a:srgbClr val="9750CC"/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11" name="矩形 1110"/>
            <p:cNvSpPr/>
            <p:nvPr/>
          </p:nvSpPr>
          <p:spPr>
            <a:xfrm>
              <a:off x="9496458" y="4092026"/>
              <a:ext cx="260186" cy="268656"/>
            </a:xfrm>
            <a:prstGeom prst="rect">
              <a:avLst/>
            </a:prstGeom>
            <a:solidFill>
              <a:srgbClr val="9F5ED0">
                <a:alpha val="81961"/>
              </a:srgb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2" name="矩形 1111"/>
            <p:cNvSpPr/>
            <p:nvPr/>
          </p:nvSpPr>
          <p:spPr>
            <a:xfrm>
              <a:off x="9236272" y="4092027"/>
              <a:ext cx="260186" cy="268656"/>
            </a:xfrm>
            <a:prstGeom prst="rect">
              <a:avLst/>
            </a:prstGeom>
            <a:solidFill>
              <a:srgbClr val="DEC7EF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Y0YTJmMjU3NTEzOWNhMWVkNjAwN2ExYmFkOGU2ZD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75</Words>
  <Application>Microsoft Office PowerPoint</Application>
  <PresentationFormat>自定义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MS Mincho</vt:lpstr>
      <vt:lpstr>等线</vt:lpstr>
      <vt:lpstr>等线 Light</vt:lpstr>
      <vt:lpstr>宋体</vt:lpstr>
      <vt:lpstr>Arial</vt:lpstr>
      <vt:lpstr>Calibri</vt:lpstr>
      <vt:lpstr>Calibri Light</vt:lpstr>
      <vt:lpstr>Cambria Math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dell</cp:lastModifiedBy>
  <cp:revision>180</cp:revision>
  <cp:lastPrinted>2024-03-07T01:27:00Z</cp:lastPrinted>
  <dcterms:created xsi:type="dcterms:W3CDTF">2019-06-19T02:08:00Z</dcterms:created>
  <dcterms:modified xsi:type="dcterms:W3CDTF">2024-04-12T08:00:37Z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DB069DC4CE8144FF94C8CE37246A6BB2_13</vt:lpwstr>
  </property>
</Properties>
</file>