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</p:sldIdLst>
  <p:sldSz cx="10367645" cy="10799445"/>
  <p:notesSz cx="6858000" cy="9144000"/>
  <p:custDataLst>
    <p:tags r:id="rId11"/>
  </p:custDataLst>
  <p:defaultTextStyle>
    <a:defPPr>
      <a:defRPr lang="zh-CN"/>
    </a:defPPr>
    <a:lvl1pPr marL="0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2pPr>
    <a:lvl3pPr marL="810895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3pPr>
    <a:lvl4pPr marL="1216025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4pPr>
    <a:lvl5pPr marL="1621155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5pPr>
    <a:lvl6pPr marL="2026285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6pPr>
    <a:lvl7pPr marL="2431415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7pPr>
    <a:lvl8pPr marL="2837180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8pPr>
    <a:lvl9pPr marL="3242310" algn="l" defTabSz="810895" rtl="0" eaLnBrk="1" latinLnBrk="0" hangingPunct="1">
      <a:defRPr sz="159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494"/>
    <a:srgbClr val="3DB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28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6042" y="1767503"/>
            <a:ext cx="7776238" cy="3760000"/>
          </a:xfrm>
        </p:spPr>
        <p:txBody>
          <a:bodyPr anchor="b"/>
          <a:lstStyle>
            <a:lvl1pPr algn="ctr">
              <a:defRPr sz="80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042" y="5672507"/>
            <a:ext cx="7776238" cy="2607499"/>
          </a:xfrm>
        </p:spPr>
        <p:txBody>
          <a:bodyPr/>
          <a:lstStyle>
            <a:lvl1pPr marL="0" indent="0" algn="ctr">
              <a:buNone/>
              <a:defRPr sz="3230"/>
            </a:lvl1pPr>
            <a:lvl2pPr marL="615315" indent="0" algn="ctr">
              <a:buNone/>
              <a:defRPr sz="2690"/>
            </a:lvl2pPr>
            <a:lvl3pPr marL="1230630" indent="0" algn="ctr">
              <a:buNone/>
              <a:defRPr sz="2420"/>
            </a:lvl3pPr>
            <a:lvl4pPr marL="1845945" indent="0" algn="ctr">
              <a:buNone/>
              <a:defRPr sz="2155"/>
            </a:lvl4pPr>
            <a:lvl5pPr marL="2461260" indent="0" algn="ctr">
              <a:buNone/>
              <a:defRPr sz="2155"/>
            </a:lvl5pPr>
            <a:lvl6pPr marL="3075940" indent="0" algn="ctr">
              <a:buNone/>
              <a:defRPr sz="2155"/>
            </a:lvl6pPr>
            <a:lvl7pPr marL="3691255" indent="0" algn="ctr">
              <a:buNone/>
              <a:defRPr sz="2155"/>
            </a:lvl7pPr>
            <a:lvl8pPr marL="4306570" indent="0" algn="ctr">
              <a:buNone/>
              <a:defRPr sz="2155"/>
            </a:lvl8pPr>
            <a:lvl9pPr marL="4921885" indent="0" algn="ctr">
              <a:buNone/>
              <a:defRPr sz="2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67472" y="455002"/>
            <a:ext cx="1707803" cy="7230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4068" y="455002"/>
            <a:ext cx="4993804" cy="7230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040" y="1767501"/>
            <a:ext cx="7776238" cy="376000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40" y="5672499"/>
            <a:ext cx="7776238" cy="2607499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795" indent="0" algn="ctr">
              <a:buNone/>
              <a:defRPr sz="2265"/>
            </a:lvl2pPr>
            <a:lvl3pPr marL="1036320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1435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22" y="2692501"/>
            <a:ext cx="8942674" cy="4492499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422" y="7227501"/>
            <a:ext cx="8942674" cy="2362498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795" indent="0">
              <a:buNone/>
              <a:defRPr sz="2265">
                <a:solidFill>
                  <a:schemeClr val="tx1">
                    <a:tint val="75000"/>
                  </a:schemeClr>
                </a:solidFill>
              </a:defRPr>
            </a:lvl2pPr>
            <a:lvl3pPr marL="10363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143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22" y="2875000"/>
            <a:ext cx="4406535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961" y="2875000"/>
            <a:ext cx="4406535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2" y="575001"/>
            <a:ext cx="8942674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172" y="2647502"/>
            <a:ext cx="4386284" cy="1297499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795" indent="0">
              <a:buNone/>
              <a:defRPr sz="2265" b="1"/>
            </a:lvl2pPr>
            <a:lvl3pPr marL="1036320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1435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172" y="3944999"/>
            <a:ext cx="4386284" cy="580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961" y="2647502"/>
            <a:ext cx="4407886" cy="1297499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795" indent="0">
              <a:buNone/>
              <a:defRPr sz="2265" b="1"/>
            </a:lvl2pPr>
            <a:lvl3pPr marL="1036320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1435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961" y="3944999"/>
            <a:ext cx="4407886" cy="580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2" y="719999"/>
            <a:ext cx="3344052" cy="2520000"/>
          </a:xfrm>
        </p:spPr>
        <p:txBody>
          <a:bodyPr anchor="b"/>
          <a:lstStyle>
            <a:lvl1pPr>
              <a:defRPr sz="36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886" y="1555002"/>
            <a:ext cx="5248961" cy="7674999"/>
          </a:xfrm>
        </p:spPr>
        <p:txBody>
          <a:bodyPr/>
          <a:lstStyle>
            <a:lvl1pPr>
              <a:defRPr sz="3625"/>
            </a:lvl1pPr>
            <a:lvl2pPr>
              <a:defRPr sz="3175"/>
            </a:lvl2pPr>
            <a:lvl3pPr>
              <a:defRPr sz="2720"/>
            </a:lvl3pPr>
            <a:lvl4pPr>
              <a:defRPr sz="2265"/>
            </a:lvl4pPr>
            <a:lvl5pPr>
              <a:defRPr sz="2265"/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72" y="3240000"/>
            <a:ext cx="3344052" cy="6002501"/>
          </a:xfrm>
        </p:spPr>
        <p:txBody>
          <a:bodyPr/>
          <a:lstStyle>
            <a:lvl1pPr marL="0" indent="0">
              <a:buNone/>
              <a:defRPr sz="1815"/>
            </a:lvl1pPr>
            <a:lvl2pPr marL="518795" indent="0">
              <a:buNone/>
              <a:defRPr sz="1590"/>
            </a:lvl2pPr>
            <a:lvl3pPr marL="1036320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1435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72" y="719999"/>
            <a:ext cx="3344052" cy="2520000"/>
          </a:xfrm>
        </p:spPr>
        <p:txBody>
          <a:bodyPr anchor="b"/>
          <a:lstStyle>
            <a:lvl1pPr>
              <a:defRPr sz="36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7886" y="1555002"/>
            <a:ext cx="5248961" cy="7674999"/>
          </a:xfrm>
        </p:spPr>
        <p:txBody>
          <a:bodyPr anchor="t"/>
          <a:lstStyle>
            <a:lvl1pPr marL="0" indent="0">
              <a:buNone/>
              <a:defRPr sz="3625"/>
            </a:lvl1pPr>
            <a:lvl2pPr marL="518795" indent="0">
              <a:buNone/>
              <a:defRPr sz="3175"/>
            </a:lvl2pPr>
            <a:lvl3pPr marL="1036320" indent="0">
              <a:buNone/>
              <a:defRPr sz="2720"/>
            </a:lvl3pPr>
            <a:lvl4pPr marL="1555115" indent="0">
              <a:buNone/>
              <a:defRPr sz="2265"/>
            </a:lvl4pPr>
            <a:lvl5pPr marL="2073910" indent="0">
              <a:buNone/>
              <a:defRPr sz="2265"/>
            </a:lvl5pPr>
            <a:lvl6pPr marL="2591435" indent="0">
              <a:buNone/>
              <a:defRPr sz="2265"/>
            </a:lvl6pPr>
            <a:lvl7pPr marL="3110230" indent="0">
              <a:buNone/>
              <a:defRPr sz="2265"/>
            </a:lvl7pPr>
            <a:lvl8pPr marL="3629025" indent="0">
              <a:buNone/>
              <a:defRPr sz="2265"/>
            </a:lvl8pPr>
            <a:lvl9pPr marL="4147185" indent="0">
              <a:buNone/>
              <a:defRPr sz="22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72" y="3240000"/>
            <a:ext cx="3344052" cy="6002501"/>
          </a:xfrm>
        </p:spPr>
        <p:txBody>
          <a:bodyPr/>
          <a:lstStyle>
            <a:lvl1pPr marL="0" indent="0">
              <a:buNone/>
              <a:defRPr sz="1815"/>
            </a:lvl1pPr>
            <a:lvl2pPr marL="518795" indent="0">
              <a:buNone/>
              <a:defRPr sz="1590"/>
            </a:lvl2pPr>
            <a:lvl3pPr marL="1036320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1435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828" y="574999"/>
            <a:ext cx="2235668" cy="91525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21" y="574999"/>
            <a:ext cx="6577402" cy="91525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7474" y="2449137"/>
            <a:ext cx="4450957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5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401289" y="2449137"/>
            <a:ext cx="4445957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5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17473" y="1218900"/>
            <a:ext cx="9332838" cy="86343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19634" y="3911816"/>
            <a:ext cx="8334641" cy="160440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07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019634" y="5606931"/>
            <a:ext cx="8334641" cy="742678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23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425" y="2692501"/>
            <a:ext cx="8942674" cy="4492501"/>
          </a:xfrm>
        </p:spPr>
        <p:txBody>
          <a:bodyPr anchor="b"/>
          <a:lstStyle>
            <a:lvl1pPr>
              <a:defRPr sz="80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425" y="7227509"/>
            <a:ext cx="8942674" cy="2362498"/>
          </a:xfrm>
        </p:spPr>
        <p:txBody>
          <a:bodyPr/>
          <a:lstStyle>
            <a:lvl1pPr marL="0" indent="0">
              <a:buNone/>
              <a:defRPr sz="3230">
                <a:solidFill>
                  <a:schemeClr val="tx1">
                    <a:tint val="75000"/>
                  </a:schemeClr>
                </a:solidFill>
              </a:defRPr>
            </a:lvl1pPr>
            <a:lvl2pPr marL="615315" indent="0">
              <a:buNone/>
              <a:defRPr sz="2690">
                <a:solidFill>
                  <a:schemeClr val="tx1">
                    <a:tint val="75000"/>
                  </a:schemeClr>
                </a:solidFill>
              </a:defRPr>
            </a:lvl2pPr>
            <a:lvl3pPr marL="1230630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3pPr>
            <a:lvl4pPr marL="1845945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4pPr>
            <a:lvl5pPr marL="2461260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5pPr>
            <a:lvl6pPr marL="3075940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6pPr>
            <a:lvl7pPr marL="3691255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7pPr>
            <a:lvl8pPr marL="4306570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8pPr>
            <a:lvl9pPr marL="4921885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072" y="2272502"/>
            <a:ext cx="3350803" cy="541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24477" y="2272502"/>
            <a:ext cx="3350803" cy="541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6" y="575001"/>
            <a:ext cx="8942674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4175" y="2647503"/>
            <a:ext cx="4386283" cy="1297499"/>
          </a:xfrm>
        </p:spPr>
        <p:txBody>
          <a:bodyPr anchor="b"/>
          <a:lstStyle>
            <a:lvl1pPr marL="0" indent="0">
              <a:buNone/>
              <a:defRPr sz="3230" b="1"/>
            </a:lvl1pPr>
            <a:lvl2pPr marL="615315" indent="0">
              <a:buNone/>
              <a:defRPr sz="2690" b="1"/>
            </a:lvl2pPr>
            <a:lvl3pPr marL="1230630" indent="0">
              <a:buNone/>
              <a:defRPr sz="2420" b="1"/>
            </a:lvl3pPr>
            <a:lvl4pPr marL="1845945" indent="0">
              <a:buNone/>
              <a:defRPr sz="2155" b="1"/>
            </a:lvl4pPr>
            <a:lvl5pPr marL="2461260" indent="0">
              <a:buNone/>
              <a:defRPr sz="2155" b="1"/>
            </a:lvl5pPr>
            <a:lvl6pPr marL="3075940" indent="0">
              <a:buNone/>
              <a:defRPr sz="2155" b="1"/>
            </a:lvl6pPr>
            <a:lvl7pPr marL="3691255" indent="0">
              <a:buNone/>
              <a:defRPr sz="2155" b="1"/>
            </a:lvl7pPr>
            <a:lvl8pPr marL="4306570" indent="0">
              <a:buNone/>
              <a:defRPr sz="2155" b="1"/>
            </a:lvl8pPr>
            <a:lvl9pPr marL="4921885" indent="0">
              <a:buNone/>
              <a:defRPr sz="215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4175" y="3945004"/>
            <a:ext cx="4386283" cy="580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48961" y="2647503"/>
            <a:ext cx="4407886" cy="1297499"/>
          </a:xfrm>
        </p:spPr>
        <p:txBody>
          <a:bodyPr anchor="b"/>
          <a:lstStyle>
            <a:lvl1pPr marL="0" indent="0">
              <a:buNone/>
              <a:defRPr sz="3230" b="1"/>
            </a:lvl1pPr>
            <a:lvl2pPr marL="615315" indent="0">
              <a:buNone/>
              <a:defRPr sz="2690" b="1"/>
            </a:lvl2pPr>
            <a:lvl3pPr marL="1230630" indent="0">
              <a:buNone/>
              <a:defRPr sz="2420" b="1"/>
            </a:lvl3pPr>
            <a:lvl4pPr marL="1845945" indent="0">
              <a:buNone/>
              <a:defRPr sz="2155" b="1"/>
            </a:lvl4pPr>
            <a:lvl5pPr marL="2461260" indent="0">
              <a:buNone/>
              <a:defRPr sz="2155" b="1"/>
            </a:lvl5pPr>
            <a:lvl6pPr marL="3075940" indent="0">
              <a:buNone/>
              <a:defRPr sz="2155" b="1"/>
            </a:lvl6pPr>
            <a:lvl7pPr marL="3691255" indent="0">
              <a:buNone/>
              <a:defRPr sz="2155" b="1"/>
            </a:lvl7pPr>
            <a:lvl8pPr marL="4306570" indent="0">
              <a:buNone/>
              <a:defRPr sz="2155" b="1"/>
            </a:lvl8pPr>
            <a:lvl9pPr marL="4921885" indent="0">
              <a:buNone/>
              <a:defRPr sz="215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48961" y="3945004"/>
            <a:ext cx="4407886" cy="58025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3" y="720001"/>
            <a:ext cx="3344051" cy="2520000"/>
          </a:xfrm>
        </p:spPr>
        <p:txBody>
          <a:bodyPr anchor="b"/>
          <a:lstStyle>
            <a:lvl1pPr>
              <a:defRPr sz="4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7890" y="1555004"/>
            <a:ext cx="5248961" cy="7674999"/>
          </a:xfrm>
        </p:spPr>
        <p:txBody>
          <a:bodyPr/>
          <a:lstStyle>
            <a:lvl1pPr>
              <a:defRPr sz="4305"/>
            </a:lvl1pPr>
            <a:lvl2pPr>
              <a:defRPr sz="3770"/>
            </a:lvl2pPr>
            <a:lvl3pPr>
              <a:defRPr sz="3230"/>
            </a:lvl3pPr>
            <a:lvl4pPr>
              <a:defRPr sz="2690"/>
            </a:lvl4pPr>
            <a:lvl5pPr>
              <a:defRPr sz="2690"/>
            </a:lvl5pPr>
            <a:lvl6pPr>
              <a:defRPr sz="2690"/>
            </a:lvl6pPr>
            <a:lvl7pPr>
              <a:defRPr sz="2690"/>
            </a:lvl7pPr>
            <a:lvl8pPr>
              <a:defRPr sz="2690"/>
            </a:lvl8pPr>
            <a:lvl9pPr>
              <a:defRPr sz="26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4173" y="3240004"/>
            <a:ext cx="3344051" cy="6002501"/>
          </a:xfrm>
        </p:spPr>
        <p:txBody>
          <a:bodyPr/>
          <a:lstStyle>
            <a:lvl1pPr marL="0" indent="0">
              <a:buNone/>
              <a:defRPr sz="2155"/>
            </a:lvl1pPr>
            <a:lvl2pPr marL="615315" indent="0">
              <a:buNone/>
              <a:defRPr sz="1885"/>
            </a:lvl2pPr>
            <a:lvl3pPr marL="1230630" indent="0">
              <a:buNone/>
              <a:defRPr sz="1615"/>
            </a:lvl3pPr>
            <a:lvl4pPr marL="1845945" indent="0">
              <a:buNone/>
              <a:defRPr sz="1345"/>
            </a:lvl4pPr>
            <a:lvl5pPr marL="2461260" indent="0">
              <a:buNone/>
              <a:defRPr sz="1345"/>
            </a:lvl5pPr>
            <a:lvl6pPr marL="3075940" indent="0">
              <a:buNone/>
              <a:defRPr sz="1345"/>
            </a:lvl6pPr>
            <a:lvl7pPr marL="3691255" indent="0">
              <a:buNone/>
              <a:defRPr sz="1345"/>
            </a:lvl7pPr>
            <a:lvl8pPr marL="4306570" indent="0">
              <a:buNone/>
              <a:defRPr sz="1345"/>
            </a:lvl8pPr>
            <a:lvl9pPr marL="4921885" indent="0">
              <a:buNone/>
              <a:defRPr sz="13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173" y="720001"/>
            <a:ext cx="3344051" cy="2520000"/>
          </a:xfrm>
        </p:spPr>
        <p:txBody>
          <a:bodyPr anchor="b"/>
          <a:lstStyle>
            <a:lvl1pPr>
              <a:defRPr sz="4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07890" y="1555004"/>
            <a:ext cx="5248961" cy="7674999"/>
          </a:xfrm>
        </p:spPr>
        <p:txBody>
          <a:bodyPr/>
          <a:lstStyle>
            <a:lvl1pPr marL="0" indent="0">
              <a:buNone/>
              <a:defRPr sz="4305"/>
            </a:lvl1pPr>
            <a:lvl2pPr marL="615315" indent="0">
              <a:buNone/>
              <a:defRPr sz="3770"/>
            </a:lvl2pPr>
            <a:lvl3pPr marL="1230630" indent="0">
              <a:buNone/>
              <a:defRPr sz="3230"/>
            </a:lvl3pPr>
            <a:lvl4pPr marL="1845945" indent="0">
              <a:buNone/>
              <a:defRPr sz="2690"/>
            </a:lvl4pPr>
            <a:lvl5pPr marL="2461260" indent="0">
              <a:buNone/>
              <a:defRPr sz="2690"/>
            </a:lvl5pPr>
            <a:lvl6pPr marL="3075940" indent="0">
              <a:buNone/>
              <a:defRPr sz="2690"/>
            </a:lvl6pPr>
            <a:lvl7pPr marL="3691255" indent="0">
              <a:buNone/>
              <a:defRPr sz="2690"/>
            </a:lvl7pPr>
            <a:lvl8pPr marL="4306570" indent="0">
              <a:buNone/>
              <a:defRPr sz="2690"/>
            </a:lvl8pPr>
            <a:lvl9pPr marL="4921885" indent="0">
              <a:buNone/>
              <a:defRPr sz="26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4173" y="3240004"/>
            <a:ext cx="3344051" cy="6002501"/>
          </a:xfrm>
        </p:spPr>
        <p:txBody>
          <a:bodyPr/>
          <a:lstStyle>
            <a:lvl1pPr marL="0" indent="0">
              <a:buNone/>
              <a:defRPr sz="2155"/>
            </a:lvl1pPr>
            <a:lvl2pPr marL="615315" indent="0">
              <a:buNone/>
              <a:defRPr sz="1885"/>
            </a:lvl2pPr>
            <a:lvl3pPr marL="1230630" indent="0">
              <a:buNone/>
              <a:defRPr sz="1615"/>
            </a:lvl3pPr>
            <a:lvl4pPr marL="1845945" indent="0">
              <a:buNone/>
              <a:defRPr sz="1345"/>
            </a:lvl4pPr>
            <a:lvl5pPr marL="2461260" indent="0">
              <a:buNone/>
              <a:defRPr sz="1345"/>
            </a:lvl5pPr>
            <a:lvl6pPr marL="3075940" indent="0">
              <a:buNone/>
              <a:defRPr sz="1345"/>
            </a:lvl6pPr>
            <a:lvl7pPr marL="3691255" indent="0">
              <a:buNone/>
              <a:defRPr sz="1345"/>
            </a:lvl7pPr>
            <a:lvl8pPr marL="4306570" indent="0">
              <a:buNone/>
              <a:defRPr sz="1345"/>
            </a:lvl8pPr>
            <a:lvl9pPr marL="4921885" indent="0">
              <a:buNone/>
              <a:defRPr sz="13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2824" y="575001"/>
            <a:ext cx="8942674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2824" y="2875005"/>
            <a:ext cx="8942674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2824" y="10010001"/>
            <a:ext cx="2332872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34508" y="10010001"/>
            <a:ext cx="3499308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22628" y="10010001"/>
            <a:ext cx="2332872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30630" rtl="0" eaLnBrk="1" latinLnBrk="0" hangingPunct="1">
        <a:lnSpc>
          <a:spcPct val="90000"/>
        </a:lnSpc>
        <a:spcBef>
          <a:spcPct val="0"/>
        </a:spcBef>
        <a:buNone/>
        <a:defRPr sz="5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340" indent="-307340" algn="l" defTabSz="1230630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70" kern="1200">
          <a:solidFill>
            <a:schemeClr val="tx1"/>
          </a:solidFill>
          <a:latin typeface="+mn-lt"/>
          <a:ea typeface="+mn-ea"/>
          <a:cs typeface="+mn-cs"/>
        </a:defRPr>
      </a:lvl1pPr>
      <a:lvl2pPr marL="922655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3230" kern="1200">
          <a:solidFill>
            <a:schemeClr val="tx1"/>
          </a:solidFill>
          <a:latin typeface="+mn-lt"/>
          <a:ea typeface="+mn-ea"/>
          <a:cs typeface="+mn-cs"/>
        </a:defRPr>
      </a:lvl2pPr>
      <a:lvl3pPr marL="1537970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690" kern="1200">
          <a:solidFill>
            <a:schemeClr val="tx1"/>
          </a:solidFill>
          <a:latin typeface="+mn-lt"/>
          <a:ea typeface="+mn-ea"/>
          <a:cs typeface="+mn-cs"/>
        </a:defRPr>
      </a:lvl3pPr>
      <a:lvl4pPr marL="2153285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4pPr>
      <a:lvl5pPr marL="2768600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5pPr>
      <a:lvl6pPr marL="3383915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6pPr>
      <a:lvl7pPr marL="3999230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7pPr>
      <a:lvl8pPr marL="4614545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8pPr>
      <a:lvl9pPr marL="5229860" indent="-307340" algn="l" defTabSz="1230630" rtl="0" eaLnBrk="1" latinLnBrk="0" hangingPunct="1">
        <a:lnSpc>
          <a:spcPct val="90000"/>
        </a:lnSpc>
        <a:spcBef>
          <a:spcPct val="135000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1pPr>
      <a:lvl2pPr marL="615315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2pPr>
      <a:lvl3pPr marL="1230630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845945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4pPr>
      <a:lvl5pPr marL="2461260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5pPr>
      <a:lvl6pPr marL="3075940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6pPr>
      <a:lvl7pPr marL="3691255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7pPr>
      <a:lvl8pPr marL="4306570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8pPr>
      <a:lvl9pPr marL="4921885" algn="l" defTabSz="1230630" rtl="0" eaLnBrk="1" latinLnBrk="0" hangingPunct="1">
        <a:defRPr sz="2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22" y="575001"/>
            <a:ext cx="8942674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22" y="2875000"/>
            <a:ext cx="8942674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821" y="10010001"/>
            <a:ext cx="2332872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408B-1139-4B82-891F-1635F59FF9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4506" y="10010001"/>
            <a:ext cx="3499308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2625" y="10010001"/>
            <a:ext cx="2332872" cy="57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357-8D51-4464-8CC9-77A18CF9B3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ct val="228000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78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310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900" indent="-259080" algn="l" defTabSz="103632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79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32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143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2.xml"/><Relationship Id="rId79" Type="http://schemas.openxmlformats.org/officeDocument/2006/relationships/slideLayout" Target="../slideLayouts/slideLayout13.xml"/><Relationship Id="rId78" Type="http://schemas.openxmlformats.org/officeDocument/2006/relationships/image" Target="../media/image18.png"/><Relationship Id="rId77" Type="http://schemas.openxmlformats.org/officeDocument/2006/relationships/image" Target="../media/image17.png"/><Relationship Id="rId76" Type="http://schemas.openxmlformats.org/officeDocument/2006/relationships/image" Target="../media/image16.png"/><Relationship Id="rId75" Type="http://schemas.openxmlformats.org/officeDocument/2006/relationships/image" Target="../media/image15.png"/><Relationship Id="rId74" Type="http://schemas.openxmlformats.org/officeDocument/2006/relationships/image" Target="../media/image14.png"/><Relationship Id="rId73" Type="http://schemas.openxmlformats.org/officeDocument/2006/relationships/tags" Target="../tags/tag75.xml"/><Relationship Id="rId72" Type="http://schemas.openxmlformats.org/officeDocument/2006/relationships/tags" Target="../tags/tag74.xml"/><Relationship Id="rId71" Type="http://schemas.openxmlformats.org/officeDocument/2006/relationships/tags" Target="../tags/tag73.xml"/><Relationship Id="rId70" Type="http://schemas.openxmlformats.org/officeDocument/2006/relationships/tags" Target="../tags/tag72.xml"/><Relationship Id="rId7" Type="http://schemas.openxmlformats.org/officeDocument/2006/relationships/tags" Target="../tags/tag21.xml"/><Relationship Id="rId69" Type="http://schemas.openxmlformats.org/officeDocument/2006/relationships/image" Target="../media/image13.png"/><Relationship Id="rId68" Type="http://schemas.openxmlformats.org/officeDocument/2006/relationships/tags" Target="../tags/tag71.xml"/><Relationship Id="rId67" Type="http://schemas.openxmlformats.org/officeDocument/2006/relationships/tags" Target="../tags/tag70.xml"/><Relationship Id="rId66" Type="http://schemas.openxmlformats.org/officeDocument/2006/relationships/image" Target="../media/image12.png"/><Relationship Id="rId65" Type="http://schemas.openxmlformats.org/officeDocument/2006/relationships/tags" Target="../tags/tag69.xml"/><Relationship Id="rId64" Type="http://schemas.openxmlformats.org/officeDocument/2006/relationships/tags" Target="../tags/tag68.xml"/><Relationship Id="rId63" Type="http://schemas.openxmlformats.org/officeDocument/2006/relationships/tags" Target="../tags/tag67.xml"/><Relationship Id="rId62" Type="http://schemas.openxmlformats.org/officeDocument/2006/relationships/tags" Target="../tags/tag66.xml"/><Relationship Id="rId61" Type="http://schemas.openxmlformats.org/officeDocument/2006/relationships/tags" Target="../tags/tag65.xml"/><Relationship Id="rId60" Type="http://schemas.openxmlformats.org/officeDocument/2006/relationships/image" Target="../media/image11.png"/><Relationship Id="rId6" Type="http://schemas.openxmlformats.org/officeDocument/2006/relationships/image" Target="../media/image1.png"/><Relationship Id="rId59" Type="http://schemas.openxmlformats.org/officeDocument/2006/relationships/tags" Target="../tags/tag64.xml"/><Relationship Id="rId58" Type="http://schemas.openxmlformats.org/officeDocument/2006/relationships/tags" Target="../tags/tag63.xml"/><Relationship Id="rId57" Type="http://schemas.openxmlformats.org/officeDocument/2006/relationships/image" Target="../media/image10.png"/><Relationship Id="rId56" Type="http://schemas.openxmlformats.org/officeDocument/2006/relationships/tags" Target="../tags/tag62.xml"/><Relationship Id="rId55" Type="http://schemas.openxmlformats.org/officeDocument/2006/relationships/tags" Target="../tags/tag61.xml"/><Relationship Id="rId54" Type="http://schemas.openxmlformats.org/officeDocument/2006/relationships/tags" Target="../tags/tag60.xml"/><Relationship Id="rId53" Type="http://schemas.openxmlformats.org/officeDocument/2006/relationships/tags" Target="../tags/tag59.xml"/><Relationship Id="rId52" Type="http://schemas.openxmlformats.org/officeDocument/2006/relationships/tags" Target="../tags/tag58.xml"/><Relationship Id="rId51" Type="http://schemas.openxmlformats.org/officeDocument/2006/relationships/image" Target="../media/image9.png"/><Relationship Id="rId50" Type="http://schemas.openxmlformats.org/officeDocument/2006/relationships/tags" Target="../tags/tag57.xml"/><Relationship Id="rId5" Type="http://schemas.openxmlformats.org/officeDocument/2006/relationships/tags" Target="../tags/tag20.xml"/><Relationship Id="rId49" Type="http://schemas.openxmlformats.org/officeDocument/2006/relationships/tags" Target="../tags/tag56.xml"/><Relationship Id="rId48" Type="http://schemas.openxmlformats.org/officeDocument/2006/relationships/image" Target="../media/image8.png"/><Relationship Id="rId47" Type="http://schemas.openxmlformats.org/officeDocument/2006/relationships/tags" Target="../tags/tag55.xml"/><Relationship Id="rId46" Type="http://schemas.openxmlformats.org/officeDocument/2006/relationships/tags" Target="../tags/tag54.xml"/><Relationship Id="rId45" Type="http://schemas.openxmlformats.org/officeDocument/2006/relationships/tags" Target="../tags/tag53.xml"/><Relationship Id="rId44" Type="http://schemas.openxmlformats.org/officeDocument/2006/relationships/tags" Target="../tags/tag52.xml"/><Relationship Id="rId43" Type="http://schemas.openxmlformats.org/officeDocument/2006/relationships/tags" Target="../tags/tag51.xml"/><Relationship Id="rId42" Type="http://schemas.openxmlformats.org/officeDocument/2006/relationships/tags" Target="../tags/tag50.xml"/><Relationship Id="rId41" Type="http://schemas.openxmlformats.org/officeDocument/2006/relationships/tags" Target="../tags/tag49.xml"/><Relationship Id="rId40" Type="http://schemas.openxmlformats.org/officeDocument/2006/relationships/tags" Target="../tags/tag48.xml"/><Relationship Id="rId4" Type="http://schemas.openxmlformats.org/officeDocument/2006/relationships/tags" Target="../tags/tag19.xml"/><Relationship Id="rId39" Type="http://schemas.openxmlformats.org/officeDocument/2006/relationships/tags" Target="../tags/tag47.xml"/><Relationship Id="rId38" Type="http://schemas.openxmlformats.org/officeDocument/2006/relationships/tags" Target="../tags/tag46.xml"/><Relationship Id="rId37" Type="http://schemas.openxmlformats.org/officeDocument/2006/relationships/tags" Target="../tags/tag45.xml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tags" Target="../tags/tag38.xml"/><Relationship Id="rId3" Type="http://schemas.openxmlformats.org/officeDocument/2006/relationships/tags" Target="../tags/tag18.xml"/><Relationship Id="rId29" Type="http://schemas.openxmlformats.org/officeDocument/2006/relationships/image" Target="../media/image7.png"/><Relationship Id="rId28" Type="http://schemas.openxmlformats.org/officeDocument/2006/relationships/image" Target="../media/image6.png"/><Relationship Id="rId27" Type="http://schemas.openxmlformats.org/officeDocument/2006/relationships/image" Target="../media/image5.png"/><Relationship Id="rId26" Type="http://schemas.openxmlformats.org/officeDocument/2006/relationships/tags" Target="../tags/tag37.xml"/><Relationship Id="rId25" Type="http://schemas.openxmlformats.org/officeDocument/2006/relationships/tags" Target="../tags/tag36.xml"/><Relationship Id="rId24" Type="http://schemas.openxmlformats.org/officeDocument/2006/relationships/tags" Target="../tags/tag35.xml"/><Relationship Id="rId23" Type="http://schemas.openxmlformats.org/officeDocument/2006/relationships/tags" Target="../tags/tag34.xml"/><Relationship Id="rId22" Type="http://schemas.openxmlformats.org/officeDocument/2006/relationships/image" Target="../media/image4.png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7.xml"/><Relationship Id="rId19" Type="http://schemas.openxmlformats.org/officeDocument/2006/relationships/image" Target="../media/image3.png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151.xml"/><Relationship Id="rId98" Type="http://schemas.openxmlformats.org/officeDocument/2006/relationships/tags" Target="../tags/tag150.xml"/><Relationship Id="rId97" Type="http://schemas.openxmlformats.org/officeDocument/2006/relationships/image" Target="../media/image24.png"/><Relationship Id="rId96" Type="http://schemas.openxmlformats.org/officeDocument/2006/relationships/tags" Target="../tags/tag149.xml"/><Relationship Id="rId95" Type="http://schemas.openxmlformats.org/officeDocument/2006/relationships/tags" Target="../tags/tag148.xml"/><Relationship Id="rId94" Type="http://schemas.openxmlformats.org/officeDocument/2006/relationships/tags" Target="../tags/tag147.xml"/><Relationship Id="rId93" Type="http://schemas.openxmlformats.org/officeDocument/2006/relationships/tags" Target="../tags/tag146.xml"/><Relationship Id="rId92" Type="http://schemas.openxmlformats.org/officeDocument/2006/relationships/tags" Target="../tags/tag145.xml"/><Relationship Id="rId91" Type="http://schemas.openxmlformats.org/officeDocument/2006/relationships/image" Target="../media/image23.png"/><Relationship Id="rId90" Type="http://schemas.openxmlformats.org/officeDocument/2006/relationships/tags" Target="../tags/tag144.xml"/><Relationship Id="rId9" Type="http://schemas.openxmlformats.org/officeDocument/2006/relationships/image" Target="../media/image2.png"/><Relationship Id="rId89" Type="http://schemas.openxmlformats.org/officeDocument/2006/relationships/tags" Target="../tags/tag143.xml"/><Relationship Id="rId88" Type="http://schemas.openxmlformats.org/officeDocument/2006/relationships/image" Target="../media/image22.png"/><Relationship Id="rId87" Type="http://schemas.openxmlformats.org/officeDocument/2006/relationships/tags" Target="../tags/tag142.xml"/><Relationship Id="rId86" Type="http://schemas.openxmlformats.org/officeDocument/2006/relationships/tags" Target="../tags/tag141.xml"/><Relationship Id="rId85" Type="http://schemas.openxmlformats.org/officeDocument/2006/relationships/tags" Target="../tags/tag140.xml"/><Relationship Id="rId84" Type="http://schemas.openxmlformats.org/officeDocument/2006/relationships/tags" Target="../tags/tag139.xml"/><Relationship Id="rId83" Type="http://schemas.openxmlformats.org/officeDocument/2006/relationships/image" Target="../media/image21.png"/><Relationship Id="rId82" Type="http://schemas.openxmlformats.org/officeDocument/2006/relationships/image" Target="../media/image20.png"/><Relationship Id="rId81" Type="http://schemas.openxmlformats.org/officeDocument/2006/relationships/tags" Target="../tags/tag138.xml"/><Relationship Id="rId80" Type="http://schemas.openxmlformats.org/officeDocument/2006/relationships/tags" Target="../tags/tag137.xml"/><Relationship Id="rId8" Type="http://schemas.openxmlformats.org/officeDocument/2006/relationships/tags" Target="../tags/tag82.xml"/><Relationship Id="rId79" Type="http://schemas.openxmlformats.org/officeDocument/2006/relationships/tags" Target="../tags/tag136.xml"/><Relationship Id="rId78" Type="http://schemas.openxmlformats.org/officeDocument/2006/relationships/image" Target="../media/image18.png"/><Relationship Id="rId77" Type="http://schemas.openxmlformats.org/officeDocument/2006/relationships/image" Target="../media/image17.png"/><Relationship Id="rId76" Type="http://schemas.openxmlformats.org/officeDocument/2006/relationships/image" Target="../media/image16.png"/><Relationship Id="rId75" Type="http://schemas.openxmlformats.org/officeDocument/2006/relationships/image" Target="../media/image15.png"/><Relationship Id="rId74" Type="http://schemas.openxmlformats.org/officeDocument/2006/relationships/image" Target="../media/image14.png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81.xml"/><Relationship Id="rId69" Type="http://schemas.openxmlformats.org/officeDocument/2006/relationships/image" Target="../media/image13.png"/><Relationship Id="rId68" Type="http://schemas.openxmlformats.org/officeDocument/2006/relationships/tags" Target="../tags/tag131.xml"/><Relationship Id="rId67" Type="http://schemas.openxmlformats.org/officeDocument/2006/relationships/tags" Target="../tags/tag130.xml"/><Relationship Id="rId66" Type="http://schemas.openxmlformats.org/officeDocument/2006/relationships/image" Target="../media/image12.png"/><Relationship Id="rId65" Type="http://schemas.openxmlformats.org/officeDocument/2006/relationships/tags" Target="../tags/tag129.xml"/><Relationship Id="rId64" Type="http://schemas.openxmlformats.org/officeDocument/2006/relationships/tags" Target="../tags/tag128.xml"/><Relationship Id="rId63" Type="http://schemas.openxmlformats.org/officeDocument/2006/relationships/tags" Target="../tags/tag127.xml"/><Relationship Id="rId62" Type="http://schemas.openxmlformats.org/officeDocument/2006/relationships/tags" Target="../tags/tag126.xml"/><Relationship Id="rId61" Type="http://schemas.openxmlformats.org/officeDocument/2006/relationships/tags" Target="../tags/tag125.xml"/><Relationship Id="rId60" Type="http://schemas.openxmlformats.org/officeDocument/2006/relationships/image" Target="../media/image11.png"/><Relationship Id="rId6" Type="http://schemas.openxmlformats.org/officeDocument/2006/relationships/image" Target="../media/image1.png"/><Relationship Id="rId59" Type="http://schemas.openxmlformats.org/officeDocument/2006/relationships/tags" Target="../tags/tag124.xml"/><Relationship Id="rId58" Type="http://schemas.openxmlformats.org/officeDocument/2006/relationships/tags" Target="../tags/tag123.xml"/><Relationship Id="rId57" Type="http://schemas.openxmlformats.org/officeDocument/2006/relationships/image" Target="../media/image10.png"/><Relationship Id="rId56" Type="http://schemas.openxmlformats.org/officeDocument/2006/relationships/tags" Target="../tags/tag122.xml"/><Relationship Id="rId55" Type="http://schemas.openxmlformats.org/officeDocument/2006/relationships/tags" Target="../tags/tag121.xml"/><Relationship Id="rId54" Type="http://schemas.openxmlformats.org/officeDocument/2006/relationships/tags" Target="../tags/tag120.xml"/><Relationship Id="rId53" Type="http://schemas.openxmlformats.org/officeDocument/2006/relationships/tags" Target="../tags/tag119.xml"/><Relationship Id="rId52" Type="http://schemas.openxmlformats.org/officeDocument/2006/relationships/tags" Target="../tags/tag118.xml"/><Relationship Id="rId51" Type="http://schemas.openxmlformats.org/officeDocument/2006/relationships/image" Target="../media/image19.png"/><Relationship Id="rId50" Type="http://schemas.openxmlformats.org/officeDocument/2006/relationships/tags" Target="../tags/tag117.xml"/><Relationship Id="rId5" Type="http://schemas.openxmlformats.org/officeDocument/2006/relationships/tags" Target="../tags/tag80.xml"/><Relationship Id="rId49" Type="http://schemas.openxmlformats.org/officeDocument/2006/relationships/tags" Target="../tags/tag116.xml"/><Relationship Id="rId48" Type="http://schemas.openxmlformats.org/officeDocument/2006/relationships/image" Target="../media/image8.png"/><Relationship Id="rId47" Type="http://schemas.openxmlformats.org/officeDocument/2006/relationships/tags" Target="../tags/tag115.xml"/><Relationship Id="rId46" Type="http://schemas.openxmlformats.org/officeDocument/2006/relationships/tags" Target="../tags/tag114.xml"/><Relationship Id="rId45" Type="http://schemas.openxmlformats.org/officeDocument/2006/relationships/tags" Target="../tags/tag113.xml"/><Relationship Id="rId44" Type="http://schemas.openxmlformats.org/officeDocument/2006/relationships/tags" Target="../tags/tag112.xml"/><Relationship Id="rId43" Type="http://schemas.openxmlformats.org/officeDocument/2006/relationships/tags" Target="../tags/tag111.xml"/><Relationship Id="rId42" Type="http://schemas.openxmlformats.org/officeDocument/2006/relationships/tags" Target="../tags/tag110.xml"/><Relationship Id="rId41" Type="http://schemas.openxmlformats.org/officeDocument/2006/relationships/tags" Target="../tags/tag109.xml"/><Relationship Id="rId40" Type="http://schemas.openxmlformats.org/officeDocument/2006/relationships/tags" Target="../tags/tag108.xml"/><Relationship Id="rId4" Type="http://schemas.openxmlformats.org/officeDocument/2006/relationships/tags" Target="../tags/tag79.xml"/><Relationship Id="rId39" Type="http://schemas.openxmlformats.org/officeDocument/2006/relationships/tags" Target="../tags/tag107.xml"/><Relationship Id="rId38" Type="http://schemas.openxmlformats.org/officeDocument/2006/relationships/tags" Target="../tags/tag106.xml"/><Relationship Id="rId37" Type="http://schemas.openxmlformats.org/officeDocument/2006/relationships/tags" Target="../tags/tag105.xml"/><Relationship Id="rId36" Type="http://schemas.openxmlformats.org/officeDocument/2006/relationships/tags" Target="../tags/tag104.xml"/><Relationship Id="rId35" Type="http://schemas.openxmlformats.org/officeDocument/2006/relationships/tags" Target="../tags/tag103.xml"/><Relationship Id="rId34" Type="http://schemas.openxmlformats.org/officeDocument/2006/relationships/tags" Target="../tags/tag102.xml"/><Relationship Id="rId33" Type="http://schemas.openxmlformats.org/officeDocument/2006/relationships/tags" Target="../tags/tag101.xml"/><Relationship Id="rId32" Type="http://schemas.openxmlformats.org/officeDocument/2006/relationships/tags" Target="../tags/tag100.xml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78.xml"/><Relationship Id="rId29" Type="http://schemas.openxmlformats.org/officeDocument/2006/relationships/image" Target="../media/image7.png"/><Relationship Id="rId28" Type="http://schemas.openxmlformats.org/officeDocument/2006/relationships/image" Target="../media/image6.png"/><Relationship Id="rId27" Type="http://schemas.openxmlformats.org/officeDocument/2006/relationships/image" Target="../media/image5.png"/><Relationship Id="rId26" Type="http://schemas.openxmlformats.org/officeDocument/2006/relationships/tags" Target="../tags/tag97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image" Target="../media/image4.png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7.xml"/><Relationship Id="rId19" Type="http://schemas.openxmlformats.org/officeDocument/2006/relationships/image" Target="../media/image3.png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1" Type="http://schemas.openxmlformats.org/officeDocument/2006/relationships/slideLayout" Target="../slideLayouts/slideLayout13.xml"/><Relationship Id="rId110" Type="http://schemas.openxmlformats.org/officeDocument/2006/relationships/tags" Target="../tags/tag159.xml"/><Relationship Id="rId11" Type="http://schemas.openxmlformats.org/officeDocument/2006/relationships/tags" Target="../tags/tag84.xml"/><Relationship Id="rId109" Type="http://schemas.openxmlformats.org/officeDocument/2006/relationships/tags" Target="../tags/tag158.xml"/><Relationship Id="rId108" Type="http://schemas.openxmlformats.org/officeDocument/2006/relationships/image" Target="../media/image27.png"/><Relationship Id="rId107" Type="http://schemas.openxmlformats.org/officeDocument/2006/relationships/tags" Target="../tags/tag157.xml"/><Relationship Id="rId106" Type="http://schemas.openxmlformats.org/officeDocument/2006/relationships/tags" Target="../tags/tag156.xml"/><Relationship Id="rId105" Type="http://schemas.openxmlformats.org/officeDocument/2006/relationships/image" Target="../media/image26.png"/><Relationship Id="rId104" Type="http://schemas.openxmlformats.org/officeDocument/2006/relationships/tags" Target="../tags/tag155.xml"/><Relationship Id="rId103" Type="http://schemas.openxmlformats.org/officeDocument/2006/relationships/tags" Target="../tags/tag154.xml"/><Relationship Id="rId102" Type="http://schemas.openxmlformats.org/officeDocument/2006/relationships/tags" Target="../tags/tag153.xml"/><Relationship Id="rId101" Type="http://schemas.openxmlformats.org/officeDocument/2006/relationships/tags" Target="../tags/tag152.xml"/><Relationship Id="rId100" Type="http://schemas.openxmlformats.org/officeDocument/2006/relationships/image" Target="../media/image25.png"/><Relationship Id="rId10" Type="http://schemas.openxmlformats.org/officeDocument/2006/relationships/tags" Target="../tags/tag83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4" Type="http://schemas.openxmlformats.org/officeDocument/2006/relationships/slideLayout" Target="../slideLayouts/slideLayout13.xml"/><Relationship Id="rId83" Type="http://schemas.openxmlformats.org/officeDocument/2006/relationships/tags" Target="../tags/tag227.xml"/><Relationship Id="rId82" Type="http://schemas.openxmlformats.org/officeDocument/2006/relationships/tags" Target="../tags/tag226.xml"/><Relationship Id="rId81" Type="http://schemas.openxmlformats.org/officeDocument/2006/relationships/tags" Target="../tags/tag225.xml"/><Relationship Id="rId80" Type="http://schemas.openxmlformats.org/officeDocument/2006/relationships/tags" Target="../tags/tag224.xml"/><Relationship Id="rId8" Type="http://schemas.openxmlformats.org/officeDocument/2006/relationships/image" Target="../media/image20.png"/><Relationship Id="rId79" Type="http://schemas.openxmlformats.org/officeDocument/2006/relationships/tags" Target="../tags/tag223.xml"/><Relationship Id="rId78" Type="http://schemas.openxmlformats.org/officeDocument/2006/relationships/tags" Target="../tags/tag222.xml"/><Relationship Id="rId77" Type="http://schemas.openxmlformats.org/officeDocument/2006/relationships/tags" Target="../tags/tag221.xml"/><Relationship Id="rId76" Type="http://schemas.openxmlformats.org/officeDocument/2006/relationships/tags" Target="../tags/tag220.xml"/><Relationship Id="rId75" Type="http://schemas.openxmlformats.org/officeDocument/2006/relationships/tags" Target="../tags/tag219.xml"/><Relationship Id="rId74" Type="http://schemas.openxmlformats.org/officeDocument/2006/relationships/tags" Target="../tags/tag218.xml"/><Relationship Id="rId73" Type="http://schemas.openxmlformats.org/officeDocument/2006/relationships/tags" Target="../tags/tag217.xml"/><Relationship Id="rId72" Type="http://schemas.openxmlformats.org/officeDocument/2006/relationships/tags" Target="../tags/tag216.xml"/><Relationship Id="rId71" Type="http://schemas.openxmlformats.org/officeDocument/2006/relationships/tags" Target="../tags/tag215.xml"/><Relationship Id="rId70" Type="http://schemas.openxmlformats.org/officeDocument/2006/relationships/tags" Target="../tags/tag214.xml"/><Relationship Id="rId7" Type="http://schemas.openxmlformats.org/officeDocument/2006/relationships/image" Target="../media/image5.png"/><Relationship Id="rId69" Type="http://schemas.openxmlformats.org/officeDocument/2006/relationships/tags" Target="../tags/tag213.xml"/><Relationship Id="rId68" Type="http://schemas.openxmlformats.org/officeDocument/2006/relationships/tags" Target="../tags/tag212.xml"/><Relationship Id="rId67" Type="http://schemas.openxmlformats.org/officeDocument/2006/relationships/tags" Target="../tags/tag211.xml"/><Relationship Id="rId66" Type="http://schemas.openxmlformats.org/officeDocument/2006/relationships/tags" Target="../tags/tag210.xml"/><Relationship Id="rId65" Type="http://schemas.openxmlformats.org/officeDocument/2006/relationships/tags" Target="../tags/tag209.xml"/><Relationship Id="rId64" Type="http://schemas.openxmlformats.org/officeDocument/2006/relationships/tags" Target="../tags/tag208.xml"/><Relationship Id="rId63" Type="http://schemas.openxmlformats.org/officeDocument/2006/relationships/tags" Target="../tags/tag207.xml"/><Relationship Id="rId62" Type="http://schemas.openxmlformats.org/officeDocument/2006/relationships/tags" Target="../tags/tag206.xml"/><Relationship Id="rId61" Type="http://schemas.openxmlformats.org/officeDocument/2006/relationships/tags" Target="../tags/tag205.xml"/><Relationship Id="rId60" Type="http://schemas.openxmlformats.org/officeDocument/2006/relationships/tags" Target="../tags/tag204.xml"/><Relationship Id="rId6" Type="http://schemas.openxmlformats.org/officeDocument/2006/relationships/tags" Target="../tags/tag165.xml"/><Relationship Id="rId59" Type="http://schemas.openxmlformats.org/officeDocument/2006/relationships/tags" Target="../tags/tag203.xml"/><Relationship Id="rId58" Type="http://schemas.openxmlformats.org/officeDocument/2006/relationships/tags" Target="../tags/tag202.xml"/><Relationship Id="rId57" Type="http://schemas.openxmlformats.org/officeDocument/2006/relationships/tags" Target="../tags/tag201.xml"/><Relationship Id="rId56" Type="http://schemas.openxmlformats.org/officeDocument/2006/relationships/tags" Target="../tags/tag200.xml"/><Relationship Id="rId55" Type="http://schemas.openxmlformats.org/officeDocument/2006/relationships/tags" Target="../tags/tag199.xml"/><Relationship Id="rId54" Type="http://schemas.openxmlformats.org/officeDocument/2006/relationships/tags" Target="../tags/tag198.xml"/><Relationship Id="rId53" Type="http://schemas.openxmlformats.org/officeDocument/2006/relationships/tags" Target="../tags/tag197.xml"/><Relationship Id="rId52" Type="http://schemas.openxmlformats.org/officeDocument/2006/relationships/tags" Target="../tags/tag196.xml"/><Relationship Id="rId51" Type="http://schemas.openxmlformats.org/officeDocument/2006/relationships/tags" Target="../tags/tag195.xml"/><Relationship Id="rId50" Type="http://schemas.openxmlformats.org/officeDocument/2006/relationships/tags" Target="../tags/tag194.xml"/><Relationship Id="rId5" Type="http://schemas.openxmlformats.org/officeDocument/2006/relationships/tags" Target="../tags/tag164.xml"/><Relationship Id="rId49" Type="http://schemas.openxmlformats.org/officeDocument/2006/relationships/image" Target="../media/image18.png"/><Relationship Id="rId48" Type="http://schemas.openxmlformats.org/officeDocument/2006/relationships/tags" Target="../tags/tag193.xml"/><Relationship Id="rId47" Type="http://schemas.openxmlformats.org/officeDocument/2006/relationships/tags" Target="../tags/tag192.xml"/><Relationship Id="rId46" Type="http://schemas.openxmlformats.org/officeDocument/2006/relationships/image" Target="../media/image31.png"/><Relationship Id="rId45" Type="http://schemas.openxmlformats.org/officeDocument/2006/relationships/tags" Target="../tags/tag191.xml"/><Relationship Id="rId44" Type="http://schemas.openxmlformats.org/officeDocument/2006/relationships/tags" Target="../tags/tag190.xml"/><Relationship Id="rId43" Type="http://schemas.openxmlformats.org/officeDocument/2006/relationships/image" Target="../media/image30.png"/><Relationship Id="rId42" Type="http://schemas.openxmlformats.org/officeDocument/2006/relationships/tags" Target="../tags/tag189.xml"/><Relationship Id="rId41" Type="http://schemas.openxmlformats.org/officeDocument/2006/relationships/tags" Target="../tags/tag188.xml"/><Relationship Id="rId40" Type="http://schemas.openxmlformats.org/officeDocument/2006/relationships/tags" Target="../tags/tag187.xml"/><Relationship Id="rId4" Type="http://schemas.openxmlformats.org/officeDocument/2006/relationships/tags" Target="../tags/tag163.xml"/><Relationship Id="rId39" Type="http://schemas.openxmlformats.org/officeDocument/2006/relationships/image" Target="../media/image17.png"/><Relationship Id="rId38" Type="http://schemas.openxmlformats.org/officeDocument/2006/relationships/tags" Target="../tags/tag186.xml"/><Relationship Id="rId37" Type="http://schemas.openxmlformats.org/officeDocument/2006/relationships/tags" Target="../tags/tag185.xml"/><Relationship Id="rId36" Type="http://schemas.openxmlformats.org/officeDocument/2006/relationships/image" Target="../media/image27.png"/><Relationship Id="rId35" Type="http://schemas.openxmlformats.org/officeDocument/2006/relationships/tags" Target="../tags/tag184.xml"/><Relationship Id="rId34" Type="http://schemas.openxmlformats.org/officeDocument/2006/relationships/tags" Target="../tags/tag183.xml"/><Relationship Id="rId33" Type="http://schemas.openxmlformats.org/officeDocument/2006/relationships/image" Target="../media/image26.png"/><Relationship Id="rId32" Type="http://schemas.openxmlformats.org/officeDocument/2006/relationships/tags" Target="../tags/tag182.xml"/><Relationship Id="rId31" Type="http://schemas.openxmlformats.org/officeDocument/2006/relationships/tags" Target="../tags/tag181.xml"/><Relationship Id="rId30" Type="http://schemas.openxmlformats.org/officeDocument/2006/relationships/tags" Target="../tags/tag180.xml"/><Relationship Id="rId3" Type="http://schemas.openxmlformats.org/officeDocument/2006/relationships/tags" Target="../tags/tag162.xml"/><Relationship Id="rId29" Type="http://schemas.openxmlformats.org/officeDocument/2006/relationships/image" Target="../media/image16.png"/><Relationship Id="rId28" Type="http://schemas.openxmlformats.org/officeDocument/2006/relationships/tags" Target="../tags/tag179.xml"/><Relationship Id="rId27" Type="http://schemas.openxmlformats.org/officeDocument/2006/relationships/image" Target="../media/image25.png"/><Relationship Id="rId26" Type="http://schemas.openxmlformats.org/officeDocument/2006/relationships/tags" Target="../tags/tag178.xml"/><Relationship Id="rId25" Type="http://schemas.openxmlformats.org/officeDocument/2006/relationships/tags" Target="../tags/tag177.xml"/><Relationship Id="rId24" Type="http://schemas.openxmlformats.org/officeDocument/2006/relationships/image" Target="../media/image24.png"/><Relationship Id="rId23" Type="http://schemas.openxmlformats.org/officeDocument/2006/relationships/tags" Target="../tags/tag176.xml"/><Relationship Id="rId22" Type="http://schemas.openxmlformats.org/officeDocument/2006/relationships/tags" Target="../tags/tag175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tags" Target="../tags/tag161.xml"/><Relationship Id="rId19" Type="http://schemas.openxmlformats.org/officeDocument/2006/relationships/image" Target="../media/image15.png"/><Relationship Id="rId18" Type="http://schemas.openxmlformats.org/officeDocument/2006/relationships/tags" Target="../tags/tag172.xml"/><Relationship Id="rId17" Type="http://schemas.openxmlformats.org/officeDocument/2006/relationships/image" Target="../media/image29.png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image" Target="../media/image28.png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234.xml"/><Relationship Id="rId79" Type="http://schemas.openxmlformats.org/officeDocument/2006/relationships/slideLayout" Target="../slideLayouts/slideLayout13.xml"/><Relationship Id="rId78" Type="http://schemas.openxmlformats.org/officeDocument/2006/relationships/image" Target="../media/image18.png"/><Relationship Id="rId77" Type="http://schemas.openxmlformats.org/officeDocument/2006/relationships/image" Target="../media/image17.png"/><Relationship Id="rId76" Type="http://schemas.openxmlformats.org/officeDocument/2006/relationships/image" Target="../media/image16.png"/><Relationship Id="rId75" Type="http://schemas.openxmlformats.org/officeDocument/2006/relationships/image" Target="../media/image15.png"/><Relationship Id="rId74" Type="http://schemas.openxmlformats.org/officeDocument/2006/relationships/image" Target="../media/image44.png"/><Relationship Id="rId73" Type="http://schemas.openxmlformats.org/officeDocument/2006/relationships/tags" Target="../tags/tag287.xml"/><Relationship Id="rId72" Type="http://schemas.openxmlformats.org/officeDocument/2006/relationships/tags" Target="../tags/tag286.xml"/><Relationship Id="rId71" Type="http://schemas.openxmlformats.org/officeDocument/2006/relationships/tags" Target="../tags/tag285.xml"/><Relationship Id="rId70" Type="http://schemas.openxmlformats.org/officeDocument/2006/relationships/tags" Target="../tags/tag284.xml"/><Relationship Id="rId7" Type="http://schemas.openxmlformats.org/officeDocument/2006/relationships/tags" Target="../tags/tag233.xml"/><Relationship Id="rId69" Type="http://schemas.openxmlformats.org/officeDocument/2006/relationships/image" Target="../media/image43.png"/><Relationship Id="rId68" Type="http://schemas.openxmlformats.org/officeDocument/2006/relationships/tags" Target="../tags/tag283.xml"/><Relationship Id="rId67" Type="http://schemas.openxmlformats.org/officeDocument/2006/relationships/tags" Target="../tags/tag282.xml"/><Relationship Id="rId66" Type="http://schemas.openxmlformats.org/officeDocument/2006/relationships/image" Target="../media/image42.png"/><Relationship Id="rId65" Type="http://schemas.openxmlformats.org/officeDocument/2006/relationships/tags" Target="../tags/tag281.xml"/><Relationship Id="rId64" Type="http://schemas.openxmlformats.org/officeDocument/2006/relationships/tags" Target="../tags/tag280.xml"/><Relationship Id="rId63" Type="http://schemas.openxmlformats.org/officeDocument/2006/relationships/tags" Target="../tags/tag279.xml"/><Relationship Id="rId62" Type="http://schemas.openxmlformats.org/officeDocument/2006/relationships/tags" Target="../tags/tag278.xml"/><Relationship Id="rId61" Type="http://schemas.openxmlformats.org/officeDocument/2006/relationships/tags" Target="../tags/tag277.xml"/><Relationship Id="rId60" Type="http://schemas.openxmlformats.org/officeDocument/2006/relationships/image" Target="../media/image41.png"/><Relationship Id="rId6" Type="http://schemas.openxmlformats.org/officeDocument/2006/relationships/image" Target="../media/image32.png"/><Relationship Id="rId59" Type="http://schemas.openxmlformats.org/officeDocument/2006/relationships/tags" Target="../tags/tag276.xml"/><Relationship Id="rId58" Type="http://schemas.openxmlformats.org/officeDocument/2006/relationships/tags" Target="../tags/tag275.xml"/><Relationship Id="rId57" Type="http://schemas.openxmlformats.org/officeDocument/2006/relationships/image" Target="../media/image40.png"/><Relationship Id="rId56" Type="http://schemas.openxmlformats.org/officeDocument/2006/relationships/tags" Target="../tags/tag274.xml"/><Relationship Id="rId55" Type="http://schemas.openxmlformats.org/officeDocument/2006/relationships/tags" Target="../tags/tag273.xml"/><Relationship Id="rId54" Type="http://schemas.openxmlformats.org/officeDocument/2006/relationships/tags" Target="../tags/tag272.xml"/><Relationship Id="rId53" Type="http://schemas.openxmlformats.org/officeDocument/2006/relationships/tags" Target="../tags/tag271.xml"/><Relationship Id="rId52" Type="http://schemas.openxmlformats.org/officeDocument/2006/relationships/tags" Target="../tags/tag270.xml"/><Relationship Id="rId51" Type="http://schemas.openxmlformats.org/officeDocument/2006/relationships/image" Target="../media/image39.png"/><Relationship Id="rId50" Type="http://schemas.openxmlformats.org/officeDocument/2006/relationships/tags" Target="../tags/tag269.xml"/><Relationship Id="rId5" Type="http://schemas.openxmlformats.org/officeDocument/2006/relationships/tags" Target="../tags/tag232.xml"/><Relationship Id="rId49" Type="http://schemas.openxmlformats.org/officeDocument/2006/relationships/tags" Target="../tags/tag268.xml"/><Relationship Id="rId48" Type="http://schemas.openxmlformats.org/officeDocument/2006/relationships/image" Target="../media/image38.png"/><Relationship Id="rId47" Type="http://schemas.openxmlformats.org/officeDocument/2006/relationships/tags" Target="../tags/tag267.xml"/><Relationship Id="rId46" Type="http://schemas.openxmlformats.org/officeDocument/2006/relationships/tags" Target="../tags/tag266.xml"/><Relationship Id="rId45" Type="http://schemas.openxmlformats.org/officeDocument/2006/relationships/tags" Target="../tags/tag265.xml"/><Relationship Id="rId44" Type="http://schemas.openxmlformats.org/officeDocument/2006/relationships/tags" Target="../tags/tag264.xml"/><Relationship Id="rId43" Type="http://schemas.openxmlformats.org/officeDocument/2006/relationships/tags" Target="../tags/tag263.xml"/><Relationship Id="rId42" Type="http://schemas.openxmlformats.org/officeDocument/2006/relationships/tags" Target="../tags/tag262.xml"/><Relationship Id="rId41" Type="http://schemas.openxmlformats.org/officeDocument/2006/relationships/tags" Target="../tags/tag261.xml"/><Relationship Id="rId40" Type="http://schemas.openxmlformats.org/officeDocument/2006/relationships/tags" Target="../tags/tag260.xml"/><Relationship Id="rId4" Type="http://schemas.openxmlformats.org/officeDocument/2006/relationships/tags" Target="../tags/tag231.xml"/><Relationship Id="rId39" Type="http://schemas.openxmlformats.org/officeDocument/2006/relationships/tags" Target="../tags/tag259.xml"/><Relationship Id="rId38" Type="http://schemas.openxmlformats.org/officeDocument/2006/relationships/tags" Target="../tags/tag258.xml"/><Relationship Id="rId37" Type="http://schemas.openxmlformats.org/officeDocument/2006/relationships/tags" Target="../tags/tag257.xml"/><Relationship Id="rId36" Type="http://schemas.openxmlformats.org/officeDocument/2006/relationships/tags" Target="../tags/tag256.xml"/><Relationship Id="rId35" Type="http://schemas.openxmlformats.org/officeDocument/2006/relationships/tags" Target="../tags/tag255.xml"/><Relationship Id="rId34" Type="http://schemas.openxmlformats.org/officeDocument/2006/relationships/tags" Target="../tags/tag254.xml"/><Relationship Id="rId33" Type="http://schemas.openxmlformats.org/officeDocument/2006/relationships/tags" Target="../tags/tag253.xml"/><Relationship Id="rId32" Type="http://schemas.openxmlformats.org/officeDocument/2006/relationships/tags" Target="../tags/tag252.xml"/><Relationship Id="rId31" Type="http://schemas.openxmlformats.org/officeDocument/2006/relationships/tags" Target="../tags/tag251.xml"/><Relationship Id="rId30" Type="http://schemas.openxmlformats.org/officeDocument/2006/relationships/tags" Target="../tags/tag250.xml"/><Relationship Id="rId3" Type="http://schemas.openxmlformats.org/officeDocument/2006/relationships/tags" Target="../tags/tag230.xml"/><Relationship Id="rId29" Type="http://schemas.openxmlformats.org/officeDocument/2006/relationships/image" Target="../media/image37.png"/><Relationship Id="rId28" Type="http://schemas.openxmlformats.org/officeDocument/2006/relationships/image" Target="../media/image36.png"/><Relationship Id="rId27" Type="http://schemas.openxmlformats.org/officeDocument/2006/relationships/image" Target="../media/image5.png"/><Relationship Id="rId26" Type="http://schemas.openxmlformats.org/officeDocument/2006/relationships/tags" Target="../tags/tag249.xml"/><Relationship Id="rId25" Type="http://schemas.openxmlformats.org/officeDocument/2006/relationships/tags" Target="../tags/tag248.xml"/><Relationship Id="rId24" Type="http://schemas.openxmlformats.org/officeDocument/2006/relationships/tags" Target="../tags/tag247.xml"/><Relationship Id="rId23" Type="http://schemas.openxmlformats.org/officeDocument/2006/relationships/tags" Target="../tags/tag246.xml"/><Relationship Id="rId22" Type="http://schemas.openxmlformats.org/officeDocument/2006/relationships/image" Target="../media/image35.png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9.xml"/><Relationship Id="rId19" Type="http://schemas.openxmlformats.org/officeDocument/2006/relationships/image" Target="../media/image34.png"/><Relationship Id="rId18" Type="http://schemas.openxmlformats.org/officeDocument/2006/relationships/tags" Target="../tags/tag243.xml"/><Relationship Id="rId17" Type="http://schemas.openxmlformats.org/officeDocument/2006/relationships/tags" Target="../tags/tag242.xml"/><Relationship Id="rId16" Type="http://schemas.openxmlformats.org/officeDocument/2006/relationships/tags" Target="../tags/tag241.xml"/><Relationship Id="rId15" Type="http://schemas.openxmlformats.org/officeDocument/2006/relationships/tags" Target="../tags/tag240.xml"/><Relationship Id="rId14" Type="http://schemas.openxmlformats.org/officeDocument/2006/relationships/tags" Target="../tags/tag239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tags" Target="../tags/tag235.xml"/><Relationship Id="rId1" Type="http://schemas.openxmlformats.org/officeDocument/2006/relationships/tags" Target="../tags/tag2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>
            <p:custDataLst>
              <p:tags r:id="rId1"/>
            </p:custDataLst>
          </p:nvPr>
        </p:nvSpPr>
        <p:spPr>
          <a:xfrm>
            <a:off x="8171815" y="6257925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354320" y="6258560"/>
            <a:ext cx="4418330" cy="690245"/>
            <a:chOff x="8432" y="9811"/>
            <a:chExt cx="6958" cy="1087"/>
          </a:xfrm>
        </p:grpSpPr>
        <p:cxnSp>
          <p:nvCxnSpPr>
            <p:cNvPr id="75" name="直接箭头连接符 74"/>
            <p:cNvCxnSpPr>
              <a:stCxn id="74" idx="2"/>
              <a:endCxn id="73" idx="6"/>
            </p:cNvCxnSpPr>
            <p:nvPr>
              <p:custDataLst>
                <p:tags r:id="rId2"/>
              </p:custDataLst>
            </p:nvPr>
          </p:nvCxnSpPr>
          <p:spPr>
            <a:xfrm flipH="1">
              <a:off x="8886" y="1032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右箭头 76"/>
            <p:cNvSpPr/>
            <p:nvPr>
              <p:custDataLst>
                <p:tags r:id="rId3"/>
              </p:custDataLst>
            </p:nvPr>
          </p:nvSpPr>
          <p:spPr>
            <a:xfrm>
              <a:off x="10439" y="10230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椭圆 88"/>
            <p:cNvSpPr/>
            <p:nvPr>
              <p:custDataLst>
                <p:tags r:id="rId10"/>
              </p:custDataLst>
            </p:nvPr>
          </p:nvSpPr>
          <p:spPr>
            <a:xfrm>
              <a:off x="8432" y="10125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>
              <p:custDataLst>
                <p:tags r:id="rId11"/>
              </p:custDataLst>
            </p:nvPr>
          </p:nvSpPr>
          <p:spPr>
            <a:xfrm>
              <a:off x="9548" y="10098"/>
              <a:ext cx="454" cy="454"/>
            </a:xfrm>
            <a:prstGeom prst="ellipse">
              <a:avLst/>
            </a:prstGeom>
            <a:solidFill>
              <a:srgbClr val="F2F3E4"/>
            </a:solidFill>
            <a:ln w="28575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8171180" y="349313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>
            <p:custDataLst>
              <p:tags r:id="rId12"/>
            </p:custDataLst>
          </p:nvPr>
        </p:nvSpPr>
        <p:spPr>
          <a:xfrm>
            <a:off x="8171180" y="4403090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>
            <p:custDataLst>
              <p:tags r:id="rId13"/>
            </p:custDataLst>
          </p:nvPr>
        </p:nvSpPr>
        <p:spPr>
          <a:xfrm>
            <a:off x="8171180" y="5279390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354320" y="4413250"/>
            <a:ext cx="4418330" cy="690245"/>
            <a:chOff x="8432" y="6995"/>
            <a:chExt cx="6958" cy="1087"/>
          </a:xfrm>
        </p:grpSpPr>
        <p:sp>
          <p:nvSpPr>
            <p:cNvPr id="56" name="椭圆 55"/>
            <p:cNvSpPr/>
            <p:nvPr>
              <p:custDataLst>
                <p:tags r:id="rId14"/>
              </p:custDataLst>
            </p:nvPr>
          </p:nvSpPr>
          <p:spPr>
            <a:xfrm>
              <a:off x="8432" y="7282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56" idx="6"/>
            </p:cNvCxnSpPr>
            <p:nvPr>
              <p:custDataLst>
                <p:tags r:id="rId15"/>
              </p:custDataLst>
            </p:nvPr>
          </p:nvCxnSpPr>
          <p:spPr>
            <a:xfrm flipH="1">
              <a:off x="8886" y="7509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右箭头 61"/>
            <p:cNvSpPr/>
            <p:nvPr>
              <p:custDataLst>
                <p:tags r:id="rId16"/>
              </p:custDataLst>
            </p:nvPr>
          </p:nvSpPr>
          <p:spPr>
            <a:xfrm>
              <a:off x="10439" y="7414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Cls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椭圆 86"/>
            <p:cNvSpPr/>
            <p:nvPr>
              <p:custDataLst>
                <p:tags r:id="rId23"/>
              </p:custDataLst>
            </p:nvPr>
          </p:nvSpPr>
          <p:spPr>
            <a:xfrm>
              <a:off x="9548" y="7288"/>
              <a:ext cx="454" cy="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354320" y="3492500"/>
            <a:ext cx="4418330" cy="847090"/>
            <a:chOff x="8432" y="5500"/>
            <a:chExt cx="6958" cy="1334"/>
          </a:xfrm>
        </p:grpSpPr>
        <p:sp>
          <p:nvSpPr>
            <p:cNvPr id="34" name="椭圆 33"/>
            <p:cNvSpPr/>
            <p:nvPr>
              <p:custDataLst>
                <p:tags r:id="rId24"/>
              </p:custDataLst>
            </p:nvPr>
          </p:nvSpPr>
          <p:spPr>
            <a:xfrm>
              <a:off x="8432" y="5800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9548" y="5800"/>
              <a:ext cx="454" cy="4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34" idx="6"/>
            </p:cNvCxnSpPr>
            <p:nvPr>
              <p:custDataLst>
                <p:tags r:id="rId26"/>
              </p:custDataLst>
            </p:nvPr>
          </p:nvCxnSpPr>
          <p:spPr>
            <a:xfrm flipH="1">
              <a:off x="8886" y="6027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/>
            <p:cNvSpPr/>
            <p:nvPr/>
          </p:nvSpPr>
          <p:spPr>
            <a:xfrm>
              <a:off x="10439" y="5932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9" name="圆角矩形 98"/>
          <p:cNvSpPr/>
          <p:nvPr>
            <p:custDataLst>
              <p:tags r:id="rId30"/>
            </p:custDataLst>
          </p:nvPr>
        </p:nvSpPr>
        <p:spPr>
          <a:xfrm>
            <a:off x="8171180" y="709739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Rectangle 25"/>
          <p:cNvSpPr/>
          <p:nvPr>
            <p:custDataLst>
              <p:tags r:id="rId31"/>
            </p:custDataLst>
          </p:nvPr>
        </p:nvSpPr>
        <p:spPr>
          <a:xfrm>
            <a:off x="194664" y="6429491"/>
            <a:ext cx="821996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1918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5"/>
          <p:cNvSpPr/>
          <p:nvPr>
            <p:custDataLst>
              <p:tags r:id="rId32"/>
            </p:custDataLst>
          </p:nvPr>
        </p:nvSpPr>
        <p:spPr>
          <a:xfrm>
            <a:off x="1755462" y="4728055"/>
            <a:ext cx="1645168" cy="607717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 of </a:t>
            </a: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altLang="zh-CN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Veils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5"/>
          <p:cNvSpPr/>
          <p:nvPr>
            <p:custDataLst>
              <p:tags r:id="rId33"/>
            </p:custDataLst>
          </p:nvPr>
        </p:nvSpPr>
        <p:spPr>
          <a:xfrm>
            <a:off x="2264342" y="6345753"/>
            <a:ext cx="172662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Granville Bantock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Rectangle 25"/>
          <p:cNvSpPr/>
          <p:nvPr>
            <p:custDataLst>
              <p:tags r:id="rId34"/>
            </p:custDataLst>
          </p:nvPr>
        </p:nvSpPr>
        <p:spPr>
          <a:xfrm>
            <a:off x="846721" y="3500221"/>
            <a:ext cx="201365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incidental music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Rectangle 25"/>
          <p:cNvSpPr/>
          <p:nvPr>
            <p:custDataLst>
              <p:tags r:id="rId35"/>
            </p:custDataLst>
          </p:nvPr>
        </p:nvSpPr>
        <p:spPr>
          <a:xfrm rot="17460000">
            <a:off x="1269009" y="4335274"/>
            <a:ext cx="916971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5"/>
          <p:cNvSpPr/>
          <p:nvPr>
            <p:custDataLst>
              <p:tags r:id="rId36"/>
            </p:custDataLst>
          </p:nvPr>
        </p:nvSpPr>
        <p:spPr>
          <a:xfrm rot="19260000">
            <a:off x="622300" y="5359400"/>
            <a:ext cx="942975" cy="344170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5"/>
          <p:cNvSpPr/>
          <p:nvPr>
            <p:custDataLst>
              <p:tags r:id="rId37"/>
            </p:custDataLst>
          </p:nvPr>
        </p:nvSpPr>
        <p:spPr>
          <a:xfrm rot="2160000">
            <a:off x="1583598" y="5691046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8"/>
            </p:custDataLst>
          </p:nvPr>
        </p:nvSpPr>
        <p:spPr>
          <a:xfrm>
            <a:off x="1572797" y="5094760"/>
            <a:ext cx="288010" cy="28801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9"/>
            </p:custDataLst>
          </p:nvPr>
        </p:nvSpPr>
        <p:spPr>
          <a:xfrm>
            <a:off x="462144" y="6043483"/>
            <a:ext cx="288010" cy="2880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40"/>
            </p:custDataLst>
          </p:nvPr>
        </p:nvSpPr>
        <p:spPr>
          <a:xfrm>
            <a:off x="1913804" y="3844403"/>
            <a:ext cx="288010" cy="2880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41"/>
            </p:custDataLst>
          </p:nvPr>
        </p:nvSpPr>
        <p:spPr>
          <a:xfrm>
            <a:off x="2920948" y="6025702"/>
            <a:ext cx="288010" cy="28801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0" idx="7"/>
            <a:endCxn id="9" idx="3"/>
          </p:cNvCxnSpPr>
          <p:nvPr/>
        </p:nvCxnSpPr>
        <p:spPr>
          <a:xfrm flipV="1">
            <a:off x="708532" y="5341149"/>
            <a:ext cx="906811" cy="7442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11" idx="4"/>
          </p:cNvCxnSpPr>
          <p:nvPr/>
        </p:nvCxnSpPr>
        <p:spPr>
          <a:xfrm flipV="1">
            <a:off x="1716953" y="4132709"/>
            <a:ext cx="341007" cy="962058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5"/>
            <a:endCxn id="12" idx="2"/>
          </p:cNvCxnSpPr>
          <p:nvPr/>
        </p:nvCxnSpPr>
        <p:spPr>
          <a:xfrm>
            <a:off x="1819191" y="5341155"/>
            <a:ext cx="1101763" cy="828703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7"/>
            <a:endCxn id="22" idx="3"/>
          </p:cNvCxnSpPr>
          <p:nvPr/>
        </p:nvCxnSpPr>
        <p:spPr>
          <a:xfrm flipV="1">
            <a:off x="3167415" y="5046807"/>
            <a:ext cx="872490" cy="10204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 25"/>
          <p:cNvSpPr/>
          <p:nvPr>
            <p:custDataLst>
              <p:tags r:id="rId42"/>
            </p:custDataLst>
          </p:nvPr>
        </p:nvSpPr>
        <p:spPr>
          <a:xfrm rot="18706576">
            <a:off x="2743200" y="5246370"/>
            <a:ext cx="1436370" cy="316865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5"/>
          <p:cNvSpPr/>
          <p:nvPr>
            <p:custDataLst>
              <p:tags r:id="rId43"/>
            </p:custDataLst>
          </p:nvPr>
        </p:nvSpPr>
        <p:spPr>
          <a:xfrm>
            <a:off x="3643180" y="4424416"/>
            <a:ext cx="1083347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44"/>
            </p:custDataLst>
          </p:nvPr>
        </p:nvSpPr>
        <p:spPr>
          <a:xfrm>
            <a:off x="4465720" y="6263828"/>
            <a:ext cx="288010" cy="288010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12" idx="6"/>
            <a:endCxn id="19" idx="2"/>
          </p:cNvCxnSpPr>
          <p:nvPr/>
        </p:nvCxnSpPr>
        <p:spPr>
          <a:xfrm>
            <a:off x="3208964" y="6169707"/>
            <a:ext cx="1256762" cy="23812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ectangle 25"/>
          <p:cNvSpPr/>
          <p:nvPr>
            <p:custDataLst>
              <p:tags r:id="rId45"/>
            </p:custDataLst>
          </p:nvPr>
        </p:nvSpPr>
        <p:spPr>
          <a:xfrm rot="595502">
            <a:off x="3275594" y="5934058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6"/>
            </p:custDataLst>
          </p:nvPr>
        </p:nvSpPr>
        <p:spPr>
          <a:xfrm>
            <a:off x="3997777" y="4800894"/>
            <a:ext cx="288010" cy="288010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5"/>
          <p:cNvSpPr/>
          <p:nvPr>
            <p:custDataLst>
              <p:tags r:id="rId47"/>
            </p:custDataLst>
          </p:nvPr>
        </p:nvSpPr>
        <p:spPr>
          <a:xfrm>
            <a:off x="3997945" y="6583029"/>
            <a:ext cx="129671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1868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1280" y="2657475"/>
            <a:ext cx="10016490" cy="5388610"/>
          </a:xfrm>
          <a:prstGeom prst="roundRect">
            <a:avLst>
              <a:gd name="adj" fmla="val 4989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089210" y="2657756"/>
            <a:ext cx="0" cy="5388610"/>
          </a:xfrm>
          <a:prstGeom prst="line">
            <a:avLst/>
          </a:prstGeom>
          <a:ln w="15875" cmpd="sng">
            <a:solidFill>
              <a:srgbClr val="8AA4CA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52320" y="2791460"/>
                <a:ext cx="132715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输入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altLang="zh-CN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20" y="2791460"/>
                <a:ext cx="1327150" cy="39878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5961380" y="2791460"/>
                <a:ext cx="32613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匹配的思维图（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TMM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）</a:t>
                </a:r>
                <a:endParaRPr lang="zh-CN" altLang="en-US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5961380" y="2791460"/>
                <a:ext cx="3261360" cy="39878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/>
          <p:cNvGrpSpPr/>
          <p:nvPr/>
        </p:nvGrpSpPr>
        <p:grpSpPr>
          <a:xfrm>
            <a:off x="5354320" y="5271770"/>
            <a:ext cx="4418330" cy="967105"/>
            <a:chOff x="8432" y="8302"/>
            <a:chExt cx="6958" cy="1523"/>
          </a:xfrm>
        </p:grpSpPr>
        <p:sp>
          <p:nvSpPr>
            <p:cNvPr id="66" name="椭圆 65"/>
            <p:cNvSpPr/>
            <p:nvPr>
              <p:custDataLst>
                <p:tags r:id="rId52"/>
              </p:custDataLst>
            </p:nvPr>
          </p:nvSpPr>
          <p:spPr>
            <a:xfrm>
              <a:off x="8432" y="8589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>
              <a:stCxn id="67" idx="2"/>
              <a:endCxn id="66" idx="6"/>
            </p:cNvCxnSpPr>
            <p:nvPr>
              <p:custDataLst>
                <p:tags r:id="rId53"/>
              </p:custDataLst>
            </p:nvPr>
          </p:nvCxnSpPr>
          <p:spPr>
            <a:xfrm flipH="1">
              <a:off x="8886" y="8816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右箭头 69"/>
            <p:cNvSpPr/>
            <p:nvPr>
              <p:custDataLst>
                <p:tags r:id="rId54"/>
              </p:custDataLst>
            </p:nvPr>
          </p:nvSpPr>
          <p:spPr>
            <a:xfrm>
              <a:off x="10439" y="8721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blipFill rotWithShape="1">
                  <a:blip r:embed="rId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                     </a:t>
                  </a:r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/>
            <p:cNvSpPr/>
            <p:nvPr>
              <p:custDataLst>
                <p:tags r:id="rId61"/>
              </p:custDataLst>
            </p:nvPr>
          </p:nvSpPr>
          <p:spPr>
            <a:xfrm>
              <a:off x="9548" y="8589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54320" y="7087870"/>
            <a:ext cx="4418330" cy="690245"/>
            <a:chOff x="8432" y="11057"/>
            <a:chExt cx="6958" cy="1087"/>
          </a:xfrm>
        </p:grpSpPr>
        <p:cxnSp>
          <p:nvCxnSpPr>
            <p:cNvPr id="82" name="直接箭头连接符 81"/>
            <p:cNvCxnSpPr>
              <a:stCxn id="81" idx="2"/>
              <a:endCxn id="80" idx="6"/>
            </p:cNvCxnSpPr>
            <p:nvPr>
              <p:custDataLst>
                <p:tags r:id="rId62"/>
              </p:custDataLst>
            </p:nvPr>
          </p:nvCxnSpPr>
          <p:spPr>
            <a:xfrm flipH="1">
              <a:off x="8886" y="11571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" name="右箭头 83"/>
            <p:cNvSpPr/>
            <p:nvPr>
              <p:custDataLst>
                <p:tags r:id="rId63"/>
              </p:custDataLst>
            </p:nvPr>
          </p:nvSpPr>
          <p:spPr>
            <a:xfrm>
              <a:off x="10439" y="11476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>
                  <p:custDataLst>
                    <p:tags r:id="rId64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5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blipFill rotWithShape="1">
                  <a:blip r:embed="rId6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8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blipFill rotWithShape="1">
                  <a:blip r:embed="rId6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椭圆 90"/>
            <p:cNvSpPr/>
            <p:nvPr>
              <p:custDataLst>
                <p:tags r:id="rId70"/>
              </p:custDataLst>
            </p:nvPr>
          </p:nvSpPr>
          <p:spPr>
            <a:xfrm>
              <a:off x="8432" y="11344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椭圆 91"/>
            <p:cNvSpPr/>
            <p:nvPr>
              <p:custDataLst>
                <p:tags r:id="rId71"/>
              </p:custDataLst>
            </p:nvPr>
          </p:nvSpPr>
          <p:spPr>
            <a:xfrm>
              <a:off x="9548" y="11344"/>
              <a:ext cx="454" cy="454"/>
            </a:xfrm>
            <a:prstGeom prst="ellipse">
              <a:avLst/>
            </a:prstGeom>
            <a:solidFill>
              <a:srgbClr val="FBE6FB"/>
            </a:solidFill>
            <a:ln w="28575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732905" y="1360170"/>
            <a:ext cx="3364865" cy="1179830"/>
            <a:chOff x="8780" y="2217"/>
            <a:chExt cx="5299" cy="1858"/>
          </a:xfrm>
        </p:grpSpPr>
        <p:sp>
          <p:nvSpPr>
            <p:cNvPr id="110" name="圆角矩形 109"/>
            <p:cNvSpPr/>
            <p:nvPr/>
          </p:nvSpPr>
          <p:spPr>
            <a:xfrm>
              <a:off x="8806" y="236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>
              <p:custDataLst>
                <p:tags r:id="rId72"/>
              </p:custDataLst>
            </p:nvPr>
          </p:nvSpPr>
          <p:spPr>
            <a:xfrm>
              <a:off x="8806" y="292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>
              <p:custDataLst>
                <p:tags r:id="rId73"/>
              </p:custDataLst>
            </p:nvPr>
          </p:nvSpPr>
          <p:spPr>
            <a:xfrm>
              <a:off x="8806" y="3500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Cls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blipFill rotWithShape="1">
                  <a:blip r:embed="rId7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/>
            <p:cNvSpPr txBox="1"/>
            <p:nvPr/>
          </p:nvSpPr>
          <p:spPr>
            <a:xfrm>
              <a:off x="12255" y="2217"/>
              <a:ext cx="182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属性关系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类别关系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组合关系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002" y="2217"/>
              <a:ext cx="2312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Attribution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Class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Composition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731" y="2217"/>
              <a:ext cx="63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>
            <p:custDataLst>
              <p:tags r:id="rId1"/>
            </p:custDataLst>
          </p:nvPr>
        </p:nvSpPr>
        <p:spPr>
          <a:xfrm>
            <a:off x="8171815" y="6257925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354320" y="6258560"/>
            <a:ext cx="4418330" cy="690245"/>
            <a:chOff x="8432" y="9811"/>
            <a:chExt cx="6958" cy="1087"/>
          </a:xfrm>
        </p:grpSpPr>
        <p:cxnSp>
          <p:nvCxnSpPr>
            <p:cNvPr id="75" name="直接箭头连接符 74"/>
            <p:cNvCxnSpPr>
              <a:stCxn id="74" idx="2"/>
              <a:endCxn id="73" idx="6"/>
            </p:cNvCxnSpPr>
            <p:nvPr>
              <p:custDataLst>
                <p:tags r:id="rId2"/>
              </p:custDataLst>
            </p:nvPr>
          </p:nvCxnSpPr>
          <p:spPr>
            <a:xfrm flipH="1">
              <a:off x="8886" y="1032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右箭头 76"/>
            <p:cNvSpPr/>
            <p:nvPr>
              <p:custDataLst>
                <p:tags r:id="rId3"/>
              </p:custDataLst>
            </p:nvPr>
          </p:nvSpPr>
          <p:spPr>
            <a:xfrm>
              <a:off x="10439" y="10230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椭圆 88"/>
            <p:cNvSpPr/>
            <p:nvPr>
              <p:custDataLst>
                <p:tags r:id="rId10"/>
              </p:custDataLst>
            </p:nvPr>
          </p:nvSpPr>
          <p:spPr>
            <a:xfrm>
              <a:off x="8432" y="10125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>
              <p:custDataLst>
                <p:tags r:id="rId11"/>
              </p:custDataLst>
            </p:nvPr>
          </p:nvSpPr>
          <p:spPr>
            <a:xfrm>
              <a:off x="9548" y="10098"/>
              <a:ext cx="454" cy="454"/>
            </a:xfrm>
            <a:prstGeom prst="ellipse">
              <a:avLst/>
            </a:prstGeom>
            <a:solidFill>
              <a:srgbClr val="F2F3E4"/>
            </a:solidFill>
            <a:ln w="28575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8171180" y="349313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>
            <p:custDataLst>
              <p:tags r:id="rId12"/>
            </p:custDataLst>
          </p:nvPr>
        </p:nvSpPr>
        <p:spPr>
          <a:xfrm>
            <a:off x="8171180" y="4403090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>
            <p:custDataLst>
              <p:tags r:id="rId13"/>
            </p:custDataLst>
          </p:nvPr>
        </p:nvSpPr>
        <p:spPr>
          <a:xfrm>
            <a:off x="8171180" y="5279390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354320" y="4413250"/>
            <a:ext cx="4418330" cy="690245"/>
            <a:chOff x="8432" y="6995"/>
            <a:chExt cx="6958" cy="1087"/>
          </a:xfrm>
        </p:grpSpPr>
        <p:sp>
          <p:nvSpPr>
            <p:cNvPr id="56" name="椭圆 55"/>
            <p:cNvSpPr/>
            <p:nvPr>
              <p:custDataLst>
                <p:tags r:id="rId14"/>
              </p:custDataLst>
            </p:nvPr>
          </p:nvSpPr>
          <p:spPr>
            <a:xfrm>
              <a:off x="8432" y="7282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56" idx="6"/>
            </p:cNvCxnSpPr>
            <p:nvPr>
              <p:custDataLst>
                <p:tags r:id="rId15"/>
              </p:custDataLst>
            </p:nvPr>
          </p:nvCxnSpPr>
          <p:spPr>
            <a:xfrm flipH="1">
              <a:off x="8886" y="7509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右箭头 61"/>
            <p:cNvSpPr/>
            <p:nvPr>
              <p:custDataLst>
                <p:tags r:id="rId16"/>
              </p:custDataLst>
            </p:nvPr>
          </p:nvSpPr>
          <p:spPr>
            <a:xfrm>
              <a:off x="10439" y="7414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Cls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椭圆 86"/>
            <p:cNvSpPr/>
            <p:nvPr>
              <p:custDataLst>
                <p:tags r:id="rId23"/>
              </p:custDataLst>
            </p:nvPr>
          </p:nvSpPr>
          <p:spPr>
            <a:xfrm>
              <a:off x="9548" y="7288"/>
              <a:ext cx="454" cy="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354320" y="3492500"/>
            <a:ext cx="4418330" cy="847090"/>
            <a:chOff x="8432" y="5500"/>
            <a:chExt cx="6958" cy="1334"/>
          </a:xfrm>
        </p:grpSpPr>
        <p:sp>
          <p:nvSpPr>
            <p:cNvPr id="34" name="椭圆 33"/>
            <p:cNvSpPr/>
            <p:nvPr>
              <p:custDataLst>
                <p:tags r:id="rId24"/>
              </p:custDataLst>
            </p:nvPr>
          </p:nvSpPr>
          <p:spPr>
            <a:xfrm>
              <a:off x="8432" y="5800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9548" y="5800"/>
              <a:ext cx="454" cy="4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34" idx="6"/>
            </p:cNvCxnSpPr>
            <p:nvPr>
              <p:custDataLst>
                <p:tags r:id="rId26"/>
              </p:custDataLst>
            </p:nvPr>
          </p:nvCxnSpPr>
          <p:spPr>
            <a:xfrm flipH="1">
              <a:off x="8886" y="6027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/>
            <p:cNvSpPr/>
            <p:nvPr/>
          </p:nvSpPr>
          <p:spPr>
            <a:xfrm>
              <a:off x="10439" y="5932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9" name="圆角矩形 98"/>
          <p:cNvSpPr/>
          <p:nvPr>
            <p:custDataLst>
              <p:tags r:id="rId30"/>
            </p:custDataLst>
          </p:nvPr>
        </p:nvSpPr>
        <p:spPr>
          <a:xfrm>
            <a:off x="8171180" y="709739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Rectangle 25"/>
          <p:cNvSpPr/>
          <p:nvPr>
            <p:custDataLst>
              <p:tags r:id="rId31"/>
            </p:custDataLst>
          </p:nvPr>
        </p:nvSpPr>
        <p:spPr>
          <a:xfrm>
            <a:off x="194664" y="6429491"/>
            <a:ext cx="821996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1918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5"/>
          <p:cNvSpPr/>
          <p:nvPr>
            <p:custDataLst>
              <p:tags r:id="rId32"/>
            </p:custDataLst>
          </p:nvPr>
        </p:nvSpPr>
        <p:spPr>
          <a:xfrm>
            <a:off x="1755462" y="4728055"/>
            <a:ext cx="1645168" cy="607717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 of </a:t>
            </a: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altLang="zh-CN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Veils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5"/>
          <p:cNvSpPr/>
          <p:nvPr>
            <p:custDataLst>
              <p:tags r:id="rId33"/>
            </p:custDataLst>
          </p:nvPr>
        </p:nvSpPr>
        <p:spPr>
          <a:xfrm>
            <a:off x="2264342" y="6345753"/>
            <a:ext cx="172662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Granville Bantock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Rectangle 25"/>
          <p:cNvSpPr/>
          <p:nvPr>
            <p:custDataLst>
              <p:tags r:id="rId34"/>
            </p:custDataLst>
          </p:nvPr>
        </p:nvSpPr>
        <p:spPr>
          <a:xfrm>
            <a:off x="846721" y="3500221"/>
            <a:ext cx="201365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incidental music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Rectangle 25"/>
          <p:cNvSpPr/>
          <p:nvPr>
            <p:custDataLst>
              <p:tags r:id="rId35"/>
            </p:custDataLst>
          </p:nvPr>
        </p:nvSpPr>
        <p:spPr>
          <a:xfrm rot="17460000">
            <a:off x="1269009" y="4335274"/>
            <a:ext cx="916971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5"/>
          <p:cNvSpPr/>
          <p:nvPr>
            <p:custDataLst>
              <p:tags r:id="rId36"/>
            </p:custDataLst>
          </p:nvPr>
        </p:nvSpPr>
        <p:spPr>
          <a:xfrm rot="19260000">
            <a:off x="622300" y="5359400"/>
            <a:ext cx="942975" cy="344170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5"/>
          <p:cNvSpPr/>
          <p:nvPr>
            <p:custDataLst>
              <p:tags r:id="rId37"/>
            </p:custDataLst>
          </p:nvPr>
        </p:nvSpPr>
        <p:spPr>
          <a:xfrm rot="2160000">
            <a:off x="1583598" y="5691046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8"/>
            </p:custDataLst>
          </p:nvPr>
        </p:nvSpPr>
        <p:spPr>
          <a:xfrm>
            <a:off x="1572797" y="5094760"/>
            <a:ext cx="288010" cy="28801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9"/>
            </p:custDataLst>
          </p:nvPr>
        </p:nvSpPr>
        <p:spPr>
          <a:xfrm>
            <a:off x="462144" y="6043483"/>
            <a:ext cx="288010" cy="2880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40"/>
            </p:custDataLst>
          </p:nvPr>
        </p:nvSpPr>
        <p:spPr>
          <a:xfrm>
            <a:off x="1913804" y="3844403"/>
            <a:ext cx="288010" cy="2880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41"/>
            </p:custDataLst>
          </p:nvPr>
        </p:nvSpPr>
        <p:spPr>
          <a:xfrm>
            <a:off x="2920948" y="6025702"/>
            <a:ext cx="288010" cy="28801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0" idx="7"/>
            <a:endCxn id="9" idx="3"/>
          </p:cNvCxnSpPr>
          <p:nvPr/>
        </p:nvCxnSpPr>
        <p:spPr>
          <a:xfrm flipV="1">
            <a:off x="708532" y="5341149"/>
            <a:ext cx="906811" cy="7442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11" idx="4"/>
          </p:cNvCxnSpPr>
          <p:nvPr/>
        </p:nvCxnSpPr>
        <p:spPr>
          <a:xfrm flipV="1">
            <a:off x="1716953" y="4132709"/>
            <a:ext cx="341007" cy="962058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5"/>
            <a:endCxn id="12" idx="2"/>
          </p:cNvCxnSpPr>
          <p:nvPr/>
        </p:nvCxnSpPr>
        <p:spPr>
          <a:xfrm>
            <a:off x="1819191" y="5341155"/>
            <a:ext cx="1101763" cy="828703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7"/>
            <a:endCxn id="22" idx="3"/>
          </p:cNvCxnSpPr>
          <p:nvPr/>
        </p:nvCxnSpPr>
        <p:spPr>
          <a:xfrm flipV="1">
            <a:off x="3167415" y="5046807"/>
            <a:ext cx="872490" cy="10204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 25"/>
          <p:cNvSpPr/>
          <p:nvPr>
            <p:custDataLst>
              <p:tags r:id="rId42"/>
            </p:custDataLst>
          </p:nvPr>
        </p:nvSpPr>
        <p:spPr>
          <a:xfrm rot="18706576">
            <a:off x="2743200" y="5246370"/>
            <a:ext cx="1436370" cy="316865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5"/>
          <p:cNvSpPr/>
          <p:nvPr>
            <p:custDataLst>
              <p:tags r:id="rId43"/>
            </p:custDataLst>
          </p:nvPr>
        </p:nvSpPr>
        <p:spPr>
          <a:xfrm>
            <a:off x="3643180" y="4424416"/>
            <a:ext cx="1083347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44"/>
            </p:custDataLst>
          </p:nvPr>
        </p:nvSpPr>
        <p:spPr>
          <a:xfrm>
            <a:off x="4465720" y="6263828"/>
            <a:ext cx="288010" cy="288010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12" idx="6"/>
            <a:endCxn id="19" idx="2"/>
          </p:cNvCxnSpPr>
          <p:nvPr/>
        </p:nvCxnSpPr>
        <p:spPr>
          <a:xfrm>
            <a:off x="3208964" y="6169707"/>
            <a:ext cx="1256762" cy="23812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ectangle 25"/>
          <p:cNvSpPr/>
          <p:nvPr>
            <p:custDataLst>
              <p:tags r:id="rId45"/>
            </p:custDataLst>
          </p:nvPr>
        </p:nvSpPr>
        <p:spPr>
          <a:xfrm rot="595502">
            <a:off x="3275594" y="5934058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6"/>
            </p:custDataLst>
          </p:nvPr>
        </p:nvSpPr>
        <p:spPr>
          <a:xfrm>
            <a:off x="3997777" y="4800894"/>
            <a:ext cx="288010" cy="288010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5"/>
          <p:cNvSpPr/>
          <p:nvPr>
            <p:custDataLst>
              <p:tags r:id="rId47"/>
            </p:custDataLst>
          </p:nvPr>
        </p:nvSpPr>
        <p:spPr>
          <a:xfrm>
            <a:off x="3997945" y="6583029"/>
            <a:ext cx="129671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1868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1280" y="2657475"/>
            <a:ext cx="10016490" cy="5388610"/>
          </a:xfrm>
          <a:prstGeom prst="roundRect">
            <a:avLst>
              <a:gd name="adj" fmla="val 4989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089210" y="2657756"/>
            <a:ext cx="0" cy="5388610"/>
          </a:xfrm>
          <a:prstGeom prst="line">
            <a:avLst/>
          </a:prstGeom>
          <a:ln w="15875" cmpd="sng">
            <a:solidFill>
              <a:srgbClr val="8AA4CA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52320" y="2791460"/>
                <a:ext cx="132715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输入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altLang="zh-CN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20" y="2791460"/>
                <a:ext cx="1327150" cy="39878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5961380" y="2791460"/>
                <a:ext cx="351218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𝒅𝒂𝒕𝒂</m:t>
                        </m:r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匹配的思维图（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TMM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）</a:t>
                </a:r>
                <a:endParaRPr lang="zh-CN" altLang="en-US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5961380" y="2791460"/>
                <a:ext cx="3512185" cy="39878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/>
          <p:cNvGrpSpPr/>
          <p:nvPr/>
        </p:nvGrpSpPr>
        <p:grpSpPr>
          <a:xfrm>
            <a:off x="5354320" y="5271770"/>
            <a:ext cx="4418330" cy="967105"/>
            <a:chOff x="8432" y="8302"/>
            <a:chExt cx="6958" cy="1523"/>
          </a:xfrm>
        </p:grpSpPr>
        <p:sp>
          <p:nvSpPr>
            <p:cNvPr id="66" name="椭圆 65"/>
            <p:cNvSpPr/>
            <p:nvPr>
              <p:custDataLst>
                <p:tags r:id="rId52"/>
              </p:custDataLst>
            </p:nvPr>
          </p:nvSpPr>
          <p:spPr>
            <a:xfrm>
              <a:off x="8432" y="8589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>
              <a:stCxn id="67" idx="2"/>
              <a:endCxn id="66" idx="6"/>
            </p:cNvCxnSpPr>
            <p:nvPr>
              <p:custDataLst>
                <p:tags r:id="rId53"/>
              </p:custDataLst>
            </p:nvPr>
          </p:nvCxnSpPr>
          <p:spPr>
            <a:xfrm flipH="1">
              <a:off x="8886" y="8816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右箭头 69"/>
            <p:cNvSpPr/>
            <p:nvPr>
              <p:custDataLst>
                <p:tags r:id="rId54"/>
              </p:custDataLst>
            </p:nvPr>
          </p:nvSpPr>
          <p:spPr>
            <a:xfrm>
              <a:off x="10439" y="8721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blipFill rotWithShape="1">
                  <a:blip r:embed="rId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                     </a:t>
                  </a:r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/>
            <p:cNvSpPr/>
            <p:nvPr>
              <p:custDataLst>
                <p:tags r:id="rId61"/>
              </p:custDataLst>
            </p:nvPr>
          </p:nvSpPr>
          <p:spPr>
            <a:xfrm>
              <a:off x="9548" y="8589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54320" y="7087870"/>
            <a:ext cx="4418330" cy="690245"/>
            <a:chOff x="8432" y="11057"/>
            <a:chExt cx="6958" cy="1087"/>
          </a:xfrm>
        </p:grpSpPr>
        <p:cxnSp>
          <p:nvCxnSpPr>
            <p:cNvPr id="82" name="直接箭头连接符 81"/>
            <p:cNvCxnSpPr>
              <a:stCxn id="81" idx="2"/>
              <a:endCxn id="80" idx="6"/>
            </p:cNvCxnSpPr>
            <p:nvPr>
              <p:custDataLst>
                <p:tags r:id="rId62"/>
              </p:custDataLst>
            </p:nvPr>
          </p:nvCxnSpPr>
          <p:spPr>
            <a:xfrm flipH="1">
              <a:off x="8886" y="11571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" name="右箭头 83"/>
            <p:cNvSpPr/>
            <p:nvPr>
              <p:custDataLst>
                <p:tags r:id="rId63"/>
              </p:custDataLst>
            </p:nvPr>
          </p:nvSpPr>
          <p:spPr>
            <a:xfrm>
              <a:off x="10439" y="11476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>
                  <p:custDataLst>
                    <p:tags r:id="rId64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属性标签：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5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blipFill rotWithShape="1">
                  <a:blip r:embed="rId6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联系标签：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8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blipFill rotWithShape="1">
                  <a:blip r:embed="rId6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椭圆 90"/>
            <p:cNvSpPr/>
            <p:nvPr>
              <p:custDataLst>
                <p:tags r:id="rId70"/>
              </p:custDataLst>
            </p:nvPr>
          </p:nvSpPr>
          <p:spPr>
            <a:xfrm>
              <a:off x="8432" y="11344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椭圆 91"/>
            <p:cNvSpPr/>
            <p:nvPr>
              <p:custDataLst>
                <p:tags r:id="rId71"/>
              </p:custDataLst>
            </p:nvPr>
          </p:nvSpPr>
          <p:spPr>
            <a:xfrm>
              <a:off x="9548" y="11344"/>
              <a:ext cx="454" cy="454"/>
            </a:xfrm>
            <a:prstGeom prst="ellipse">
              <a:avLst/>
            </a:prstGeom>
            <a:solidFill>
              <a:srgbClr val="FBE6FB"/>
            </a:solidFill>
            <a:ln w="28575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732905" y="1360170"/>
            <a:ext cx="3364865" cy="1179830"/>
            <a:chOff x="8780" y="2217"/>
            <a:chExt cx="5299" cy="1858"/>
          </a:xfrm>
        </p:grpSpPr>
        <p:sp>
          <p:nvSpPr>
            <p:cNvPr id="110" name="圆角矩形 109"/>
            <p:cNvSpPr/>
            <p:nvPr/>
          </p:nvSpPr>
          <p:spPr>
            <a:xfrm>
              <a:off x="8806" y="236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>
              <p:custDataLst>
                <p:tags r:id="rId72"/>
              </p:custDataLst>
            </p:nvPr>
          </p:nvSpPr>
          <p:spPr>
            <a:xfrm>
              <a:off x="8806" y="292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>
              <p:custDataLst>
                <p:tags r:id="rId73"/>
              </p:custDataLst>
            </p:nvPr>
          </p:nvSpPr>
          <p:spPr>
            <a:xfrm>
              <a:off x="8806" y="3500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Cls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blipFill rotWithShape="1">
                  <a:blip r:embed="rId7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/>
            <p:cNvSpPr txBox="1"/>
            <p:nvPr/>
          </p:nvSpPr>
          <p:spPr>
            <a:xfrm>
              <a:off x="12255" y="2217"/>
              <a:ext cx="182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属性关系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类别关系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组合关系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002" y="2217"/>
              <a:ext cx="2312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Attribution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Class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Composition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731" y="2217"/>
              <a:ext cx="63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/>
          <p:cNvSpPr/>
          <p:nvPr>
            <p:custDataLst>
              <p:tags r:id="rId79"/>
            </p:custDataLst>
          </p:nvPr>
        </p:nvSpPr>
        <p:spPr>
          <a:xfrm>
            <a:off x="2331085" y="8293100"/>
            <a:ext cx="28829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80"/>
            </p:custDataLst>
          </p:nvPr>
        </p:nvSpPr>
        <p:spPr>
          <a:xfrm>
            <a:off x="3039745" y="8293100"/>
            <a:ext cx="288290" cy="2882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>
            <a:stCxn id="39" idx="2"/>
            <a:endCxn id="38" idx="6"/>
          </p:cNvCxnSpPr>
          <p:nvPr>
            <p:custDataLst>
              <p:tags r:id="rId81"/>
            </p:custDataLst>
          </p:nvPr>
        </p:nvCxnSpPr>
        <p:spPr>
          <a:xfrm flipH="1">
            <a:off x="2619375" y="8437245"/>
            <a:ext cx="42037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603375" y="8293100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75" y="8293100"/>
                <a:ext cx="515620" cy="36830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3582670" y="8265160"/>
                <a:ext cx="542290" cy="34417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m:oMathPara>
                </a14:m>
                <a:endParaRPr lang="en-US" altLang="zh-CN" sz="1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0" y="8265160"/>
                <a:ext cx="542290" cy="344170"/>
              </a:xfrm>
              <a:prstGeom prst="rect">
                <a:avLst/>
              </a:prstGeom>
              <a:blipFill rotWithShape="1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4285615" y="8237220"/>
                <a:ext cx="151828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15" y="8237220"/>
                <a:ext cx="1518285" cy="368300"/>
              </a:xfrm>
              <a:prstGeom prst="rect">
                <a:avLst/>
              </a:prstGeom>
              <a:blipFill rotWithShape="1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/>
          <p:cNvSpPr/>
          <p:nvPr>
            <p:custDataLst>
              <p:tags r:id="rId84"/>
            </p:custDataLst>
          </p:nvPr>
        </p:nvSpPr>
        <p:spPr>
          <a:xfrm>
            <a:off x="2331085" y="8932545"/>
            <a:ext cx="28829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6"/>
          </p:cNvCxnSpPr>
          <p:nvPr>
            <p:custDataLst>
              <p:tags r:id="rId85"/>
            </p:custDataLst>
          </p:nvPr>
        </p:nvCxnSpPr>
        <p:spPr>
          <a:xfrm flipH="1">
            <a:off x="2619375" y="9076690"/>
            <a:ext cx="42037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3582670" y="8880475"/>
                <a:ext cx="553085" cy="34417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Cls</m:t>
                      </m:r>
                    </m:oMath>
                  </m:oMathPara>
                </a14:m>
                <a:endParaRPr lang="en-US" altLang="zh-CN" sz="1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7"/>
                </p:custDataLst>
              </p:nvPr>
            </p:nvSpPr>
            <p:spPr>
              <a:xfrm>
                <a:off x="3582670" y="8880475"/>
                <a:ext cx="553085" cy="344170"/>
              </a:xfrm>
              <a:prstGeom prst="rect">
                <a:avLst/>
              </a:prstGeom>
              <a:blipFill rotWithShape="1"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>
                <p:custDataLst>
                  <p:tags r:id="rId89"/>
                </p:custDataLst>
              </p:nvPr>
            </p:nvSpPr>
            <p:spPr>
              <a:xfrm>
                <a:off x="4285615" y="8852535"/>
                <a:ext cx="14319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0"/>
                </p:custDataLst>
              </p:nvPr>
            </p:nvSpPr>
            <p:spPr>
              <a:xfrm>
                <a:off x="4285615" y="8852535"/>
                <a:ext cx="1431925" cy="368300"/>
              </a:xfrm>
              <a:prstGeom prst="rect">
                <a:avLst/>
              </a:prstGeom>
              <a:blipFill rotWithShape="1"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/>
          <p:cNvSpPr/>
          <p:nvPr>
            <p:custDataLst>
              <p:tags r:id="rId92"/>
            </p:custDataLst>
          </p:nvPr>
        </p:nvSpPr>
        <p:spPr>
          <a:xfrm>
            <a:off x="3039745" y="8936355"/>
            <a:ext cx="288290" cy="2882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1603375" y="885634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75" y="8856345"/>
                <a:ext cx="515620" cy="368300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/>
          <p:cNvSpPr/>
          <p:nvPr>
            <p:custDataLst>
              <p:tags r:id="rId93"/>
            </p:custDataLst>
          </p:nvPr>
        </p:nvSpPr>
        <p:spPr>
          <a:xfrm>
            <a:off x="2331085" y="9492615"/>
            <a:ext cx="288290" cy="28829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>
            <a:endCxn id="76" idx="6"/>
          </p:cNvCxnSpPr>
          <p:nvPr>
            <p:custDataLst>
              <p:tags r:id="rId94"/>
            </p:custDataLst>
          </p:nvPr>
        </p:nvCxnSpPr>
        <p:spPr>
          <a:xfrm flipH="1">
            <a:off x="2619375" y="9636760"/>
            <a:ext cx="42037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>
                <p:custDataLst>
                  <p:tags r:id="rId95"/>
                </p:custDataLst>
              </p:nvPr>
            </p:nvSpPr>
            <p:spPr>
              <a:xfrm>
                <a:off x="3613785" y="9464675"/>
                <a:ext cx="581025" cy="34417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m:oMathPara>
                </a14:m>
                <a:endParaRPr lang="en-US" altLang="zh-CN" sz="1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6"/>
                </p:custDataLst>
              </p:nvPr>
            </p:nvSpPr>
            <p:spPr>
              <a:xfrm>
                <a:off x="3613785" y="9464675"/>
                <a:ext cx="581025" cy="344170"/>
              </a:xfrm>
              <a:prstGeom prst="rect">
                <a:avLst/>
              </a:prstGeom>
              <a:blipFill rotWithShape="1"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>
                <p:custDataLst>
                  <p:tags r:id="rId98"/>
                </p:custDataLst>
              </p:nvPr>
            </p:nvSpPr>
            <p:spPr>
              <a:xfrm>
                <a:off x="4352290" y="9452610"/>
                <a:ext cx="275971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9"/>
                </p:custDataLst>
              </p:nvPr>
            </p:nvSpPr>
            <p:spPr>
              <a:xfrm>
                <a:off x="4352290" y="9452610"/>
                <a:ext cx="2759710" cy="368300"/>
              </a:xfrm>
              <a:prstGeom prst="rect">
                <a:avLst/>
              </a:prstGeom>
              <a:blipFill rotWithShape="1"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椭圆 102"/>
          <p:cNvSpPr/>
          <p:nvPr>
            <p:custDataLst>
              <p:tags r:id="rId101"/>
            </p:custDataLst>
          </p:nvPr>
        </p:nvSpPr>
        <p:spPr>
          <a:xfrm>
            <a:off x="3039745" y="9492615"/>
            <a:ext cx="288290" cy="28829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1603375" y="9452610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75" y="9452610"/>
                <a:ext cx="515620" cy="368300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/>
          <p:cNvCxnSpPr/>
          <p:nvPr>
            <p:custDataLst>
              <p:tags r:id="rId102"/>
            </p:custDataLst>
          </p:nvPr>
        </p:nvCxnSpPr>
        <p:spPr>
          <a:xfrm flipH="1">
            <a:off x="2619375" y="10133648"/>
            <a:ext cx="420370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>
                <p:custDataLst>
                  <p:tags r:id="rId103"/>
                </p:custDataLst>
              </p:nvPr>
            </p:nvSpPr>
            <p:spPr>
              <a:xfrm>
                <a:off x="3676650" y="9961563"/>
                <a:ext cx="649605" cy="34417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m:oMathPara>
                </a14:m>
                <a:endParaRPr lang="en-US" altLang="zh-CN" sz="180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4"/>
                </p:custDataLst>
              </p:nvPr>
            </p:nvSpPr>
            <p:spPr>
              <a:xfrm>
                <a:off x="3676650" y="9961563"/>
                <a:ext cx="649605" cy="344170"/>
              </a:xfrm>
              <a:prstGeom prst="rect">
                <a:avLst/>
              </a:prstGeom>
              <a:blipFill rotWithShape="1">
                <a:blip r:embed="rId105"/>
                <a:stretch>
                  <a:fillRect t="-9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4514850" y="9949498"/>
                <a:ext cx="150939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7"/>
                </p:custDataLst>
              </p:nvPr>
            </p:nvSpPr>
            <p:spPr>
              <a:xfrm>
                <a:off x="4514850" y="9949498"/>
                <a:ext cx="1509395" cy="368300"/>
              </a:xfrm>
              <a:prstGeom prst="rect">
                <a:avLst/>
              </a:prstGeom>
              <a:blipFill rotWithShape="1">
                <a:blip r:embed="rId108"/>
                <a:stretch>
                  <a:fillRect t="-86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椭圆 118"/>
          <p:cNvSpPr/>
          <p:nvPr>
            <p:custDataLst>
              <p:tags r:id="rId109"/>
            </p:custDataLst>
          </p:nvPr>
        </p:nvSpPr>
        <p:spPr>
          <a:xfrm>
            <a:off x="2331085" y="9989503"/>
            <a:ext cx="288290" cy="28829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椭圆 119"/>
          <p:cNvSpPr/>
          <p:nvPr>
            <p:custDataLst>
              <p:tags r:id="rId110"/>
            </p:custDataLst>
          </p:nvPr>
        </p:nvSpPr>
        <p:spPr>
          <a:xfrm>
            <a:off x="3039745" y="9989503"/>
            <a:ext cx="288290" cy="288290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/>
              <p:cNvSpPr txBox="1"/>
              <p:nvPr/>
            </p:nvSpPr>
            <p:spPr>
              <a:xfrm>
                <a:off x="1615440" y="9961880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9961880"/>
                <a:ext cx="515620" cy="368300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228725" y="276860"/>
            <a:ext cx="5480050" cy="2833370"/>
            <a:chOff x="1888" y="7813"/>
            <a:chExt cx="8630" cy="4462"/>
          </a:xfrm>
        </p:grpSpPr>
        <p:sp>
          <p:nvSpPr>
            <p:cNvPr id="127" name="圆角矩形 126"/>
            <p:cNvSpPr/>
            <p:nvPr/>
          </p:nvSpPr>
          <p:spPr>
            <a:xfrm>
              <a:off x="5087" y="7865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5134" y="11710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>
              <p:custDataLst>
                <p:tags r:id="rId1"/>
              </p:custDataLst>
            </p:nvPr>
          </p:nvSpPr>
          <p:spPr>
            <a:xfrm>
              <a:off x="5002" y="9799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圆角矩形 129"/>
            <p:cNvSpPr/>
            <p:nvPr>
              <p:custDataLst>
                <p:tags r:id="rId2"/>
              </p:custDataLst>
            </p:nvPr>
          </p:nvSpPr>
          <p:spPr>
            <a:xfrm>
              <a:off x="5005" y="10745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圆角矩形 131"/>
            <p:cNvSpPr/>
            <p:nvPr>
              <p:custDataLst>
                <p:tags r:id="rId3"/>
              </p:custDataLst>
            </p:nvPr>
          </p:nvSpPr>
          <p:spPr>
            <a:xfrm>
              <a:off x="5087" y="882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4"/>
              </p:custDataLst>
            </p:nvPr>
          </p:nvSpPr>
          <p:spPr>
            <a:xfrm>
              <a:off x="3034" y="7901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5"/>
              </p:custDataLst>
            </p:nvPr>
          </p:nvSpPr>
          <p:spPr>
            <a:xfrm>
              <a:off x="4150" y="7901"/>
              <a:ext cx="454" cy="4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/>
            <p:cNvCxnSpPr>
              <a:stCxn id="39" idx="2"/>
              <a:endCxn id="38" idx="6"/>
            </p:cNvCxnSpPr>
            <p:nvPr>
              <p:custDataLst>
                <p:tags r:id="rId6"/>
              </p:custDataLst>
            </p:nvPr>
          </p:nvCxnSpPr>
          <p:spPr>
            <a:xfrm flipH="1">
              <a:off x="3488" y="8128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888" y="7901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7901"/>
                  <a:ext cx="8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005" y="7857"/>
                  <a:ext cx="85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" y="7857"/>
                  <a:ext cx="854" cy="54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172" y="7813"/>
                  <a:ext cx="2391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" y="7813"/>
                  <a:ext cx="2391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椭圆 48"/>
            <p:cNvSpPr/>
            <p:nvPr>
              <p:custDataLst>
                <p:tags r:id="rId10"/>
              </p:custDataLst>
            </p:nvPr>
          </p:nvSpPr>
          <p:spPr>
            <a:xfrm>
              <a:off x="3034" y="8908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>
              <a:endCxn id="49" idx="6"/>
            </p:cNvCxnSpPr>
            <p:nvPr>
              <p:custDataLst>
                <p:tags r:id="rId11"/>
              </p:custDataLst>
            </p:nvPr>
          </p:nvCxnSpPr>
          <p:spPr>
            <a:xfrm flipH="1">
              <a:off x="3488" y="913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5005" y="8826"/>
                  <a:ext cx="871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Cla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5005" y="8826"/>
                  <a:ext cx="871" cy="54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172" y="8782"/>
                  <a:ext cx="2255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6172" y="8782"/>
                  <a:ext cx="2255" cy="58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>
              <p:custDataLst>
                <p:tags r:id="rId18"/>
              </p:custDataLst>
            </p:nvPr>
          </p:nvSpPr>
          <p:spPr>
            <a:xfrm>
              <a:off x="4150" y="8914"/>
              <a:ext cx="454" cy="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888" y="8788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8788"/>
                  <a:ext cx="812" cy="580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/>
            <p:cNvSpPr/>
            <p:nvPr>
              <p:custDataLst>
                <p:tags r:id="rId20"/>
              </p:custDataLst>
            </p:nvPr>
          </p:nvSpPr>
          <p:spPr>
            <a:xfrm>
              <a:off x="3034" y="9805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箭头连接符 79"/>
            <p:cNvCxnSpPr>
              <a:endCxn id="76" idx="6"/>
            </p:cNvCxnSpPr>
            <p:nvPr>
              <p:custDataLst>
                <p:tags r:id="rId21"/>
              </p:custDataLst>
            </p:nvPr>
          </p:nvCxnSpPr>
          <p:spPr>
            <a:xfrm flipH="1">
              <a:off x="3488" y="10032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5005" y="9761"/>
                  <a:ext cx="915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5005" y="9761"/>
                  <a:ext cx="915" cy="542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6172" y="9742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6"/>
                  </p:custDataLst>
                </p:nvPr>
              </p:nvSpPr>
              <p:spPr>
                <a:xfrm>
                  <a:off x="6172" y="9742"/>
                  <a:ext cx="4346" cy="58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>
              <p:custDataLst>
                <p:tags r:id="rId28"/>
              </p:custDataLst>
            </p:nvPr>
          </p:nvSpPr>
          <p:spPr>
            <a:xfrm>
              <a:off x="4150" y="9805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/>
                <p:cNvSpPr txBox="1"/>
                <p:nvPr/>
              </p:nvSpPr>
              <p:spPr>
                <a:xfrm>
                  <a:off x="1888" y="9742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8" name="文本框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9742"/>
                  <a:ext cx="812" cy="58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箭头连接符 114"/>
            <p:cNvCxnSpPr/>
            <p:nvPr>
              <p:custDataLst>
                <p:tags r:id="rId30"/>
              </p:custDataLst>
            </p:nvPr>
          </p:nvCxnSpPr>
          <p:spPr>
            <a:xfrm flipH="1">
              <a:off x="3488" y="10970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5005" y="10699"/>
                  <a:ext cx="1023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5005" y="10699"/>
                  <a:ext cx="1023" cy="542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本框 117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6172" y="10680"/>
                  <a:ext cx="237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8" name="文本框 11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"/>
                  </p:custDataLst>
                </p:nvPr>
              </p:nvSpPr>
              <p:spPr>
                <a:xfrm>
                  <a:off x="6172" y="10680"/>
                  <a:ext cx="2377" cy="580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>
              <p:custDataLst>
                <p:tags r:id="rId37"/>
              </p:custDataLst>
            </p:nvPr>
          </p:nvSpPr>
          <p:spPr>
            <a:xfrm>
              <a:off x="3034" y="10743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椭圆 119"/>
            <p:cNvSpPr/>
            <p:nvPr>
              <p:custDataLst>
                <p:tags r:id="rId38"/>
              </p:custDataLst>
            </p:nvPr>
          </p:nvSpPr>
          <p:spPr>
            <a:xfrm>
              <a:off x="4150" y="10743"/>
              <a:ext cx="454" cy="454"/>
            </a:xfrm>
            <a:prstGeom prst="ellipse">
              <a:avLst/>
            </a:prstGeom>
            <a:solidFill>
              <a:srgbClr val="F2F3E4"/>
            </a:solidFill>
            <a:ln w="28575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1888" y="10680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10680"/>
                  <a:ext cx="812" cy="580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接箭头连接符 112"/>
            <p:cNvCxnSpPr/>
            <p:nvPr>
              <p:custDataLst>
                <p:tags r:id="rId40"/>
              </p:custDataLst>
            </p:nvPr>
          </p:nvCxnSpPr>
          <p:spPr>
            <a:xfrm flipH="1">
              <a:off x="3488" y="1198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5005" y="11714"/>
                  <a:ext cx="1010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2"/>
                  </p:custDataLst>
                </p:nvPr>
              </p:nvSpPr>
              <p:spPr>
                <a:xfrm>
                  <a:off x="5005" y="11714"/>
                  <a:ext cx="1010" cy="542"/>
                </a:xfrm>
                <a:prstGeom prst="rect">
                  <a:avLst/>
                </a:prstGeom>
                <a:blipFill rotWithShape="1">
                  <a:blip r:embed="rId4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/>
                <p:cNvSpPr txBox="1"/>
                <p:nvPr>
                  <p:custDataLst>
                    <p:tags r:id="rId44"/>
                  </p:custDataLst>
                </p:nvPr>
              </p:nvSpPr>
              <p:spPr>
                <a:xfrm>
                  <a:off x="6172" y="11695"/>
                  <a:ext cx="238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3" name="文本框 1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5"/>
                  </p:custDataLst>
                </p:nvPr>
              </p:nvSpPr>
              <p:spPr>
                <a:xfrm>
                  <a:off x="6172" y="11695"/>
                  <a:ext cx="2382" cy="580"/>
                </a:xfrm>
                <a:prstGeom prst="rect">
                  <a:avLst/>
                </a:prstGeom>
                <a:blipFill rotWithShape="1">
                  <a:blip r:embed="rId4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椭圆 123"/>
            <p:cNvSpPr/>
            <p:nvPr>
              <p:custDataLst>
                <p:tags r:id="rId47"/>
              </p:custDataLst>
            </p:nvPr>
          </p:nvSpPr>
          <p:spPr>
            <a:xfrm>
              <a:off x="3034" y="11758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椭圆 124"/>
            <p:cNvSpPr/>
            <p:nvPr>
              <p:custDataLst>
                <p:tags r:id="rId48"/>
              </p:custDataLst>
            </p:nvPr>
          </p:nvSpPr>
          <p:spPr>
            <a:xfrm>
              <a:off x="4150" y="11758"/>
              <a:ext cx="454" cy="454"/>
            </a:xfrm>
            <a:prstGeom prst="ellipse">
              <a:avLst/>
            </a:prstGeom>
            <a:solidFill>
              <a:srgbClr val="FBE6FB"/>
            </a:solidFill>
            <a:ln w="28575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/>
                <p:cNvSpPr txBox="1"/>
                <p:nvPr/>
              </p:nvSpPr>
              <p:spPr>
                <a:xfrm>
                  <a:off x="1888" y="11695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11695"/>
                  <a:ext cx="812" cy="580"/>
                </a:xfrm>
                <a:prstGeom prst="rect">
                  <a:avLst/>
                </a:prstGeom>
                <a:blipFill rotWithShape="1">
                  <a:blip r:embed="rId4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320165" y="3411855"/>
            <a:ext cx="5480050" cy="2833370"/>
            <a:chOff x="1888" y="7813"/>
            <a:chExt cx="8630" cy="4462"/>
          </a:xfrm>
        </p:grpSpPr>
        <p:sp>
          <p:nvSpPr>
            <p:cNvPr id="3" name="圆角矩形 2"/>
            <p:cNvSpPr/>
            <p:nvPr/>
          </p:nvSpPr>
          <p:spPr>
            <a:xfrm>
              <a:off x="5087" y="7865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134" y="11710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>
              <p:custDataLst>
                <p:tags r:id="rId50"/>
              </p:custDataLst>
            </p:nvPr>
          </p:nvSpPr>
          <p:spPr>
            <a:xfrm>
              <a:off x="5002" y="9799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>
              <p:custDataLst>
                <p:tags r:id="rId51"/>
              </p:custDataLst>
            </p:nvPr>
          </p:nvSpPr>
          <p:spPr>
            <a:xfrm>
              <a:off x="5005" y="10745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>
              <p:custDataLst>
                <p:tags r:id="rId52"/>
              </p:custDataLst>
            </p:nvPr>
          </p:nvSpPr>
          <p:spPr>
            <a:xfrm>
              <a:off x="5087" y="882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53"/>
              </p:custDataLst>
            </p:nvPr>
          </p:nvSpPr>
          <p:spPr>
            <a:xfrm>
              <a:off x="3034" y="7901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54"/>
              </p:custDataLst>
            </p:nvPr>
          </p:nvSpPr>
          <p:spPr>
            <a:xfrm>
              <a:off x="4150" y="7901"/>
              <a:ext cx="454" cy="4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9" idx="2"/>
              <a:endCxn id="8" idx="6"/>
            </p:cNvCxnSpPr>
            <p:nvPr>
              <p:custDataLst>
                <p:tags r:id="rId55"/>
              </p:custDataLst>
            </p:nvPr>
          </p:nvCxnSpPr>
          <p:spPr>
            <a:xfrm flipH="1">
              <a:off x="3488" y="8128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888" y="7901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7901"/>
                  <a:ext cx="8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005" y="7857"/>
                  <a:ext cx="85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" y="7857"/>
                  <a:ext cx="854" cy="54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172" y="7813"/>
                  <a:ext cx="2391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" y="7813"/>
                  <a:ext cx="2391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/>
            <p:cNvSpPr/>
            <p:nvPr>
              <p:custDataLst>
                <p:tags r:id="rId56"/>
              </p:custDataLst>
            </p:nvPr>
          </p:nvSpPr>
          <p:spPr>
            <a:xfrm>
              <a:off x="3034" y="8908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/>
            <p:cNvCxnSpPr>
              <a:endCxn id="14" idx="6"/>
            </p:cNvCxnSpPr>
            <p:nvPr>
              <p:custDataLst>
                <p:tags r:id="rId57"/>
              </p:custDataLst>
            </p:nvPr>
          </p:nvCxnSpPr>
          <p:spPr>
            <a:xfrm flipH="1">
              <a:off x="3488" y="913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5005" y="8826"/>
                  <a:ext cx="871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Cla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5005" y="8826"/>
                  <a:ext cx="871" cy="54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>
                  <p:custDataLst>
                    <p:tags r:id="rId60"/>
                  </p:custDataLst>
                </p:nvPr>
              </p:nvSpPr>
              <p:spPr>
                <a:xfrm>
                  <a:off x="6172" y="8782"/>
                  <a:ext cx="2255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1"/>
                  </p:custDataLst>
                </p:nvPr>
              </p:nvSpPr>
              <p:spPr>
                <a:xfrm>
                  <a:off x="6172" y="8782"/>
                  <a:ext cx="2255" cy="58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>
              <p:custDataLst>
                <p:tags r:id="rId62"/>
              </p:custDataLst>
            </p:nvPr>
          </p:nvSpPr>
          <p:spPr>
            <a:xfrm>
              <a:off x="4150" y="8914"/>
              <a:ext cx="454" cy="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888" y="8788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8788"/>
                  <a:ext cx="812" cy="580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椭圆 19"/>
            <p:cNvSpPr/>
            <p:nvPr>
              <p:custDataLst>
                <p:tags r:id="rId63"/>
              </p:custDataLst>
            </p:nvPr>
          </p:nvSpPr>
          <p:spPr>
            <a:xfrm>
              <a:off x="3034" y="9805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>
              <a:endCxn id="20" idx="6"/>
            </p:cNvCxnSpPr>
            <p:nvPr>
              <p:custDataLst>
                <p:tags r:id="rId64"/>
              </p:custDataLst>
            </p:nvPr>
          </p:nvCxnSpPr>
          <p:spPr>
            <a:xfrm flipH="1">
              <a:off x="3488" y="10032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5005" y="9761"/>
                  <a:ext cx="915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6"/>
                  </p:custDataLst>
                </p:nvPr>
              </p:nvSpPr>
              <p:spPr>
                <a:xfrm>
                  <a:off x="5005" y="9761"/>
                  <a:ext cx="915" cy="542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6172" y="9742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8"/>
                  </p:custDataLst>
                </p:nvPr>
              </p:nvSpPr>
              <p:spPr>
                <a:xfrm>
                  <a:off x="6172" y="9742"/>
                  <a:ext cx="4346" cy="58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/>
            <p:cNvSpPr/>
            <p:nvPr>
              <p:custDataLst>
                <p:tags r:id="rId69"/>
              </p:custDataLst>
            </p:nvPr>
          </p:nvSpPr>
          <p:spPr>
            <a:xfrm>
              <a:off x="4150" y="9805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888" y="9742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9742"/>
                  <a:ext cx="812" cy="58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/>
            <p:nvPr>
              <p:custDataLst>
                <p:tags r:id="rId70"/>
              </p:custDataLst>
            </p:nvPr>
          </p:nvCxnSpPr>
          <p:spPr>
            <a:xfrm flipH="1">
              <a:off x="3488" y="10970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5005" y="10699"/>
                  <a:ext cx="1023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2"/>
                  </p:custDataLst>
                </p:nvPr>
              </p:nvSpPr>
              <p:spPr>
                <a:xfrm>
                  <a:off x="5005" y="10699"/>
                  <a:ext cx="1023" cy="542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6172" y="10680"/>
                  <a:ext cx="237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4"/>
                  </p:custDataLst>
                </p:nvPr>
              </p:nvSpPr>
              <p:spPr>
                <a:xfrm>
                  <a:off x="6172" y="10680"/>
                  <a:ext cx="2377" cy="580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/>
            <p:cNvSpPr/>
            <p:nvPr>
              <p:custDataLst>
                <p:tags r:id="rId75"/>
              </p:custDataLst>
            </p:nvPr>
          </p:nvSpPr>
          <p:spPr>
            <a:xfrm>
              <a:off x="3034" y="10743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76"/>
              </p:custDataLst>
            </p:nvPr>
          </p:nvSpPr>
          <p:spPr>
            <a:xfrm>
              <a:off x="4150" y="10743"/>
              <a:ext cx="454" cy="454"/>
            </a:xfrm>
            <a:prstGeom prst="ellipse">
              <a:avLst/>
            </a:prstGeom>
            <a:solidFill>
              <a:srgbClr val="F2F3E4"/>
            </a:solidFill>
            <a:ln w="28575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888" y="10680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10680"/>
                  <a:ext cx="812" cy="580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>
              <p:custDataLst>
                <p:tags r:id="rId77"/>
              </p:custDataLst>
            </p:nvPr>
          </p:nvCxnSpPr>
          <p:spPr>
            <a:xfrm flipH="1">
              <a:off x="3488" y="1198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>
                  <p:custDataLst>
                    <p:tags r:id="rId78"/>
                  </p:custDataLst>
                </p:nvPr>
              </p:nvSpPr>
              <p:spPr>
                <a:xfrm>
                  <a:off x="5005" y="11714"/>
                  <a:ext cx="1010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prstClr val="black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9"/>
                  </p:custDataLst>
                </p:nvPr>
              </p:nvSpPr>
              <p:spPr>
                <a:xfrm>
                  <a:off x="5005" y="11714"/>
                  <a:ext cx="1010" cy="542"/>
                </a:xfrm>
                <a:prstGeom prst="rect">
                  <a:avLst/>
                </a:prstGeom>
                <a:blipFill rotWithShape="1">
                  <a:blip r:embed="rId4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>
                  <p:custDataLst>
                    <p:tags r:id="rId80"/>
                  </p:custDataLst>
                </p:nvPr>
              </p:nvSpPr>
              <p:spPr>
                <a:xfrm>
                  <a:off x="6172" y="11695"/>
                  <a:ext cx="238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1"/>
                  </p:custDataLst>
                </p:nvPr>
              </p:nvSpPr>
              <p:spPr>
                <a:xfrm>
                  <a:off x="6172" y="11695"/>
                  <a:ext cx="2382" cy="580"/>
                </a:xfrm>
                <a:prstGeom prst="rect">
                  <a:avLst/>
                </a:prstGeom>
                <a:blipFill rotWithShape="1">
                  <a:blip r:embed="rId4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椭圆 34"/>
            <p:cNvSpPr/>
            <p:nvPr>
              <p:custDataLst>
                <p:tags r:id="rId82"/>
              </p:custDataLst>
            </p:nvPr>
          </p:nvSpPr>
          <p:spPr>
            <a:xfrm>
              <a:off x="3034" y="11758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83"/>
              </p:custDataLst>
            </p:nvPr>
          </p:nvSpPr>
          <p:spPr>
            <a:xfrm>
              <a:off x="4150" y="11758"/>
              <a:ext cx="454" cy="454"/>
            </a:xfrm>
            <a:prstGeom prst="ellipse">
              <a:avLst/>
            </a:prstGeom>
            <a:solidFill>
              <a:srgbClr val="FBE6FB"/>
            </a:solidFill>
            <a:ln w="28575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1888" y="11695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" y="11695"/>
                  <a:ext cx="812" cy="580"/>
                </a:xfrm>
                <a:prstGeom prst="rect">
                  <a:avLst/>
                </a:prstGeom>
                <a:blipFill rotWithShape="1">
                  <a:blip r:embed="rId4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文本框 42"/>
          <p:cNvSpPr txBox="1"/>
          <p:nvPr/>
        </p:nvSpPr>
        <p:spPr>
          <a:xfrm>
            <a:off x="334386" y="7046060"/>
            <a:ext cx="9888961" cy="13202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prstClr val="black"/>
                </a:solidFill>
              </a:rPr>
              <a:t>P1 | (Dance of the Seven Veils, notes, 1918) | Att |  P1P2, P1P3</a:t>
            </a:r>
            <a:endParaRPr lang="en-US" altLang="zh-CN">
              <a:solidFill>
                <a:prstClr val="black"/>
              </a:solidFill>
            </a:endParaRPr>
          </a:p>
          <a:p>
            <a:pPr fontAlgn="ctr"/>
            <a:r>
              <a:rPr lang="en-US" altLang="zh-CN">
                <a:solidFill>
                  <a:prstClr val="black"/>
                </a:solidFill>
              </a:rPr>
              <a:t>P2 | (Dance of the Seven Veils, genre,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  <a:sym typeface="+mn-ea"/>
              </a:rPr>
              <a:t>incidental music</a:t>
            </a:r>
            <a:r>
              <a:rPr lang="en-US" altLang="zh-CN">
                <a:solidFill>
                  <a:prstClr val="black"/>
                </a:solidFill>
              </a:rPr>
              <a:t>) | Cls | P2P1, P2P3</a:t>
            </a:r>
            <a:endParaRPr lang="en-US" altLang="zh-CN">
              <a:solidFill>
                <a:prstClr val="black"/>
              </a:solidFill>
            </a:endParaRPr>
          </a:p>
          <a:p>
            <a:r>
              <a:rPr lang="en-US" altLang="zh-CN">
                <a:solidFill>
                  <a:prstClr val="black"/>
                </a:solidFill>
              </a:rPr>
              <a:t>P3 | (Dance of the Seven Veils,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</a:rPr>
              <a:t>composer</a:t>
            </a:r>
            <a:r>
              <a:rPr lang="en-US" altLang="zh-CN">
                <a:solidFill>
                  <a:prstClr val="black"/>
                </a:solidFill>
              </a:rPr>
              <a:t>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  <a:sym typeface="+mn-ea"/>
              </a:rPr>
              <a:t>Granville Bantock</a:t>
            </a:r>
            <a:r>
              <a:rPr lang="en-US" altLang="zh-CN">
                <a:solidFill>
                  <a:prstClr val="black"/>
                </a:solidFill>
              </a:rPr>
              <a:t>) | Com | P3P1, P3P2, P3P4, P3P5</a:t>
            </a:r>
            <a:endParaRPr lang="en-US" altLang="zh-CN">
              <a:solidFill>
                <a:prstClr val="black"/>
              </a:solidFill>
            </a:endParaRPr>
          </a:p>
          <a:p>
            <a:r>
              <a:rPr lang="en-US" altLang="zh-CN">
                <a:solidFill>
                  <a:prstClr val="black"/>
                </a:solidFill>
              </a:rPr>
              <a:t>P4 | (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  <a:sym typeface="+mn-ea"/>
              </a:rPr>
              <a:t>Granville Bantock</a:t>
            </a:r>
            <a:r>
              <a:rPr lang="en-US" altLang="zh-CN">
                <a:solidFill>
                  <a:prstClr val="black"/>
                </a:solidFill>
              </a:rPr>
              <a:t>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</a:rPr>
              <a:t>nationality</a:t>
            </a:r>
            <a:r>
              <a:rPr lang="en-US" altLang="zh-CN">
                <a:solidFill>
                  <a:prstClr val="black"/>
                </a:solidFill>
              </a:rPr>
              <a:t>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  <a:sym typeface="+mn-ea"/>
              </a:rPr>
              <a:t>British</a:t>
            </a:r>
            <a:r>
              <a:rPr lang="en-US" altLang="zh-CN">
                <a:solidFill>
                  <a:prstClr val="black"/>
                </a:solidFill>
              </a:rPr>
              <a:t>) | Com | P4P3, P4P5</a:t>
            </a:r>
            <a:endParaRPr lang="en-US" altLang="zh-CN">
              <a:solidFill>
                <a:prstClr val="black"/>
              </a:solidFill>
            </a:endParaRPr>
          </a:p>
          <a:p>
            <a:r>
              <a:rPr lang="en-US" altLang="zh-CN">
                <a:solidFill>
                  <a:prstClr val="black"/>
                </a:solidFill>
              </a:rPr>
              <a:t>P5 | (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  <a:sym typeface="+mn-ea"/>
              </a:rPr>
              <a:t>Granville Bantock</a:t>
            </a:r>
            <a:r>
              <a:rPr lang="en-US" altLang="zh-CN">
                <a:solidFill>
                  <a:prstClr val="black"/>
                </a:solidFill>
              </a:rPr>
              <a:t>, </a:t>
            </a:r>
            <a:r>
              <a:rPr lang="en-US" altLang="zh-CN">
                <a:solidFill>
                  <a:prstClr val="black"/>
                </a:solidFill>
                <a:cs typeface="Arial" panose="020B0604020202020204"/>
              </a:rPr>
              <a:t>birthYear</a:t>
            </a:r>
            <a:r>
              <a:rPr lang="en-US" altLang="zh-CN">
                <a:solidFill>
                  <a:prstClr val="black"/>
                </a:solidFill>
              </a:rPr>
              <a:t>, 1868) | Att | P5P3, P5P4</a:t>
            </a:r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>
            <p:custDataLst>
              <p:tags r:id="rId1"/>
            </p:custDataLst>
          </p:nvPr>
        </p:nvSpPr>
        <p:spPr>
          <a:xfrm>
            <a:off x="8171815" y="6257925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354320" y="6258560"/>
            <a:ext cx="4418330" cy="690245"/>
            <a:chOff x="8432" y="9811"/>
            <a:chExt cx="6958" cy="1087"/>
          </a:xfrm>
        </p:grpSpPr>
        <p:cxnSp>
          <p:nvCxnSpPr>
            <p:cNvPr id="75" name="直接箭头连接符 74"/>
            <p:cNvCxnSpPr>
              <a:stCxn id="74" idx="2"/>
              <a:endCxn id="73" idx="6"/>
            </p:cNvCxnSpPr>
            <p:nvPr>
              <p:custDataLst>
                <p:tags r:id="rId2"/>
              </p:custDataLst>
            </p:nvPr>
          </p:nvCxnSpPr>
          <p:spPr>
            <a:xfrm flipH="1">
              <a:off x="8886" y="10325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右箭头 76"/>
            <p:cNvSpPr/>
            <p:nvPr>
              <p:custDataLst>
                <p:tags r:id="rId3"/>
              </p:custDataLst>
            </p:nvPr>
          </p:nvSpPr>
          <p:spPr>
            <a:xfrm>
              <a:off x="10439" y="10230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关系</a:t>
                  </a:r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11044" y="9811"/>
                  <a:ext cx="2944" cy="54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路径标签：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11044" y="10318"/>
                  <a:ext cx="4346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椭圆 88"/>
            <p:cNvSpPr/>
            <p:nvPr>
              <p:custDataLst>
                <p:tags r:id="rId10"/>
              </p:custDataLst>
            </p:nvPr>
          </p:nvSpPr>
          <p:spPr>
            <a:xfrm>
              <a:off x="8432" y="10125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>
              <p:custDataLst>
                <p:tags r:id="rId11"/>
              </p:custDataLst>
            </p:nvPr>
          </p:nvSpPr>
          <p:spPr>
            <a:xfrm>
              <a:off x="9548" y="10098"/>
              <a:ext cx="454" cy="454"/>
            </a:xfrm>
            <a:prstGeom prst="ellipse">
              <a:avLst/>
            </a:prstGeom>
            <a:solidFill>
              <a:srgbClr val="F2F3E4"/>
            </a:solidFill>
            <a:ln w="28575">
              <a:solidFill>
                <a:srgbClr val="ABAF52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8171180" y="349313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>
            <p:custDataLst>
              <p:tags r:id="rId12"/>
            </p:custDataLst>
          </p:nvPr>
        </p:nvSpPr>
        <p:spPr>
          <a:xfrm>
            <a:off x="8171180" y="4403090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圆角矩形 101"/>
          <p:cNvSpPr/>
          <p:nvPr>
            <p:custDataLst>
              <p:tags r:id="rId13"/>
            </p:custDataLst>
          </p:nvPr>
        </p:nvSpPr>
        <p:spPr>
          <a:xfrm>
            <a:off x="8171180" y="5279390"/>
            <a:ext cx="60515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354320" y="4413250"/>
            <a:ext cx="4418330" cy="690245"/>
            <a:chOff x="8432" y="6995"/>
            <a:chExt cx="6958" cy="1087"/>
          </a:xfrm>
        </p:grpSpPr>
        <p:sp>
          <p:nvSpPr>
            <p:cNvPr id="56" name="椭圆 55"/>
            <p:cNvSpPr/>
            <p:nvPr>
              <p:custDataLst>
                <p:tags r:id="rId14"/>
              </p:custDataLst>
            </p:nvPr>
          </p:nvSpPr>
          <p:spPr>
            <a:xfrm>
              <a:off x="8432" y="7282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56" idx="6"/>
            </p:cNvCxnSpPr>
            <p:nvPr>
              <p:custDataLst>
                <p:tags r:id="rId15"/>
              </p:custDataLst>
            </p:nvPr>
          </p:nvCxnSpPr>
          <p:spPr>
            <a:xfrm flipH="1">
              <a:off x="8886" y="7509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右箭头 61"/>
            <p:cNvSpPr/>
            <p:nvPr>
              <p:custDataLst>
                <p:tags r:id="rId16"/>
              </p:custDataLst>
            </p:nvPr>
          </p:nvSpPr>
          <p:spPr>
            <a:xfrm>
              <a:off x="10439" y="7414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关系</a:t>
                  </a:r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Cla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11044" y="6995"/>
                  <a:ext cx="2687" cy="54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路径标签：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11044" y="7502"/>
                  <a:ext cx="4346" cy="58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椭圆 86"/>
            <p:cNvSpPr/>
            <p:nvPr>
              <p:custDataLst>
                <p:tags r:id="rId23"/>
              </p:custDataLst>
            </p:nvPr>
          </p:nvSpPr>
          <p:spPr>
            <a:xfrm>
              <a:off x="9548" y="7288"/>
              <a:ext cx="454" cy="45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3DBF8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354320" y="3492500"/>
            <a:ext cx="4418330" cy="847090"/>
            <a:chOff x="8432" y="5500"/>
            <a:chExt cx="6958" cy="1334"/>
          </a:xfrm>
        </p:grpSpPr>
        <p:sp>
          <p:nvSpPr>
            <p:cNvPr id="34" name="椭圆 33"/>
            <p:cNvSpPr/>
            <p:nvPr>
              <p:custDataLst>
                <p:tags r:id="rId24"/>
              </p:custDataLst>
            </p:nvPr>
          </p:nvSpPr>
          <p:spPr>
            <a:xfrm>
              <a:off x="8432" y="5800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9548" y="5800"/>
              <a:ext cx="454" cy="4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AB33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34" idx="6"/>
            </p:cNvCxnSpPr>
            <p:nvPr>
              <p:custDataLst>
                <p:tags r:id="rId26"/>
              </p:custDataLst>
            </p:nvPr>
          </p:nvCxnSpPr>
          <p:spPr>
            <a:xfrm flipH="1">
              <a:off x="8886" y="6027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" y="6254"/>
                  <a:ext cx="812" cy="58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关系标签：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5500"/>
                  <a:ext cx="2687" cy="542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路径标签：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" y="6007"/>
                  <a:ext cx="4346" cy="580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/>
            <p:cNvSpPr/>
            <p:nvPr/>
          </p:nvSpPr>
          <p:spPr>
            <a:xfrm>
              <a:off x="10439" y="5932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9" name="圆角矩形 98"/>
          <p:cNvSpPr/>
          <p:nvPr>
            <p:custDataLst>
              <p:tags r:id="rId30"/>
            </p:custDataLst>
          </p:nvPr>
        </p:nvSpPr>
        <p:spPr>
          <a:xfrm>
            <a:off x="8171180" y="7097395"/>
            <a:ext cx="461645" cy="336550"/>
          </a:xfrm>
          <a:prstGeom prst="round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Rectangle 25"/>
          <p:cNvSpPr/>
          <p:nvPr>
            <p:custDataLst>
              <p:tags r:id="rId31"/>
            </p:custDataLst>
          </p:nvPr>
        </p:nvSpPr>
        <p:spPr>
          <a:xfrm>
            <a:off x="194664" y="6429491"/>
            <a:ext cx="821996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1918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5"/>
          <p:cNvSpPr/>
          <p:nvPr>
            <p:custDataLst>
              <p:tags r:id="rId32"/>
            </p:custDataLst>
          </p:nvPr>
        </p:nvSpPr>
        <p:spPr>
          <a:xfrm>
            <a:off x="1755462" y="4728055"/>
            <a:ext cx="1645168" cy="607717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 of </a:t>
            </a:r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altLang="zh-CN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r>
              <a:rPr lang="en-US" altLang="zh-CN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Veils</a:t>
            </a:r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endParaRPr lang="en-US" altLang="zh-CN" sz="18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5"/>
          <p:cNvSpPr/>
          <p:nvPr>
            <p:custDataLst>
              <p:tags r:id="rId33"/>
            </p:custDataLst>
          </p:nvPr>
        </p:nvSpPr>
        <p:spPr>
          <a:xfrm>
            <a:off x="2264342" y="6345753"/>
            <a:ext cx="172662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Granville Bantock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Rectangle 25"/>
          <p:cNvSpPr/>
          <p:nvPr>
            <p:custDataLst>
              <p:tags r:id="rId34"/>
            </p:custDataLst>
          </p:nvPr>
        </p:nvSpPr>
        <p:spPr>
          <a:xfrm>
            <a:off x="846721" y="3500221"/>
            <a:ext cx="201365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incidental music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Rectangle 25"/>
          <p:cNvSpPr/>
          <p:nvPr>
            <p:custDataLst>
              <p:tags r:id="rId35"/>
            </p:custDataLst>
          </p:nvPr>
        </p:nvSpPr>
        <p:spPr>
          <a:xfrm rot="17460000">
            <a:off x="1269009" y="4335274"/>
            <a:ext cx="916971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5"/>
          <p:cNvSpPr/>
          <p:nvPr>
            <p:custDataLst>
              <p:tags r:id="rId36"/>
            </p:custDataLst>
          </p:nvPr>
        </p:nvSpPr>
        <p:spPr>
          <a:xfrm rot="19260000">
            <a:off x="622300" y="5359400"/>
            <a:ext cx="942975" cy="344170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5"/>
          <p:cNvSpPr/>
          <p:nvPr>
            <p:custDataLst>
              <p:tags r:id="rId37"/>
            </p:custDataLst>
          </p:nvPr>
        </p:nvSpPr>
        <p:spPr>
          <a:xfrm rot="2160000">
            <a:off x="1583598" y="5691046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8"/>
            </p:custDataLst>
          </p:nvPr>
        </p:nvSpPr>
        <p:spPr>
          <a:xfrm>
            <a:off x="1572797" y="5094760"/>
            <a:ext cx="288010" cy="288010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39"/>
            </p:custDataLst>
          </p:nvPr>
        </p:nvSpPr>
        <p:spPr>
          <a:xfrm>
            <a:off x="462144" y="6043483"/>
            <a:ext cx="288010" cy="2880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40"/>
            </p:custDataLst>
          </p:nvPr>
        </p:nvSpPr>
        <p:spPr>
          <a:xfrm>
            <a:off x="1913804" y="3844403"/>
            <a:ext cx="288010" cy="2880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41"/>
            </p:custDataLst>
          </p:nvPr>
        </p:nvSpPr>
        <p:spPr>
          <a:xfrm>
            <a:off x="2920948" y="6025702"/>
            <a:ext cx="288010" cy="288010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0" idx="7"/>
            <a:endCxn id="9" idx="3"/>
          </p:cNvCxnSpPr>
          <p:nvPr/>
        </p:nvCxnSpPr>
        <p:spPr>
          <a:xfrm flipV="1">
            <a:off x="708532" y="5341149"/>
            <a:ext cx="906811" cy="7442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11" idx="4"/>
          </p:cNvCxnSpPr>
          <p:nvPr/>
        </p:nvCxnSpPr>
        <p:spPr>
          <a:xfrm flipV="1">
            <a:off x="1716953" y="4132709"/>
            <a:ext cx="341007" cy="962058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5"/>
            <a:endCxn id="12" idx="2"/>
          </p:cNvCxnSpPr>
          <p:nvPr/>
        </p:nvCxnSpPr>
        <p:spPr>
          <a:xfrm>
            <a:off x="1819191" y="5341155"/>
            <a:ext cx="1101763" cy="828703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7"/>
            <a:endCxn id="22" idx="3"/>
          </p:cNvCxnSpPr>
          <p:nvPr/>
        </p:nvCxnSpPr>
        <p:spPr>
          <a:xfrm flipV="1">
            <a:off x="3167415" y="5046807"/>
            <a:ext cx="872490" cy="102044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 25"/>
          <p:cNvSpPr/>
          <p:nvPr>
            <p:custDataLst>
              <p:tags r:id="rId42"/>
            </p:custDataLst>
          </p:nvPr>
        </p:nvSpPr>
        <p:spPr>
          <a:xfrm rot="18706576">
            <a:off x="2743200" y="5246370"/>
            <a:ext cx="1436370" cy="316865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5"/>
          <p:cNvSpPr/>
          <p:nvPr>
            <p:custDataLst>
              <p:tags r:id="rId43"/>
            </p:custDataLst>
          </p:nvPr>
        </p:nvSpPr>
        <p:spPr>
          <a:xfrm>
            <a:off x="3643180" y="4424416"/>
            <a:ext cx="1083347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44"/>
            </p:custDataLst>
          </p:nvPr>
        </p:nvSpPr>
        <p:spPr>
          <a:xfrm>
            <a:off x="4465720" y="6263828"/>
            <a:ext cx="288010" cy="288010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12" idx="6"/>
            <a:endCxn id="19" idx="2"/>
          </p:cNvCxnSpPr>
          <p:nvPr/>
        </p:nvCxnSpPr>
        <p:spPr>
          <a:xfrm>
            <a:off x="3208964" y="6169707"/>
            <a:ext cx="1256762" cy="23812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ectangle 25"/>
          <p:cNvSpPr/>
          <p:nvPr>
            <p:custDataLst>
              <p:tags r:id="rId45"/>
            </p:custDataLst>
          </p:nvPr>
        </p:nvSpPr>
        <p:spPr>
          <a:xfrm rot="595502">
            <a:off x="3275594" y="5934058"/>
            <a:ext cx="1325290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46"/>
            </p:custDataLst>
          </p:nvPr>
        </p:nvSpPr>
        <p:spPr>
          <a:xfrm>
            <a:off x="3997777" y="4800894"/>
            <a:ext cx="288010" cy="288010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5"/>
          <p:cNvSpPr/>
          <p:nvPr>
            <p:custDataLst>
              <p:tags r:id="rId47"/>
            </p:custDataLst>
          </p:nvPr>
        </p:nvSpPr>
        <p:spPr>
          <a:xfrm>
            <a:off x="3997945" y="6583029"/>
            <a:ext cx="1296714" cy="344182"/>
          </a:xfrm>
          <a:prstGeom prst="rect">
            <a:avLst/>
          </a:prstGeom>
        </p:spPr>
        <p:txBody>
          <a:bodyPr wrap="square" lIns="144004" rIns="144004">
            <a:noAutofit/>
          </a:bodyPr>
          <a:lstStyle/>
          <a:p>
            <a:pPr algn="ctr" fontAlgn="ctr"/>
            <a:r>
              <a:rPr lang="en-US" altLang="zh-CN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1868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1280" y="2657475"/>
            <a:ext cx="10016490" cy="5388610"/>
          </a:xfrm>
          <a:prstGeom prst="roundRect">
            <a:avLst>
              <a:gd name="adj" fmla="val 4989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089210" y="2657756"/>
            <a:ext cx="0" cy="5388610"/>
          </a:xfrm>
          <a:prstGeom prst="line">
            <a:avLst/>
          </a:prstGeom>
          <a:ln w="15875" cmpd="sng">
            <a:solidFill>
              <a:srgbClr val="8AA4CA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819910" y="2791460"/>
                <a:ext cx="182245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知识图谱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altLang="zh-CN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0" y="2791460"/>
                <a:ext cx="1822450" cy="39878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5643245" y="2791460"/>
                <a:ext cx="392239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的三元组思维图（</a:t>
                </a:r>
                <a:r>
                  <a:rPr lang="en-US" altLang="zh-CN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TMM</a:t>
                </a:r>
                <a:r>
                  <a:rPr lang="zh-CN" altLang="en-US" sz="2000" b="1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）</a:t>
                </a:r>
                <a:endParaRPr lang="zh-CN" altLang="en-US" sz="2000" b="1" i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5643245" y="2791460"/>
                <a:ext cx="3922395" cy="39878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/>
          <p:cNvGrpSpPr/>
          <p:nvPr/>
        </p:nvGrpSpPr>
        <p:grpSpPr>
          <a:xfrm>
            <a:off x="5354320" y="5271770"/>
            <a:ext cx="4418330" cy="967105"/>
            <a:chOff x="8432" y="8302"/>
            <a:chExt cx="6958" cy="1523"/>
          </a:xfrm>
        </p:grpSpPr>
        <p:sp>
          <p:nvSpPr>
            <p:cNvPr id="66" name="椭圆 65"/>
            <p:cNvSpPr/>
            <p:nvPr>
              <p:custDataLst>
                <p:tags r:id="rId52"/>
              </p:custDataLst>
            </p:nvPr>
          </p:nvSpPr>
          <p:spPr>
            <a:xfrm>
              <a:off x="8432" y="8589"/>
              <a:ext cx="454" cy="454"/>
            </a:xfrm>
            <a:prstGeom prst="ellipse">
              <a:avLst/>
            </a:prstGeom>
            <a:solidFill>
              <a:srgbClr val="D8E8F2"/>
            </a:solidFill>
            <a:ln w="28575">
              <a:solidFill>
                <a:srgbClr val="88B9D4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>
              <a:stCxn id="67" idx="2"/>
              <a:endCxn id="66" idx="6"/>
            </p:cNvCxnSpPr>
            <p:nvPr>
              <p:custDataLst>
                <p:tags r:id="rId53"/>
              </p:custDataLst>
            </p:nvPr>
          </p:nvCxnSpPr>
          <p:spPr>
            <a:xfrm flipH="1">
              <a:off x="8886" y="8816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0" name="右箭头 69"/>
            <p:cNvSpPr/>
            <p:nvPr>
              <p:custDataLst>
                <p:tags r:id="rId54"/>
              </p:custDataLst>
            </p:nvPr>
          </p:nvSpPr>
          <p:spPr>
            <a:xfrm>
              <a:off x="10439" y="8721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关系</a:t>
                  </a:r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Com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11044" y="8302"/>
                  <a:ext cx="3035" cy="542"/>
                </a:xfrm>
                <a:prstGeom prst="rect">
                  <a:avLst/>
                </a:prstGeom>
                <a:blipFill rotWithShape="1">
                  <a:blip r:embed="rId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路径标签：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                     </a:t>
                  </a:r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11044" y="8809"/>
                  <a:ext cx="4346" cy="1016"/>
                </a:xfrm>
                <a:prstGeom prst="rect">
                  <a:avLst/>
                </a:prstGeom>
                <a:blipFill rotWithShape="1">
                  <a:blip r:embed="rId6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/>
            <p:cNvSpPr/>
            <p:nvPr>
              <p:custDataLst>
                <p:tags r:id="rId61"/>
              </p:custDataLst>
            </p:nvPr>
          </p:nvSpPr>
          <p:spPr>
            <a:xfrm>
              <a:off x="9548" y="8589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354320" y="7087870"/>
            <a:ext cx="4418330" cy="690245"/>
            <a:chOff x="8432" y="11057"/>
            <a:chExt cx="6958" cy="1087"/>
          </a:xfrm>
        </p:grpSpPr>
        <p:cxnSp>
          <p:nvCxnSpPr>
            <p:cNvPr id="82" name="直接箭头连接符 81"/>
            <p:cNvCxnSpPr>
              <a:stCxn id="81" idx="2"/>
              <a:endCxn id="80" idx="6"/>
            </p:cNvCxnSpPr>
            <p:nvPr>
              <p:custDataLst>
                <p:tags r:id="rId62"/>
              </p:custDataLst>
            </p:nvPr>
          </p:nvCxnSpPr>
          <p:spPr>
            <a:xfrm flipH="1">
              <a:off x="8886" y="11571"/>
              <a:ext cx="662" cy="0"/>
            </a:xfrm>
            <a:prstGeom prst="straightConnector1">
              <a:avLst/>
            </a:prstGeom>
            <a:ln w="28575">
              <a:solidFill>
                <a:schemeClr val="bg2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" name="右箭头 83"/>
            <p:cNvSpPr/>
            <p:nvPr>
              <p:custDataLst>
                <p:tags r:id="rId63"/>
              </p:custDataLst>
            </p:nvPr>
          </p:nvSpPr>
          <p:spPr>
            <a:xfrm>
              <a:off x="10439" y="11476"/>
              <a:ext cx="393" cy="196"/>
            </a:xfrm>
            <a:prstGeom prst="rightArrow">
              <a:avLst>
                <a:gd name="adj1" fmla="val 50000"/>
                <a:gd name="adj2" fmla="val 83193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>
                  <p:custDataLst>
                    <p:tags r:id="rId64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  <a:scene3d>
                    <a:camera prst="orthographicFront"/>
                    <a:lightRig rig="threePt" dir="t"/>
                  </a:scene3d>
                </a:bodyPr>
                <a:p>
                  <a:r>
                    <a:rPr lang="zh-CN" altLang="en-US" sz="1800"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关系</a:t>
                  </a:r>
                  <a:r>
                    <a:rPr lang="zh-CN" altLang="en-US" sz="180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标签：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Att</m:t>
                      </m:r>
                    </m:oMath>
                  </a14:m>
                  <a:endParaRPr lang="en-US" altLang="zh-CN" sz="18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5"/>
                  </p:custDataLst>
                </p:nvPr>
              </p:nvSpPr>
              <p:spPr>
                <a:xfrm>
                  <a:off x="11044" y="11057"/>
                  <a:ext cx="2944" cy="542"/>
                </a:xfrm>
                <a:prstGeom prst="rect">
                  <a:avLst/>
                </a:prstGeom>
                <a:blipFill rotWithShape="1">
                  <a:blip r:embed="rId6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路径标签：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8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altLang="zh-CN" sz="1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8"/>
                  </p:custDataLst>
                </p:nvPr>
              </p:nvSpPr>
              <p:spPr>
                <a:xfrm>
                  <a:off x="11044" y="11564"/>
                  <a:ext cx="4346" cy="580"/>
                </a:xfrm>
                <a:prstGeom prst="rect">
                  <a:avLst/>
                </a:prstGeom>
                <a:blipFill rotWithShape="1">
                  <a:blip r:embed="rId6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椭圆 90"/>
            <p:cNvSpPr/>
            <p:nvPr>
              <p:custDataLst>
                <p:tags r:id="rId70"/>
              </p:custDataLst>
            </p:nvPr>
          </p:nvSpPr>
          <p:spPr>
            <a:xfrm>
              <a:off x="8432" y="11344"/>
              <a:ext cx="454" cy="454"/>
            </a:xfrm>
            <a:prstGeom prst="ellipse">
              <a:avLst/>
            </a:prstGeom>
            <a:solidFill>
              <a:srgbClr val="FEF3F1"/>
            </a:solidFill>
            <a:ln w="28575">
              <a:solidFill>
                <a:srgbClr val="F3927F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椭圆 91"/>
            <p:cNvSpPr/>
            <p:nvPr>
              <p:custDataLst>
                <p:tags r:id="rId71"/>
              </p:custDataLst>
            </p:nvPr>
          </p:nvSpPr>
          <p:spPr>
            <a:xfrm>
              <a:off x="9548" y="11344"/>
              <a:ext cx="454" cy="454"/>
            </a:xfrm>
            <a:prstGeom prst="ellipse">
              <a:avLst/>
            </a:prstGeom>
            <a:solidFill>
              <a:srgbClr val="FBE6FB"/>
            </a:solidFill>
            <a:ln w="28575">
              <a:solidFill>
                <a:srgbClr val="E883EB"/>
              </a:solidFill>
            </a:ln>
          </p:spPr>
          <p:style>
            <a:lnRef idx="0">
              <a:srgbClr val="FFFFFF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732905" y="1360170"/>
            <a:ext cx="3364865" cy="1179830"/>
            <a:chOff x="8780" y="2217"/>
            <a:chExt cx="5299" cy="1858"/>
          </a:xfrm>
        </p:grpSpPr>
        <p:sp>
          <p:nvSpPr>
            <p:cNvPr id="110" name="圆角矩形 109"/>
            <p:cNvSpPr/>
            <p:nvPr/>
          </p:nvSpPr>
          <p:spPr>
            <a:xfrm>
              <a:off x="8806" y="236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>
              <p:custDataLst>
                <p:tags r:id="rId72"/>
              </p:custDataLst>
            </p:nvPr>
          </p:nvSpPr>
          <p:spPr>
            <a:xfrm>
              <a:off x="8806" y="2926"/>
              <a:ext cx="742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2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>
              <p:custDataLst>
                <p:tags r:id="rId73"/>
              </p:custDataLst>
            </p:nvPr>
          </p:nvSpPr>
          <p:spPr>
            <a:xfrm>
              <a:off x="8806" y="3500"/>
              <a:ext cx="973" cy="515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2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Att</m:t>
                        </m:r>
                      </m:oMath>
                    </m:oMathPara>
                  </a14:m>
                  <a:endParaRPr lang="en-US" altLang="zh-CN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Cla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Com</m:t>
                        </m:r>
                      </m:oMath>
                    </m:oMathPara>
                  </a14:m>
                  <a:endParaRPr lang="zh-CN" altLang="en-US" sz="1800"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" y="2232"/>
                  <a:ext cx="1222" cy="1843"/>
                </a:xfrm>
                <a:prstGeom prst="rect">
                  <a:avLst/>
                </a:prstGeom>
                <a:blipFill rotWithShape="1">
                  <a:blip r:embed="rId7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/>
            <p:cNvSpPr txBox="1"/>
            <p:nvPr/>
          </p:nvSpPr>
          <p:spPr>
            <a:xfrm>
              <a:off x="12255" y="2217"/>
              <a:ext cx="182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属性关系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类别关系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组合关系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002" y="2217"/>
              <a:ext cx="2312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Attribution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Class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Composition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731" y="2217"/>
              <a:ext cx="634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800"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：</a:t>
              </a:r>
              <a:endParaRPr lang="zh-CN" altLang="en-US" sz="180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4883785"/>
                <a:ext cx="515620" cy="368300"/>
              </a:xfrm>
              <a:prstGeom prst="rect">
                <a:avLst/>
              </a:prstGeom>
              <a:blipFill rotWithShape="1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10" y="5716905"/>
                <a:ext cx="515620" cy="368300"/>
              </a:xfrm>
              <a:prstGeom prst="rect">
                <a:avLst/>
              </a:prstGeom>
              <a:blipFill rotWithShape="1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6689725"/>
                <a:ext cx="515620" cy="368300"/>
              </a:xfrm>
              <a:prstGeom prst="rect">
                <a:avLst/>
              </a:prstGeom>
              <a:blipFill rotWithShape="1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60" y="7558405"/>
                <a:ext cx="515620" cy="368300"/>
              </a:xfrm>
              <a:prstGeom prst="rect">
                <a:avLst/>
              </a:prstGeom>
              <a:blipFill rotWithShape="1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1110615" y="189865"/>
            <a:ext cx="345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4.2 </a:t>
            </a:r>
            <a:r>
              <a:rPr lang="zh-CN" altLang="en-US"/>
              <a:t>更改标签名和类别简写</a:t>
            </a:r>
            <a:r>
              <a:rPr lang="en-US" altLang="zh-CN"/>
              <a:t>cla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commondata" val="eyJoZGlkIjoiMDY0YTJmMjU3NTEzOWNhMWVkNjAwN2ExYmFkOGU2ZDUifQ==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自定义</PresentationFormat>
  <Paragraphs>326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Arial</vt:lpstr>
      <vt:lpstr>Calibri</vt:lpstr>
      <vt:lpstr>微软雅黑</vt:lpstr>
      <vt:lpstr>Arial Unicode MS</vt:lpstr>
      <vt:lpstr>Calibri Light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Dai</dc:creator>
  <cp:lastModifiedBy>zy</cp:lastModifiedBy>
  <cp:revision>13</cp:revision>
  <dcterms:created xsi:type="dcterms:W3CDTF">2024-03-05T18:57:00Z</dcterms:created>
  <dcterms:modified xsi:type="dcterms:W3CDTF">2024-04-19T12:56:26Z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5BF17F82D60345728852791ADE18D40C_12</vt:lpwstr>
  </property>
  <property fmtid="{D5CDD505-2E9C-101B-9397-08002B2CF9AE}" pid="3" name="KSOProductBuildVer">
    <vt:lpwstr>2052-12.1.0.16729</vt:lpwstr>
  </property>
</Properties>
</file>