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FE1"/>
    <a:srgbClr val="E6E1DE"/>
    <a:srgbClr val="45F9F5"/>
    <a:srgbClr val="B676A3"/>
    <a:srgbClr val="AAB4C8"/>
    <a:srgbClr val="CAE1B8"/>
    <a:srgbClr val="FFF2CC"/>
    <a:srgbClr val="9CAFD0"/>
    <a:srgbClr val="00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5" autoAdjust="0"/>
    <p:restoredTop sz="94611" autoAdjust="0"/>
  </p:normalViewPr>
  <p:slideViewPr>
    <p:cSldViewPr snapToGrid="0" snapToObjects="1">
      <p:cViewPr>
        <p:scale>
          <a:sx n="66" d="100"/>
          <a:sy n="66" d="100"/>
        </p:scale>
        <p:origin x="614" y="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7800" y="304800"/>
            <a:ext cx="3797300" cy="5207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/>
          <p:cNvSpPr/>
          <p:nvPr userDrawn="1"/>
        </p:nvSpPr>
        <p:spPr>
          <a:xfrm>
            <a:off x="-241300" y="228600"/>
            <a:ext cx="3797300" cy="520700"/>
          </a:xfrm>
          <a:prstGeom prst="parallelogram">
            <a:avLst/>
          </a:prstGeom>
          <a:solidFill>
            <a:srgbClr val="009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165100" y="6604000"/>
            <a:ext cx="9385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9550400" y="6478200"/>
            <a:ext cx="2489200" cy="25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000">
                <a:solidFill>
                  <a:schemeClr val="bg1">
                    <a:lumMod val="85000"/>
                  </a:schemeClr>
                </a:solidFill>
              </a:rPr>
              <a:t>HTTP://WWW.588KU.COM/PPT</a:t>
            </a:r>
            <a:endParaRPr kumimoji="1" lang="zh-CN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434A90-87C8-4545-AB59-997BBDF7D9CF}"/>
              </a:ext>
            </a:extLst>
          </p:cNvPr>
          <p:cNvSpPr txBox="1"/>
          <p:nvPr userDrawn="1"/>
        </p:nvSpPr>
        <p:spPr>
          <a:xfrm>
            <a:off x="8927869" y="6550429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CREATE BY SEVENTEEN XU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F37E3-E65E-40AD-9C97-4B447626870E}"/>
              </a:ext>
            </a:extLst>
          </p:cNvPr>
          <p:cNvGrpSpPr/>
          <p:nvPr/>
        </p:nvGrpSpPr>
        <p:grpSpPr>
          <a:xfrm>
            <a:off x="2251099" y="2459917"/>
            <a:ext cx="1546456" cy="1197194"/>
            <a:chOff x="817012" y="1390076"/>
            <a:chExt cx="1546456" cy="1197194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A91F013F-BEC0-4048-A22C-10B2CB6E0EBB}"/>
                </a:ext>
              </a:extLst>
            </p:cNvPr>
            <p:cNvSpPr/>
            <p:nvPr/>
          </p:nvSpPr>
          <p:spPr>
            <a:xfrm>
              <a:off x="817012" y="189934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D5819B88-FAAD-43C6-A8F7-4C8AE40BA642}"/>
                </a:ext>
              </a:extLst>
            </p:cNvPr>
            <p:cNvSpPr/>
            <p:nvPr/>
          </p:nvSpPr>
          <p:spPr>
            <a:xfrm>
              <a:off x="817012" y="164534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368970F5-1562-4E4D-ADE4-29C8CC628223}"/>
                </a:ext>
              </a:extLst>
            </p:cNvPr>
            <p:cNvSpPr/>
            <p:nvPr/>
          </p:nvSpPr>
          <p:spPr>
            <a:xfrm>
              <a:off x="817012" y="1390076"/>
              <a:ext cx="1546456" cy="673179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9BEEE9E-A1FA-41A9-ABC0-3AA425377578}"/>
                </a:ext>
              </a:extLst>
            </p:cNvPr>
            <p:cNvCxnSpPr>
              <a:cxnSpLocks/>
            </p:cNvCxnSpPr>
            <p:nvPr/>
          </p:nvCxnSpPr>
          <p:spPr>
            <a:xfrm>
              <a:off x="817012" y="2048015"/>
              <a:ext cx="0" cy="539255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B79F4C3-585E-4AE4-B468-838D5D762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56834" y="1390076"/>
              <a:ext cx="0" cy="509270"/>
            </a:xfrm>
            <a:prstGeom prst="line">
              <a:avLst/>
            </a:prstGeom>
            <a:ln w="6350">
              <a:solidFill>
                <a:schemeClr val="accent1">
                  <a:shade val="95000"/>
                  <a:satMod val="105000"/>
                  <a:alpha val="52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0001422-002C-4917-A45B-F999394587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3456" y="2063255"/>
              <a:ext cx="0" cy="50927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ABB496-005D-4474-B50B-3484EE1C7E8D}"/>
                </a:ext>
              </a:extLst>
            </p:cNvPr>
            <p:cNvCxnSpPr>
              <a:cxnSpLocks/>
            </p:cNvCxnSpPr>
            <p:nvPr/>
          </p:nvCxnSpPr>
          <p:spPr>
            <a:xfrm>
              <a:off x="2360926" y="1390076"/>
              <a:ext cx="0" cy="513080"/>
            </a:xfrm>
            <a:prstGeom prst="line">
              <a:avLst/>
            </a:prstGeom>
            <a:ln w="63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CC1D7-E088-490E-8537-B81132707EEC}"/>
              </a:ext>
            </a:extLst>
          </p:cNvPr>
          <p:cNvGrpSpPr/>
          <p:nvPr/>
        </p:nvGrpSpPr>
        <p:grpSpPr>
          <a:xfrm>
            <a:off x="6077273" y="930431"/>
            <a:ext cx="337067" cy="3895599"/>
            <a:chOff x="2982210" y="540708"/>
            <a:chExt cx="337067" cy="389559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AEE54B3-139E-4E08-AF04-F4BB5985B086}"/>
                </a:ext>
              </a:extLst>
            </p:cNvPr>
            <p:cNvGrpSpPr/>
            <p:nvPr/>
          </p:nvGrpSpPr>
          <p:grpSpPr>
            <a:xfrm>
              <a:off x="2982210" y="540708"/>
              <a:ext cx="333586" cy="324046"/>
              <a:chOff x="817012" y="1390076"/>
              <a:chExt cx="1546456" cy="1182449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9124DEFA-7B8E-461A-BD44-B27A351FED13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>
                <a:extLst>
                  <a:ext uri="{FF2B5EF4-FFF2-40B4-BE49-F238E27FC236}">
                    <a16:creationId xmlns:a16="http://schemas.microsoft.com/office/drawing/2014/main" id="{150DA313-B019-4622-A179-9989F2D0532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2BE7502B-4DD1-4729-B744-C2CC218ABCE2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803CD58-789F-4EF2-991C-34557A2019F0}"/>
                </a:ext>
              </a:extLst>
            </p:cNvPr>
            <p:cNvGrpSpPr/>
            <p:nvPr/>
          </p:nvGrpSpPr>
          <p:grpSpPr>
            <a:xfrm>
              <a:off x="2985691" y="3202399"/>
              <a:ext cx="333586" cy="324046"/>
              <a:chOff x="817012" y="1390076"/>
              <a:chExt cx="1546456" cy="1182449"/>
            </a:xfrm>
            <a:solidFill>
              <a:srgbClr val="FF66CC">
                <a:alpha val="41000"/>
              </a:srgbClr>
            </a:solidFill>
          </p:grpSpPr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85ED96B3-99F5-4AFD-B28F-25AD9C16BD62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4C5E1671-B424-48B2-8805-63D98364DCA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DC8F54E8-11C7-473A-9D8B-22D2D96E329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127F4A8-B594-491C-A8B5-E2EDD865D607}"/>
                </a:ext>
              </a:extLst>
            </p:cNvPr>
            <p:cNvGrpSpPr/>
            <p:nvPr/>
          </p:nvGrpSpPr>
          <p:grpSpPr>
            <a:xfrm>
              <a:off x="2982210" y="1466663"/>
              <a:ext cx="333586" cy="324046"/>
              <a:chOff x="817012" y="1390076"/>
              <a:chExt cx="1546456" cy="1182449"/>
            </a:xfrm>
            <a:solidFill>
              <a:schemeClr val="accent6">
                <a:lumMod val="40000"/>
                <a:lumOff val="60000"/>
                <a:alpha val="79000"/>
              </a:schemeClr>
            </a:solidFill>
          </p:grpSpPr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03C1652C-F9D0-48CA-8923-AE9851F9CDE0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11A4E390-1C11-4FAA-94EC-C65F7AD5BD9D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C8397DF2-4AD7-4B07-AE44-C11B6AA8CAAD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136291E-AB94-419B-B69F-3F51F21CC403}"/>
                </a:ext>
              </a:extLst>
            </p:cNvPr>
            <p:cNvGrpSpPr/>
            <p:nvPr/>
          </p:nvGrpSpPr>
          <p:grpSpPr>
            <a:xfrm>
              <a:off x="2985691" y="2365440"/>
              <a:ext cx="333586" cy="324046"/>
              <a:chOff x="817012" y="1390076"/>
              <a:chExt cx="1546456" cy="1182449"/>
            </a:xfrm>
            <a:solidFill>
              <a:srgbClr val="9CAFD0">
                <a:alpha val="55000"/>
              </a:srgbClr>
            </a:solidFill>
          </p:grpSpPr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F48F337-4991-4AC6-9FA1-BC735F490B6A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0F16044A-1A0F-45EF-9103-04E2263677D5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45E3D23D-95C4-4E36-9EAE-C58FDA1F621A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0B58F55-95AD-470F-BC33-30398A5827EA}"/>
                </a:ext>
              </a:extLst>
            </p:cNvPr>
            <p:cNvGrpSpPr/>
            <p:nvPr/>
          </p:nvGrpSpPr>
          <p:grpSpPr>
            <a:xfrm>
              <a:off x="2985691" y="4112261"/>
              <a:ext cx="333586" cy="324046"/>
              <a:chOff x="817012" y="1390076"/>
              <a:chExt cx="1546456" cy="1182449"/>
            </a:xfrm>
            <a:solidFill>
              <a:srgbClr val="00FFFF">
                <a:alpha val="58000"/>
              </a:srgbClr>
            </a:solidFill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D0FF6207-B779-4B4C-A260-C6E13AC148D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C3D988DF-0A9D-48F3-851F-E69313A5B01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E6BFB11A-F8CA-4948-9591-C25D693DAD36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7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19BEE98-CB5D-4D8B-8242-F9022F4A07E3}"/>
              </a:ext>
            </a:extLst>
          </p:cNvPr>
          <p:cNvGrpSpPr/>
          <p:nvPr/>
        </p:nvGrpSpPr>
        <p:grpSpPr>
          <a:xfrm>
            <a:off x="8210936" y="482320"/>
            <a:ext cx="1554079" cy="4766542"/>
            <a:chOff x="4232285" y="35137"/>
            <a:chExt cx="1554079" cy="476654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E673C63-1483-4836-B76C-E9FD6E9150A0}"/>
                </a:ext>
              </a:extLst>
            </p:cNvPr>
            <p:cNvGrpSpPr/>
            <p:nvPr/>
          </p:nvGrpSpPr>
          <p:grpSpPr>
            <a:xfrm>
              <a:off x="4232285" y="3619230"/>
              <a:ext cx="1546456" cy="1182449"/>
              <a:chOff x="817012" y="1390076"/>
              <a:chExt cx="1546456" cy="1182449"/>
            </a:xfrm>
            <a:solidFill>
              <a:srgbClr val="45F9F5">
                <a:alpha val="39000"/>
              </a:srgbClr>
            </a:solidFill>
          </p:grpSpPr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10AEFEE1-E78C-4B62-8B36-3C04F5F0742A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B3046438-8E3B-4E1E-B3E4-FD3EE845977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1BA2D2A1-48D1-4D0E-ADDE-4E26C4F02C9B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D21B665-0357-404B-B9D7-F799FC6CA486}"/>
                </a:ext>
              </a:extLst>
            </p:cNvPr>
            <p:cNvGrpSpPr/>
            <p:nvPr/>
          </p:nvGrpSpPr>
          <p:grpSpPr>
            <a:xfrm>
              <a:off x="4234826" y="2773371"/>
              <a:ext cx="1546456" cy="1182449"/>
              <a:chOff x="817012" y="1390076"/>
              <a:chExt cx="1546456" cy="1182449"/>
            </a:xfrm>
            <a:solidFill>
              <a:srgbClr val="B676A3">
                <a:alpha val="50000"/>
              </a:srgbClr>
            </a:solidFill>
          </p:grpSpPr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DC54EEC7-5885-4951-8A08-8DA8326A17CE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>
                <a:extLst>
                  <a:ext uri="{FF2B5EF4-FFF2-40B4-BE49-F238E27FC236}">
                    <a16:creationId xmlns:a16="http://schemas.microsoft.com/office/drawing/2014/main" id="{19E5D168-7C93-42AC-8BDF-7707EDFF794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平行四边形 47">
                <a:extLst>
                  <a:ext uri="{FF2B5EF4-FFF2-40B4-BE49-F238E27FC236}">
                    <a16:creationId xmlns:a16="http://schemas.microsoft.com/office/drawing/2014/main" id="{6CDE5499-4D85-48BC-B61C-2D125122B91D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487FB0-760C-408C-A637-11445F3815F1}"/>
                </a:ext>
              </a:extLst>
            </p:cNvPr>
            <p:cNvGrpSpPr/>
            <p:nvPr/>
          </p:nvGrpSpPr>
          <p:grpSpPr>
            <a:xfrm>
              <a:off x="4237367" y="1880182"/>
              <a:ext cx="1546456" cy="1182449"/>
              <a:chOff x="817012" y="1390076"/>
              <a:chExt cx="1546456" cy="1182449"/>
            </a:xfrm>
          </p:grpSpPr>
          <p:sp>
            <p:nvSpPr>
              <p:cNvPr id="43" name="平行四边形 42">
                <a:extLst>
                  <a:ext uri="{FF2B5EF4-FFF2-40B4-BE49-F238E27FC236}">
                    <a16:creationId xmlns:a16="http://schemas.microsoft.com/office/drawing/2014/main" id="{AE94985C-3D75-44AC-B85E-B55A1996F1DC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FF6F9A38-0E3D-40FB-948A-009DBF102589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82858B5D-870B-4E35-B47F-512D6694FE87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E89A8CC-8ECD-4CA3-8BBB-5D7E58EF474A}"/>
                </a:ext>
              </a:extLst>
            </p:cNvPr>
            <p:cNvGrpSpPr/>
            <p:nvPr/>
          </p:nvGrpSpPr>
          <p:grpSpPr>
            <a:xfrm>
              <a:off x="4239908" y="951733"/>
              <a:ext cx="1546456" cy="1182449"/>
              <a:chOff x="817012" y="1390076"/>
              <a:chExt cx="1546456" cy="1182449"/>
            </a:xfrm>
            <a:solidFill>
              <a:srgbClr val="CAE1B8">
                <a:alpha val="65000"/>
              </a:srgbClr>
            </a:solidFill>
          </p:grpSpPr>
          <p:sp>
            <p:nvSpPr>
              <p:cNvPr id="40" name="平行四边形 39">
                <a:extLst>
                  <a:ext uri="{FF2B5EF4-FFF2-40B4-BE49-F238E27FC236}">
                    <a16:creationId xmlns:a16="http://schemas.microsoft.com/office/drawing/2014/main" id="{9BB07058-362F-4510-A2DC-B62E45850BE0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平行四边形 40">
                <a:extLst>
                  <a:ext uri="{FF2B5EF4-FFF2-40B4-BE49-F238E27FC236}">
                    <a16:creationId xmlns:a16="http://schemas.microsoft.com/office/drawing/2014/main" id="{0ECC8FA6-AF13-41AB-9CDE-242B1F26848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平行四边形 41">
                <a:extLst>
                  <a:ext uri="{FF2B5EF4-FFF2-40B4-BE49-F238E27FC236}">
                    <a16:creationId xmlns:a16="http://schemas.microsoft.com/office/drawing/2014/main" id="{594D98D4-E667-4555-815A-34D13F97E366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1028E91-D0AC-489F-B363-735AA8EBD957}"/>
                </a:ext>
              </a:extLst>
            </p:cNvPr>
            <p:cNvGrpSpPr/>
            <p:nvPr/>
          </p:nvGrpSpPr>
          <p:grpSpPr>
            <a:xfrm>
              <a:off x="4239908" y="35137"/>
              <a:ext cx="1546456" cy="1182449"/>
              <a:chOff x="817012" y="1390076"/>
              <a:chExt cx="1546456" cy="1182449"/>
            </a:xfrm>
            <a:solidFill>
              <a:srgbClr val="FFF2CC">
                <a:alpha val="60000"/>
              </a:srgbClr>
            </a:solidFill>
          </p:grpSpPr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DC995CFF-6831-42F3-ADA8-C24652E6743C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平行四边形 37">
                <a:extLst>
                  <a:ext uri="{FF2B5EF4-FFF2-40B4-BE49-F238E27FC236}">
                    <a16:creationId xmlns:a16="http://schemas.microsoft.com/office/drawing/2014/main" id="{B0333398-C203-4CE4-B0AE-0EF18F355F70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B1542569-F018-47AE-A25F-0FE689CDA2F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F0F3B38-8BC3-4929-B2F7-A5EDBBFB3F22}"/>
              </a:ext>
            </a:extLst>
          </p:cNvPr>
          <p:cNvCxnSpPr>
            <a:cxnSpLocks/>
          </p:cNvCxnSpPr>
          <p:nvPr/>
        </p:nvCxnSpPr>
        <p:spPr>
          <a:xfrm flipV="1">
            <a:off x="4137676" y="1190396"/>
            <a:ext cx="1795813" cy="1466361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6ADD0FC1-C73D-4B83-A2EB-F50E27C980CB}"/>
              </a:ext>
            </a:extLst>
          </p:cNvPr>
          <p:cNvCxnSpPr>
            <a:cxnSpLocks/>
          </p:cNvCxnSpPr>
          <p:nvPr/>
        </p:nvCxnSpPr>
        <p:spPr>
          <a:xfrm flipV="1">
            <a:off x="4121130" y="2075838"/>
            <a:ext cx="1739833" cy="76815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1062B1C-A4C6-46A6-A972-2E50C88DAF6C}"/>
              </a:ext>
            </a:extLst>
          </p:cNvPr>
          <p:cNvCxnSpPr>
            <a:cxnSpLocks/>
          </p:cNvCxnSpPr>
          <p:nvPr/>
        </p:nvCxnSpPr>
        <p:spPr>
          <a:xfrm flipV="1">
            <a:off x="4137676" y="2972998"/>
            <a:ext cx="1671766" cy="2754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D90F42D-415F-4D97-882D-FDDFB75DEEBE}"/>
              </a:ext>
            </a:extLst>
          </p:cNvPr>
          <p:cNvCxnSpPr>
            <a:cxnSpLocks/>
          </p:cNvCxnSpPr>
          <p:nvPr/>
        </p:nvCxnSpPr>
        <p:spPr>
          <a:xfrm>
            <a:off x="4121130" y="3239872"/>
            <a:ext cx="1688312" cy="53673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7C94073D-F1D8-4153-9EC0-3ECAD0CBBA1B}"/>
              </a:ext>
            </a:extLst>
          </p:cNvPr>
          <p:cNvCxnSpPr>
            <a:cxnSpLocks/>
          </p:cNvCxnSpPr>
          <p:nvPr/>
        </p:nvCxnSpPr>
        <p:spPr>
          <a:xfrm>
            <a:off x="4127203" y="3426519"/>
            <a:ext cx="1610842" cy="125044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CC3502-E75D-4C6B-901A-86E5FA1DD134}"/>
              </a:ext>
            </a:extLst>
          </p:cNvPr>
          <p:cNvCxnSpPr/>
          <p:nvPr/>
        </p:nvCxnSpPr>
        <p:spPr>
          <a:xfrm>
            <a:off x="6685652" y="1061394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06D6AC-2302-4A5A-A26E-36B427E418FC}"/>
              </a:ext>
            </a:extLst>
          </p:cNvPr>
          <p:cNvCxnSpPr/>
          <p:nvPr/>
        </p:nvCxnSpPr>
        <p:spPr>
          <a:xfrm>
            <a:off x="6685652" y="2046677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C90F04C-E976-4B46-ABF0-B1DBD816C61D}"/>
              </a:ext>
            </a:extLst>
          </p:cNvPr>
          <p:cNvCxnSpPr/>
          <p:nvPr/>
        </p:nvCxnSpPr>
        <p:spPr>
          <a:xfrm>
            <a:off x="6685652" y="3000544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14A15D-D82F-49D6-A549-812D951D04F0}"/>
              </a:ext>
            </a:extLst>
          </p:cNvPr>
          <p:cNvCxnSpPr/>
          <p:nvPr/>
        </p:nvCxnSpPr>
        <p:spPr>
          <a:xfrm>
            <a:off x="6685652" y="3846560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DD55208-8DE9-4FEA-B3D6-98F74DCE4790}"/>
              </a:ext>
            </a:extLst>
          </p:cNvPr>
          <p:cNvCxnSpPr/>
          <p:nvPr/>
        </p:nvCxnSpPr>
        <p:spPr>
          <a:xfrm>
            <a:off x="6685652" y="4739592"/>
            <a:ext cx="1336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771B364-7E73-4903-A6CF-50EDF603B71C}"/>
              </a:ext>
            </a:extLst>
          </p:cNvPr>
          <p:cNvSpPr/>
          <p:nvPr/>
        </p:nvSpPr>
        <p:spPr>
          <a:xfrm>
            <a:off x="4574297" y="5495838"/>
            <a:ext cx="30059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conv_step1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3" name="平行四边形 62">
            <a:extLst>
              <a:ext uri="{FF2B5EF4-FFF2-40B4-BE49-F238E27FC236}">
                <a16:creationId xmlns:a16="http://schemas.microsoft.com/office/drawing/2014/main" id="{6BAAD0D3-8F62-46E2-BEF6-631937697A2B}"/>
              </a:ext>
            </a:extLst>
          </p:cNvPr>
          <p:cNvSpPr/>
          <p:nvPr/>
        </p:nvSpPr>
        <p:spPr>
          <a:xfrm>
            <a:off x="2257635" y="2933145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平行四边形 63">
            <a:extLst>
              <a:ext uri="{FF2B5EF4-FFF2-40B4-BE49-F238E27FC236}">
                <a16:creationId xmlns:a16="http://schemas.microsoft.com/office/drawing/2014/main" id="{51BD5EE9-472F-429C-8FBF-8DD52997BE12}"/>
              </a:ext>
            </a:extLst>
          </p:cNvPr>
          <p:cNvSpPr/>
          <p:nvPr/>
        </p:nvSpPr>
        <p:spPr>
          <a:xfrm>
            <a:off x="2248558" y="3202614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平行四边形 64">
            <a:extLst>
              <a:ext uri="{FF2B5EF4-FFF2-40B4-BE49-F238E27FC236}">
                <a16:creationId xmlns:a16="http://schemas.microsoft.com/office/drawing/2014/main" id="{669F3374-71AA-4CE7-B08F-71828512E625}"/>
              </a:ext>
            </a:extLst>
          </p:cNvPr>
          <p:cNvSpPr/>
          <p:nvPr/>
        </p:nvSpPr>
        <p:spPr>
          <a:xfrm>
            <a:off x="2265274" y="3436041"/>
            <a:ext cx="333586" cy="184482"/>
          </a:xfrm>
          <a:prstGeom prst="parallelogram">
            <a:avLst>
              <a:gd name="adj" fmla="val 64815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3C80834-72F4-4829-8E11-C705A84ED282}"/>
              </a:ext>
            </a:extLst>
          </p:cNvPr>
          <p:cNvSpPr txBox="1"/>
          <p:nvPr/>
        </p:nvSpPr>
        <p:spPr>
          <a:xfrm>
            <a:off x="8505825" y="527441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35AFCCE-1DCE-45A4-A406-58EC62D48F33}"/>
              </a:ext>
            </a:extLst>
          </p:cNvPr>
          <p:cNvSpPr txBox="1"/>
          <p:nvPr/>
        </p:nvSpPr>
        <p:spPr>
          <a:xfrm>
            <a:off x="2211310" y="3847364"/>
            <a:ext cx="20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raw array data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F456ECD-45D6-435A-A209-37576D2F0119}"/>
              </a:ext>
            </a:extLst>
          </p:cNvPr>
          <p:cNvSpPr txBox="1"/>
          <p:nvPr/>
        </p:nvSpPr>
        <p:spPr>
          <a:xfrm>
            <a:off x="5430394" y="501282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conv kernels</a:t>
            </a:r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2D643D-54ED-415C-BEB6-69BE8914D808}"/>
              </a:ext>
            </a:extLst>
          </p:cNvPr>
          <p:cNvSpPr txBox="1"/>
          <p:nvPr/>
        </p:nvSpPr>
        <p:spPr>
          <a:xfrm>
            <a:off x="668302" y="711033"/>
            <a:ext cx="435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gridDim(x,y,z) Z represent in diff layers</a:t>
            </a:r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97E88E1-5820-4005-8597-1762BE5A60FE}"/>
              </a:ext>
            </a:extLst>
          </p:cNvPr>
          <p:cNvSpPr txBox="1"/>
          <p:nvPr/>
        </p:nvSpPr>
        <p:spPr>
          <a:xfrm>
            <a:off x="1194985" y="1267382"/>
            <a:ext cx="20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blockDim(32,32)</a:t>
            </a:r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51DDDD9-0A14-4E7F-A565-8DDDADBC1D11}"/>
              </a:ext>
            </a:extLst>
          </p:cNvPr>
          <p:cNvCxnSpPr>
            <a:cxnSpLocks/>
          </p:cNvCxnSpPr>
          <p:nvPr/>
        </p:nvCxnSpPr>
        <p:spPr>
          <a:xfrm>
            <a:off x="8366760" y="930431"/>
            <a:ext cx="111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2F4234-EEDF-4D2E-87DC-1F78AB8CE18D}"/>
              </a:ext>
            </a:extLst>
          </p:cNvPr>
          <p:cNvCxnSpPr>
            <a:cxnSpLocks/>
          </p:cNvCxnSpPr>
          <p:nvPr/>
        </p:nvCxnSpPr>
        <p:spPr>
          <a:xfrm>
            <a:off x="8519160" y="694211"/>
            <a:ext cx="1110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AE16DA0-4004-4FF5-92FF-2E9049AA2BDD}"/>
              </a:ext>
            </a:extLst>
          </p:cNvPr>
          <p:cNvCxnSpPr>
            <a:cxnSpLocks/>
          </p:cNvCxnSpPr>
          <p:nvPr/>
        </p:nvCxnSpPr>
        <p:spPr>
          <a:xfrm flipH="1">
            <a:off x="8539417" y="475555"/>
            <a:ext cx="444747" cy="67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6869E1-F799-4678-9F74-A097FFECFCBF}"/>
              </a:ext>
            </a:extLst>
          </p:cNvPr>
          <p:cNvCxnSpPr>
            <a:cxnSpLocks/>
          </p:cNvCxnSpPr>
          <p:nvPr/>
        </p:nvCxnSpPr>
        <p:spPr>
          <a:xfrm flipH="1">
            <a:off x="8899334" y="479590"/>
            <a:ext cx="444747" cy="67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对话气泡: 矩形 82">
            <a:extLst>
              <a:ext uri="{FF2B5EF4-FFF2-40B4-BE49-F238E27FC236}">
                <a16:creationId xmlns:a16="http://schemas.microsoft.com/office/drawing/2014/main" id="{76651B89-D268-449E-9C1D-6D8CB852FA3B}"/>
              </a:ext>
            </a:extLst>
          </p:cNvPr>
          <p:cNvSpPr/>
          <p:nvPr/>
        </p:nvSpPr>
        <p:spPr>
          <a:xfrm>
            <a:off x="9765015" y="682684"/>
            <a:ext cx="1737126" cy="499805"/>
          </a:xfrm>
          <a:prstGeom prst="wedgeRectCallout">
            <a:avLst>
              <a:gd name="adj1" fmla="val -74173"/>
              <a:gd name="adj2" fmla="val 323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 block has threads with 2 Dim  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7CAED6DE-38F9-40DA-A255-EE21E58B4361}"/>
              </a:ext>
            </a:extLst>
          </p:cNvPr>
          <p:cNvSpPr/>
          <p:nvPr/>
        </p:nvSpPr>
        <p:spPr>
          <a:xfrm>
            <a:off x="8616690" y="3221459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平行四边形 45">
            <a:extLst>
              <a:ext uri="{FF2B5EF4-FFF2-40B4-BE49-F238E27FC236}">
                <a16:creationId xmlns:a16="http://schemas.microsoft.com/office/drawing/2014/main" id="{F9B4EF96-EF9F-472C-A796-82D701E6F04C}"/>
              </a:ext>
            </a:extLst>
          </p:cNvPr>
          <p:cNvSpPr/>
          <p:nvPr/>
        </p:nvSpPr>
        <p:spPr>
          <a:xfrm>
            <a:off x="8616690" y="2942450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B676A3">
              <a:alpha val="5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30B672F1-26E4-4FB8-8F61-8DD66DC06A92}"/>
              </a:ext>
            </a:extLst>
          </p:cNvPr>
          <p:cNvSpPr/>
          <p:nvPr/>
        </p:nvSpPr>
        <p:spPr>
          <a:xfrm>
            <a:off x="8616690" y="2660079"/>
            <a:ext cx="1546456" cy="673179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2FBEC943-E9D2-48FA-AFC0-92CB471A4C42}"/>
              </a:ext>
            </a:extLst>
          </p:cNvPr>
          <p:cNvSpPr/>
          <p:nvPr/>
        </p:nvSpPr>
        <p:spPr>
          <a:xfrm>
            <a:off x="8616690" y="2330713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CAE1B8">
              <a:alpha val="65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F8772F-5AF5-4942-A891-E9B3D95147AC}"/>
              </a:ext>
            </a:extLst>
          </p:cNvPr>
          <p:cNvSpPr/>
          <p:nvPr/>
        </p:nvSpPr>
        <p:spPr>
          <a:xfrm>
            <a:off x="4307663" y="5766622"/>
            <a:ext cx="30059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conv_step2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07D023-B6DF-49C1-8151-2CA5D96A39E5}"/>
              </a:ext>
            </a:extLst>
          </p:cNvPr>
          <p:cNvGrpSpPr/>
          <p:nvPr/>
        </p:nvGrpSpPr>
        <p:grpSpPr>
          <a:xfrm>
            <a:off x="1932056" y="657114"/>
            <a:ext cx="1554079" cy="4766542"/>
            <a:chOff x="4232285" y="35137"/>
            <a:chExt cx="1554079" cy="47665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E82D86F-AD17-40D8-A8FF-7A2BD186FB20}"/>
                </a:ext>
              </a:extLst>
            </p:cNvPr>
            <p:cNvGrpSpPr/>
            <p:nvPr/>
          </p:nvGrpSpPr>
          <p:grpSpPr>
            <a:xfrm>
              <a:off x="4232285" y="3619230"/>
              <a:ext cx="1546456" cy="1182449"/>
              <a:chOff x="817012" y="1390076"/>
              <a:chExt cx="1546456" cy="1182449"/>
            </a:xfrm>
            <a:solidFill>
              <a:srgbClr val="45F9F5">
                <a:alpha val="39000"/>
              </a:srgbClr>
            </a:solidFill>
          </p:grpSpPr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10783F9C-2F62-4340-9844-1D55545AFCBB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58D4B104-FACD-4D08-9862-A0AB5CBD5B6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64ED5EF6-1327-4358-80F3-2C3BD86B8C69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9A6FBC7-4287-4D96-80ED-F606E8B42A14}"/>
                </a:ext>
              </a:extLst>
            </p:cNvPr>
            <p:cNvGrpSpPr/>
            <p:nvPr/>
          </p:nvGrpSpPr>
          <p:grpSpPr>
            <a:xfrm>
              <a:off x="4234826" y="2773371"/>
              <a:ext cx="1546456" cy="1182449"/>
              <a:chOff x="817012" y="1390076"/>
              <a:chExt cx="1546456" cy="1182449"/>
            </a:xfrm>
            <a:solidFill>
              <a:srgbClr val="B676A3">
                <a:alpha val="50000"/>
              </a:srgbClr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6AC06C1B-8FE8-4FC4-A108-9FC4560BFC01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9ECF9254-1824-4989-B311-475D62671723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B1F0263-E77F-4E80-BDD5-5203234EDABC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9B6E53-869A-4A94-9F39-C9CCB1FC6C5F}"/>
                </a:ext>
              </a:extLst>
            </p:cNvPr>
            <p:cNvGrpSpPr/>
            <p:nvPr/>
          </p:nvGrpSpPr>
          <p:grpSpPr>
            <a:xfrm>
              <a:off x="4237367" y="1880182"/>
              <a:ext cx="1546456" cy="1182449"/>
              <a:chOff x="817012" y="1390076"/>
              <a:chExt cx="1546456" cy="1182449"/>
            </a:xfrm>
          </p:grpSpPr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6D712D7C-81CF-4E72-852C-871CC72BD93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286EA17D-CDF5-4739-A37D-2131509F3B8F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D25373D2-1A4F-408C-A046-269D39CCBF1C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solidFill>
                <a:schemeClr val="accent1">
                  <a:lumMod val="40000"/>
                  <a:lumOff val="60000"/>
                  <a:alpha val="44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3073749-94CD-41A1-8E95-75780C50E238}"/>
                </a:ext>
              </a:extLst>
            </p:cNvPr>
            <p:cNvGrpSpPr/>
            <p:nvPr/>
          </p:nvGrpSpPr>
          <p:grpSpPr>
            <a:xfrm>
              <a:off x="4239908" y="951733"/>
              <a:ext cx="1546456" cy="1182449"/>
              <a:chOff x="817012" y="1390076"/>
              <a:chExt cx="1546456" cy="1182449"/>
            </a:xfrm>
            <a:solidFill>
              <a:srgbClr val="CAE1B8">
                <a:alpha val="65000"/>
              </a:srgbClr>
            </a:solidFill>
          </p:grpSpPr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DDB94F80-034C-4AC7-9160-699423F23D49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B04D0784-7B93-4ADE-8A1B-1D6ADE59CB9D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93C12A9-16BA-4302-9587-0107B6FEAF44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4C2F62-7596-49EE-814C-7298C1A84A43}"/>
                </a:ext>
              </a:extLst>
            </p:cNvPr>
            <p:cNvGrpSpPr/>
            <p:nvPr/>
          </p:nvGrpSpPr>
          <p:grpSpPr>
            <a:xfrm>
              <a:off x="4239908" y="35137"/>
              <a:ext cx="1546456" cy="1182449"/>
              <a:chOff x="817012" y="1390076"/>
              <a:chExt cx="1546456" cy="1182449"/>
            </a:xfrm>
            <a:solidFill>
              <a:srgbClr val="FFF2CC">
                <a:alpha val="60000"/>
              </a:srgbClr>
            </a:solidFill>
          </p:grpSpPr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111AD60-838F-4D62-A6A0-BEB5D03A17BE}"/>
                  </a:ext>
                </a:extLst>
              </p:cNvPr>
              <p:cNvSpPr/>
              <p:nvPr/>
            </p:nvSpPr>
            <p:spPr>
              <a:xfrm>
                <a:off x="817012" y="1899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A97655CD-FD4A-4070-AB41-0B66D7114A01}"/>
                  </a:ext>
                </a:extLst>
              </p:cNvPr>
              <p:cNvSpPr/>
              <p:nvPr/>
            </p:nvSpPr>
            <p:spPr>
              <a:xfrm>
                <a:off x="817012" y="164534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2D0CBDDA-F741-4CFD-BD62-AF3E087B408B}"/>
                  </a:ext>
                </a:extLst>
              </p:cNvPr>
              <p:cNvSpPr/>
              <p:nvPr/>
            </p:nvSpPr>
            <p:spPr>
              <a:xfrm>
                <a:off x="817012" y="1390076"/>
                <a:ext cx="1546456" cy="673179"/>
              </a:xfrm>
              <a:prstGeom prst="parallelogram">
                <a:avLst>
                  <a:gd name="adj" fmla="val 64815"/>
                </a:avLst>
              </a:prstGeom>
              <a:grpFill/>
              <a:ln w="6350">
                <a:solidFill>
                  <a:schemeClr val="tx2">
                    <a:lumMod val="75000"/>
                  </a:schemeClr>
                </a:solidFill>
              </a:ln>
              <a:effectLst>
                <a:glow rad="38100">
                  <a:schemeClr val="accent2">
                    <a:lumMod val="20000"/>
                    <a:lumOff val="8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96A6A08-B67E-4153-BE83-0191AE44BB6E}"/>
              </a:ext>
            </a:extLst>
          </p:cNvPr>
          <p:cNvSpPr/>
          <p:nvPr/>
        </p:nvSpPr>
        <p:spPr>
          <a:xfrm>
            <a:off x="4053989" y="698715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78AAFE1F-BD3C-4DF7-8D51-672D1D59175F}"/>
              </a:ext>
            </a:extLst>
          </p:cNvPr>
          <p:cNvSpPr/>
          <p:nvPr/>
        </p:nvSpPr>
        <p:spPr>
          <a:xfrm>
            <a:off x="4053989" y="1619037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C9AE229B-39FB-4048-A10C-7E2125FA1E69}"/>
              </a:ext>
            </a:extLst>
          </p:cNvPr>
          <p:cNvSpPr/>
          <p:nvPr/>
        </p:nvSpPr>
        <p:spPr>
          <a:xfrm>
            <a:off x="4053989" y="2539359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E826BBE9-61FE-49C2-AD1A-2ABB74873D82}"/>
              </a:ext>
            </a:extLst>
          </p:cNvPr>
          <p:cNvSpPr/>
          <p:nvPr/>
        </p:nvSpPr>
        <p:spPr>
          <a:xfrm>
            <a:off x="4053988" y="3459682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2B0A696E-C966-4042-9BB8-5E935E0DCF23}"/>
              </a:ext>
            </a:extLst>
          </p:cNvPr>
          <p:cNvSpPr/>
          <p:nvPr/>
        </p:nvSpPr>
        <p:spPr>
          <a:xfrm>
            <a:off x="4053989" y="4361162"/>
            <a:ext cx="391183" cy="8692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7048C1E0-0404-434E-912C-81B50A37DC62}"/>
              </a:ext>
            </a:extLst>
          </p:cNvPr>
          <p:cNvSpPr/>
          <p:nvPr/>
        </p:nvSpPr>
        <p:spPr>
          <a:xfrm>
            <a:off x="5037411" y="896324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FFF2CC">
              <a:alpha val="6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28C5DEF6-A895-4A9E-8896-51A425F27708}"/>
              </a:ext>
            </a:extLst>
          </p:cNvPr>
          <p:cNvSpPr/>
          <p:nvPr/>
        </p:nvSpPr>
        <p:spPr>
          <a:xfrm>
            <a:off x="5037411" y="1746390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CAE1B8">
              <a:alpha val="65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D2EF4065-E89C-47B1-AB0D-AF5558B05FCB}"/>
              </a:ext>
            </a:extLst>
          </p:cNvPr>
          <p:cNvSpPr/>
          <p:nvPr/>
        </p:nvSpPr>
        <p:spPr>
          <a:xfrm>
            <a:off x="5037411" y="2670632"/>
            <a:ext cx="1546456" cy="673179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6B19B4F1-4AB8-4041-A5D7-21B66F59199E}"/>
              </a:ext>
            </a:extLst>
          </p:cNvPr>
          <p:cNvSpPr/>
          <p:nvPr/>
        </p:nvSpPr>
        <p:spPr>
          <a:xfrm>
            <a:off x="5037411" y="3553055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B676A3">
              <a:alpha val="5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2B9F739A-3860-4EC8-9157-E6F8A41EC416}"/>
              </a:ext>
            </a:extLst>
          </p:cNvPr>
          <p:cNvSpPr/>
          <p:nvPr/>
        </p:nvSpPr>
        <p:spPr>
          <a:xfrm>
            <a:off x="5037411" y="4460718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0CB9AEA5-DE9B-4F94-BBEE-9567455D151E}"/>
              </a:ext>
            </a:extLst>
          </p:cNvPr>
          <p:cNvSpPr/>
          <p:nvPr/>
        </p:nvSpPr>
        <p:spPr>
          <a:xfrm>
            <a:off x="7159783" y="1124567"/>
            <a:ext cx="975360" cy="3625910"/>
          </a:xfrm>
          <a:prstGeom prst="rightBrace">
            <a:avLst>
              <a:gd name="adj1" fmla="val 8333"/>
              <a:gd name="adj2" fmla="val 511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>
            <a:extLst>
              <a:ext uri="{FF2B5EF4-FFF2-40B4-BE49-F238E27FC236}">
                <a16:creationId xmlns:a16="http://schemas.microsoft.com/office/drawing/2014/main" id="{EE8C7CDF-ADE3-4552-BF21-5EEC199475CD}"/>
              </a:ext>
            </a:extLst>
          </p:cNvPr>
          <p:cNvSpPr/>
          <p:nvPr/>
        </p:nvSpPr>
        <p:spPr>
          <a:xfrm>
            <a:off x="8616690" y="2059022"/>
            <a:ext cx="1546456" cy="673179"/>
          </a:xfrm>
          <a:prstGeom prst="parallelogram">
            <a:avLst>
              <a:gd name="adj" fmla="val 64815"/>
            </a:avLst>
          </a:prstGeom>
          <a:solidFill>
            <a:srgbClr val="FFF2CC">
              <a:alpha val="60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52B0AD-7A6B-4309-B5F4-104F42B85BB3}"/>
              </a:ext>
            </a:extLst>
          </p:cNvPr>
          <p:cNvCxnSpPr>
            <a:cxnSpLocks/>
          </p:cNvCxnSpPr>
          <p:nvPr/>
        </p:nvCxnSpPr>
        <p:spPr>
          <a:xfrm>
            <a:off x="2045970" y="1166384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97CB2B7-47D8-4BE4-B2EE-926249082E7C}"/>
              </a:ext>
            </a:extLst>
          </p:cNvPr>
          <p:cNvCxnSpPr>
            <a:cxnSpLocks/>
          </p:cNvCxnSpPr>
          <p:nvPr/>
        </p:nvCxnSpPr>
        <p:spPr>
          <a:xfrm flipH="1">
            <a:off x="2194560" y="1166384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BC5E54-1F1B-4A87-81DC-B966F71F608F}"/>
              </a:ext>
            </a:extLst>
          </p:cNvPr>
          <p:cNvCxnSpPr>
            <a:cxnSpLocks/>
          </p:cNvCxnSpPr>
          <p:nvPr/>
        </p:nvCxnSpPr>
        <p:spPr>
          <a:xfrm>
            <a:off x="2045970" y="1425909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1FF151C-84E6-4036-B68E-9381AB651746}"/>
              </a:ext>
            </a:extLst>
          </p:cNvPr>
          <p:cNvCxnSpPr>
            <a:cxnSpLocks/>
          </p:cNvCxnSpPr>
          <p:nvPr/>
        </p:nvCxnSpPr>
        <p:spPr>
          <a:xfrm flipH="1">
            <a:off x="2190750" y="1421654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9859836-4FA4-4786-824D-69EE521E287E}"/>
              </a:ext>
            </a:extLst>
          </p:cNvPr>
          <p:cNvCxnSpPr>
            <a:cxnSpLocks/>
          </p:cNvCxnSpPr>
          <p:nvPr/>
        </p:nvCxnSpPr>
        <p:spPr>
          <a:xfrm>
            <a:off x="2045970" y="1679344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5E382A0-0F58-4514-945F-27F987FB39C2}"/>
              </a:ext>
            </a:extLst>
          </p:cNvPr>
          <p:cNvCxnSpPr>
            <a:cxnSpLocks/>
          </p:cNvCxnSpPr>
          <p:nvPr/>
        </p:nvCxnSpPr>
        <p:spPr>
          <a:xfrm flipH="1">
            <a:off x="2190750" y="1675089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0C91E48-8DE5-4EB2-B460-1D7D9F50EBE8}"/>
              </a:ext>
            </a:extLst>
          </p:cNvPr>
          <p:cNvCxnSpPr>
            <a:cxnSpLocks/>
          </p:cNvCxnSpPr>
          <p:nvPr/>
        </p:nvCxnSpPr>
        <p:spPr>
          <a:xfrm>
            <a:off x="5130037" y="1415358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13D906-0A1B-4CB3-9C87-26E6EF436611}"/>
              </a:ext>
            </a:extLst>
          </p:cNvPr>
          <p:cNvCxnSpPr>
            <a:cxnSpLocks/>
          </p:cNvCxnSpPr>
          <p:nvPr/>
        </p:nvCxnSpPr>
        <p:spPr>
          <a:xfrm flipH="1">
            <a:off x="5278627" y="1415358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3FFFF92-81B3-4279-859E-380FC82D304A}"/>
              </a:ext>
            </a:extLst>
          </p:cNvPr>
          <p:cNvCxnSpPr>
            <a:cxnSpLocks/>
          </p:cNvCxnSpPr>
          <p:nvPr/>
        </p:nvCxnSpPr>
        <p:spPr>
          <a:xfrm>
            <a:off x="8711059" y="2559471"/>
            <a:ext cx="246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4CB8F98-FAC3-4A0B-A99C-306D81387A68}"/>
              </a:ext>
            </a:extLst>
          </p:cNvPr>
          <p:cNvCxnSpPr>
            <a:cxnSpLocks/>
          </p:cNvCxnSpPr>
          <p:nvPr/>
        </p:nvCxnSpPr>
        <p:spPr>
          <a:xfrm flipH="1">
            <a:off x="8859649" y="2559471"/>
            <a:ext cx="101600" cy="17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0B2327E-BE55-4221-82A7-C1ABB33C9874}"/>
              </a:ext>
            </a:extLst>
          </p:cNvPr>
          <p:cNvSpPr txBox="1"/>
          <p:nvPr/>
        </p:nvSpPr>
        <p:spPr>
          <a:xfrm>
            <a:off x="8030048" y="4144299"/>
            <a:ext cx="34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final result got from conv 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48417DB-DEAB-453C-8E8C-F7D141514715}"/>
              </a:ext>
            </a:extLst>
          </p:cNvPr>
          <p:cNvSpPr txBox="1"/>
          <p:nvPr/>
        </p:nvSpPr>
        <p:spPr>
          <a:xfrm>
            <a:off x="4053988" y="5269511"/>
            <a:ext cx="43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accumulate datas in the same </a:t>
            </a:r>
          </a:p>
          <a:p>
            <a:r>
              <a:rPr lang="en-US" altLang="zh-CN"/>
              <a:t> location from layers from diff kernel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0EF3E4C8-CD40-46AE-A552-39D7458D4783}"/>
              </a:ext>
            </a:extLst>
          </p:cNvPr>
          <p:cNvSpPr/>
          <p:nvPr/>
        </p:nvSpPr>
        <p:spPr>
          <a:xfrm>
            <a:off x="6920710" y="3079331"/>
            <a:ext cx="1415703" cy="675704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F0CFABA9-6A15-4AA8-9C32-8F6290EA5EAD}"/>
              </a:ext>
            </a:extLst>
          </p:cNvPr>
          <p:cNvSpPr/>
          <p:nvPr/>
        </p:nvSpPr>
        <p:spPr>
          <a:xfrm>
            <a:off x="6914042" y="2610788"/>
            <a:ext cx="1409037" cy="645490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A01CD2-C74C-406A-8C60-033E56428AAF}"/>
              </a:ext>
            </a:extLst>
          </p:cNvPr>
          <p:cNvSpPr/>
          <p:nvPr/>
        </p:nvSpPr>
        <p:spPr>
          <a:xfrm>
            <a:off x="3114568" y="4921311"/>
            <a:ext cx="44582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Pooling</a:t>
            </a:r>
            <a:endParaRPr lang="zh-CN" alt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2378E51B-CA2F-401B-A7C2-6BFE35350A81}"/>
              </a:ext>
            </a:extLst>
          </p:cNvPr>
          <p:cNvSpPr/>
          <p:nvPr/>
        </p:nvSpPr>
        <p:spPr>
          <a:xfrm>
            <a:off x="1693447" y="3292138"/>
            <a:ext cx="2927611" cy="1236583"/>
          </a:xfrm>
          <a:prstGeom prst="parallelogram">
            <a:avLst>
              <a:gd name="adj" fmla="val 64815"/>
            </a:avLst>
          </a:prstGeom>
          <a:solidFill>
            <a:srgbClr val="45F9F5">
              <a:alpha val="39000"/>
            </a:srgb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CBC26931-27DB-48DA-850C-44332A429595}"/>
              </a:ext>
            </a:extLst>
          </p:cNvPr>
          <p:cNvSpPr/>
          <p:nvPr/>
        </p:nvSpPr>
        <p:spPr>
          <a:xfrm>
            <a:off x="1693448" y="2407512"/>
            <a:ext cx="2927611" cy="1236583"/>
          </a:xfrm>
          <a:prstGeom prst="parallelogram">
            <a:avLst>
              <a:gd name="adj" fmla="val 64815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  <a:ln w="6350">
            <a:solidFill>
              <a:schemeClr val="tx2">
                <a:lumMod val="75000"/>
              </a:schemeClr>
            </a:solidFill>
          </a:ln>
          <a:effectLst>
            <a:glow rad="381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FB2F5B-42E0-4297-B06D-E95025581E02}"/>
              </a:ext>
            </a:extLst>
          </p:cNvPr>
          <p:cNvGrpSpPr/>
          <p:nvPr/>
        </p:nvGrpSpPr>
        <p:grpSpPr>
          <a:xfrm>
            <a:off x="1694295" y="1490161"/>
            <a:ext cx="2929108" cy="1306934"/>
            <a:chOff x="1691952" y="1674877"/>
            <a:chExt cx="2929108" cy="1306934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56BE2E46-72E8-4CF6-91E0-B19AC1C4DDBC}"/>
                </a:ext>
              </a:extLst>
            </p:cNvPr>
            <p:cNvSpPr/>
            <p:nvPr/>
          </p:nvSpPr>
          <p:spPr>
            <a:xfrm>
              <a:off x="1693449" y="1707059"/>
              <a:ext cx="2927611" cy="1236583"/>
            </a:xfrm>
            <a:prstGeom prst="parallelogram">
              <a:avLst>
                <a:gd name="adj" fmla="val 64815"/>
              </a:avLst>
            </a:prstGeom>
            <a:solidFill>
              <a:srgbClr val="FFF2CC">
                <a:alpha val="6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2EACA5C-B013-4182-84F3-551E7E4786FF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5" y="2317778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CB26FBE-5431-40B5-B525-2873C3039F3F}"/>
                </a:ext>
              </a:extLst>
            </p:cNvPr>
            <p:cNvCxnSpPr/>
            <p:nvPr/>
          </p:nvCxnSpPr>
          <p:spPr>
            <a:xfrm>
              <a:off x="2305367" y="2011026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7541740-1BF3-4955-B346-7EEA7DB0A492}"/>
                </a:ext>
              </a:extLst>
            </p:cNvPr>
            <p:cNvCxnSpPr/>
            <p:nvPr/>
          </p:nvCxnSpPr>
          <p:spPr>
            <a:xfrm>
              <a:off x="1880835" y="2638406"/>
              <a:ext cx="2126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8027ECD-D223-4A01-8DE4-2CB484F69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529" y="1707058"/>
              <a:ext cx="805616" cy="123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A2062CF-FFAB-4090-9E28-89B89828C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924" y="1712296"/>
              <a:ext cx="794862" cy="1226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12069DE-8EDA-4FCD-A942-5860F7745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6809" y="1717533"/>
              <a:ext cx="794195" cy="1220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B601A93-FC56-4B91-B810-C18B2443D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542" y="1717533"/>
              <a:ext cx="794195" cy="1220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F2B324A-5FD9-46FD-9600-75CA7C6CECA2}"/>
                </a:ext>
              </a:extLst>
            </p:cNvPr>
            <p:cNvSpPr txBox="1"/>
            <p:nvPr/>
          </p:nvSpPr>
          <p:spPr>
            <a:xfrm>
              <a:off x="2483718" y="1674877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5EECDF-9DCD-4E37-87E5-02C274E5116C}"/>
                </a:ext>
              </a:extLst>
            </p:cNvPr>
            <p:cNvSpPr txBox="1"/>
            <p:nvPr/>
          </p:nvSpPr>
          <p:spPr>
            <a:xfrm>
              <a:off x="3000807" y="1681270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D7FAC0-E45B-457E-9903-354FDB2E35FA}"/>
                </a:ext>
              </a:extLst>
            </p:cNvPr>
            <p:cNvSpPr txBox="1"/>
            <p:nvPr/>
          </p:nvSpPr>
          <p:spPr>
            <a:xfrm>
              <a:off x="2283345" y="1993138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2941F9F-FDA0-4AF6-97BB-B870396971B0}"/>
                </a:ext>
              </a:extLst>
            </p:cNvPr>
            <p:cNvSpPr txBox="1"/>
            <p:nvPr/>
          </p:nvSpPr>
          <p:spPr>
            <a:xfrm>
              <a:off x="2804198" y="1968419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3255D5F-E24B-4403-91B6-BDC558C640B0}"/>
                </a:ext>
              </a:extLst>
            </p:cNvPr>
            <p:cNvSpPr txBox="1"/>
            <p:nvPr/>
          </p:nvSpPr>
          <p:spPr>
            <a:xfrm>
              <a:off x="3515541" y="1681776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E9565F0-915E-4A5B-A217-BD006DBEA7AE}"/>
                </a:ext>
              </a:extLst>
            </p:cNvPr>
            <p:cNvSpPr txBox="1"/>
            <p:nvPr/>
          </p:nvSpPr>
          <p:spPr>
            <a:xfrm>
              <a:off x="3320656" y="1990774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590C16D-764E-4F5F-843B-587BAE402AD8}"/>
                </a:ext>
              </a:extLst>
            </p:cNvPr>
            <p:cNvSpPr txBox="1"/>
            <p:nvPr/>
          </p:nvSpPr>
          <p:spPr>
            <a:xfrm>
              <a:off x="4068300" y="169319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93E9A50-8E45-4B11-91DC-0F4108DA5403}"/>
                </a:ext>
              </a:extLst>
            </p:cNvPr>
            <p:cNvSpPr txBox="1"/>
            <p:nvPr/>
          </p:nvSpPr>
          <p:spPr>
            <a:xfrm>
              <a:off x="3818822" y="1986675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7560C6-89E8-4A7C-B9B6-89F594637723}"/>
                </a:ext>
              </a:extLst>
            </p:cNvPr>
            <p:cNvSpPr txBox="1"/>
            <p:nvPr/>
          </p:nvSpPr>
          <p:spPr>
            <a:xfrm>
              <a:off x="2085296" y="2307725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3F85FD3-CBE5-4D2E-950F-EEE78417FCF7}"/>
                </a:ext>
              </a:extLst>
            </p:cNvPr>
            <p:cNvSpPr txBox="1"/>
            <p:nvPr/>
          </p:nvSpPr>
          <p:spPr>
            <a:xfrm>
              <a:off x="2906483" y="2612479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2672C32-6EF8-4C4B-B65F-7CB499A60097}"/>
                </a:ext>
              </a:extLst>
            </p:cNvPr>
            <p:cNvSpPr txBox="1"/>
            <p:nvPr/>
          </p:nvSpPr>
          <p:spPr>
            <a:xfrm>
              <a:off x="3112225" y="230665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5C1FD5F-0DEF-43B6-B841-146D39431F59}"/>
                </a:ext>
              </a:extLst>
            </p:cNvPr>
            <p:cNvSpPr txBox="1"/>
            <p:nvPr/>
          </p:nvSpPr>
          <p:spPr>
            <a:xfrm>
              <a:off x="3459733" y="259458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47B7E76-C0CE-4C90-91C1-DCBAA2697BB9}"/>
                </a:ext>
              </a:extLst>
            </p:cNvPr>
            <p:cNvSpPr txBox="1"/>
            <p:nvPr/>
          </p:nvSpPr>
          <p:spPr>
            <a:xfrm>
              <a:off x="3634965" y="2311966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7AF8FB2-AEB2-4A2E-99CB-AEB13560B46F}"/>
                </a:ext>
              </a:extLst>
            </p:cNvPr>
            <p:cNvSpPr txBox="1"/>
            <p:nvPr/>
          </p:nvSpPr>
          <p:spPr>
            <a:xfrm>
              <a:off x="2604502" y="2316533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49E6D75-6114-47D8-90A7-9344021605A8}"/>
                </a:ext>
              </a:extLst>
            </p:cNvPr>
            <p:cNvSpPr txBox="1"/>
            <p:nvPr/>
          </p:nvSpPr>
          <p:spPr>
            <a:xfrm>
              <a:off x="1894673" y="2608071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FD21736-EBE5-4F0B-8DD4-F1681A97384C}"/>
                </a:ext>
              </a:extLst>
            </p:cNvPr>
            <p:cNvSpPr txBox="1"/>
            <p:nvPr/>
          </p:nvSpPr>
          <p:spPr>
            <a:xfrm>
              <a:off x="2403953" y="2602182"/>
              <a:ext cx="25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53597865-85E2-40C4-A12B-8E2C687CBD38}"/>
                </a:ext>
              </a:extLst>
            </p:cNvPr>
            <p:cNvSpPr/>
            <p:nvPr/>
          </p:nvSpPr>
          <p:spPr>
            <a:xfrm>
              <a:off x="2117016" y="1721257"/>
              <a:ext cx="1407129" cy="581578"/>
            </a:xfrm>
            <a:prstGeom prst="parallelogram">
              <a:avLst>
                <a:gd name="adj" fmla="val 64815"/>
              </a:avLst>
            </a:prstGeom>
            <a:solidFill>
              <a:srgbClr val="CAE1B8">
                <a:alpha val="33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6E21F06D-FA98-4D9E-8A25-5CF0824EAAB7}"/>
                </a:ext>
              </a:extLst>
            </p:cNvPr>
            <p:cNvSpPr/>
            <p:nvPr/>
          </p:nvSpPr>
          <p:spPr>
            <a:xfrm>
              <a:off x="1691952" y="2297764"/>
              <a:ext cx="1440967" cy="641007"/>
            </a:xfrm>
            <a:prstGeom prst="parallelogram">
              <a:avLst>
                <a:gd name="adj" fmla="val 64815"/>
              </a:avLst>
            </a:prstGeom>
            <a:solidFill>
              <a:schemeClr val="accent1">
                <a:lumMod val="40000"/>
                <a:lumOff val="60000"/>
                <a:alpha val="32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C5A94978-5A26-4AFE-818E-F7935313E5C5}"/>
                </a:ext>
              </a:extLst>
            </p:cNvPr>
            <p:cNvSpPr/>
            <p:nvPr/>
          </p:nvSpPr>
          <p:spPr>
            <a:xfrm>
              <a:off x="3144209" y="1717533"/>
              <a:ext cx="1462925" cy="583881"/>
            </a:xfrm>
            <a:prstGeom prst="parallelogram">
              <a:avLst>
                <a:gd name="adj" fmla="val 64815"/>
              </a:avLst>
            </a:prstGeom>
            <a:solidFill>
              <a:srgbClr val="B676A3">
                <a:alpha val="4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5EAAB9E8-A43F-473A-B8C6-C024BE2A3ED0}"/>
                </a:ext>
              </a:extLst>
            </p:cNvPr>
            <p:cNvSpPr/>
            <p:nvPr/>
          </p:nvSpPr>
          <p:spPr>
            <a:xfrm>
              <a:off x="2722565" y="2327841"/>
              <a:ext cx="1500289" cy="610564"/>
            </a:xfrm>
            <a:prstGeom prst="parallelogram">
              <a:avLst>
                <a:gd name="adj" fmla="val 64815"/>
              </a:avLst>
            </a:prstGeom>
            <a:solidFill>
              <a:srgbClr val="45F9F5">
                <a:alpha val="35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122D5BA6-E419-4F53-9F6A-0A086A4E0504}"/>
              </a:ext>
            </a:extLst>
          </p:cNvPr>
          <p:cNvSpPr/>
          <p:nvPr/>
        </p:nvSpPr>
        <p:spPr>
          <a:xfrm>
            <a:off x="5485859" y="1694475"/>
            <a:ext cx="584042" cy="2696153"/>
          </a:xfrm>
          <a:prstGeom prst="rightBrace">
            <a:avLst>
              <a:gd name="adj1" fmla="val 120147"/>
              <a:gd name="adj2" fmla="val 511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3FFBEDE-B064-464C-B272-4861CD6E1B28}"/>
              </a:ext>
            </a:extLst>
          </p:cNvPr>
          <p:cNvGrpSpPr/>
          <p:nvPr/>
        </p:nvGrpSpPr>
        <p:grpSpPr>
          <a:xfrm>
            <a:off x="6912139" y="2113048"/>
            <a:ext cx="1410940" cy="671202"/>
            <a:chOff x="6698757" y="2038349"/>
            <a:chExt cx="1410940" cy="671202"/>
          </a:xfrm>
        </p:grpSpPr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E772F3A-CEE5-4350-AACF-5C1D89EACF7B}"/>
                </a:ext>
              </a:extLst>
            </p:cNvPr>
            <p:cNvSpPr/>
            <p:nvPr/>
          </p:nvSpPr>
          <p:spPr>
            <a:xfrm>
              <a:off x="6911186" y="2038349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CAE1B8">
                <a:alpha val="33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id="{BFCBD3D5-8C31-4FCD-A5C0-35E2E652C00F}"/>
                </a:ext>
              </a:extLst>
            </p:cNvPr>
            <p:cNvSpPr/>
            <p:nvPr/>
          </p:nvSpPr>
          <p:spPr>
            <a:xfrm>
              <a:off x="7406132" y="2039685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B676A3">
                <a:alpha val="40000"/>
              </a:srgbClr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>
              <a:extLst>
                <a:ext uri="{FF2B5EF4-FFF2-40B4-BE49-F238E27FC236}">
                  <a16:creationId xmlns:a16="http://schemas.microsoft.com/office/drawing/2014/main" id="{C041B688-35A7-4D3E-BC69-972ADBE35298}"/>
                </a:ext>
              </a:extLst>
            </p:cNvPr>
            <p:cNvSpPr/>
            <p:nvPr/>
          </p:nvSpPr>
          <p:spPr>
            <a:xfrm>
              <a:off x="6698757" y="2373950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E6E1DE"/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>
              <a:extLst>
                <a:ext uri="{FF2B5EF4-FFF2-40B4-BE49-F238E27FC236}">
                  <a16:creationId xmlns:a16="http://schemas.microsoft.com/office/drawing/2014/main" id="{3D4ED33E-531E-41C6-80E0-8C8A93F82509}"/>
                </a:ext>
              </a:extLst>
            </p:cNvPr>
            <p:cNvSpPr/>
            <p:nvPr/>
          </p:nvSpPr>
          <p:spPr>
            <a:xfrm>
              <a:off x="7197513" y="2364424"/>
              <a:ext cx="703565" cy="335601"/>
            </a:xfrm>
            <a:prstGeom prst="parallelogram">
              <a:avLst>
                <a:gd name="adj" fmla="val 64815"/>
              </a:avLst>
            </a:prstGeom>
            <a:solidFill>
              <a:srgbClr val="B9EFE1"/>
            </a:solidFill>
            <a:ln w="6350">
              <a:solidFill>
                <a:schemeClr val="tx2">
                  <a:lumMod val="75000"/>
                </a:schemeClr>
              </a:solidFill>
            </a:ln>
            <a:effectLst>
              <a:glow rad="381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480BABA-0F49-4BBE-85BA-3A7DD442811C}"/>
              </a:ext>
            </a:extLst>
          </p:cNvPr>
          <p:cNvSpPr txBox="1"/>
          <p:nvPr/>
        </p:nvSpPr>
        <p:spPr>
          <a:xfrm>
            <a:off x="7319198" y="2118119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692C13E-9760-4F39-BA7D-B2E398E82BF9}"/>
              </a:ext>
            </a:extLst>
          </p:cNvPr>
          <p:cNvSpPr txBox="1"/>
          <p:nvPr/>
        </p:nvSpPr>
        <p:spPr>
          <a:xfrm>
            <a:off x="7806381" y="2109806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0C5FC5-FD08-4651-98D6-94C9595AAC31}"/>
              </a:ext>
            </a:extLst>
          </p:cNvPr>
          <p:cNvSpPr txBox="1"/>
          <p:nvPr/>
        </p:nvSpPr>
        <p:spPr>
          <a:xfrm>
            <a:off x="7113591" y="2444658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C2FCD6D-56FE-45E1-A0F8-17C55F003200}"/>
              </a:ext>
            </a:extLst>
          </p:cNvPr>
          <p:cNvSpPr txBox="1"/>
          <p:nvPr/>
        </p:nvSpPr>
        <p:spPr>
          <a:xfrm>
            <a:off x="7608537" y="2444658"/>
            <a:ext cx="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发光边缘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76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DengXian</vt:lpstr>
      <vt:lpstr>Arial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Xu seventeen</cp:lastModifiedBy>
  <cp:revision>777</cp:revision>
  <dcterms:created xsi:type="dcterms:W3CDTF">2018-06-17T04:53:00Z</dcterms:created>
  <dcterms:modified xsi:type="dcterms:W3CDTF">2021-06-04T15:38:29Z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