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57" r:id="rId3"/>
    <p:sldId id="259" r:id="rId4"/>
    <p:sldId id="260" r:id="rId5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FDC20E"/>
    <a:srgbClr val="B2AEAF"/>
    <a:srgbClr val="C6E0B7"/>
    <a:srgbClr val="B6F7F2"/>
    <a:srgbClr val="D64A2E"/>
    <a:srgbClr val="DA5B42"/>
    <a:srgbClr val="B9EFE1"/>
    <a:srgbClr val="E6E1DE"/>
    <a:srgbClr val="45F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5" autoAdjust="0"/>
    <p:restoredTop sz="94611" autoAdjust="0"/>
  </p:normalViewPr>
  <p:slideViewPr>
    <p:cSldViewPr snapToGrid="0" snapToObjects="1">
      <p:cViewPr>
        <p:scale>
          <a:sx n="66" d="100"/>
          <a:sy n="66" d="100"/>
        </p:scale>
        <p:origin x="1382" y="89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2021/6/8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2021/6/8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>
            <a:off x="-177800" y="304800"/>
            <a:ext cx="3797300" cy="5207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平行四边形 1"/>
          <p:cNvSpPr/>
          <p:nvPr userDrawn="1"/>
        </p:nvSpPr>
        <p:spPr>
          <a:xfrm>
            <a:off x="-241300" y="228600"/>
            <a:ext cx="3797300" cy="520700"/>
          </a:xfrm>
          <a:prstGeom prst="parallelogram">
            <a:avLst/>
          </a:prstGeom>
          <a:solidFill>
            <a:srgbClr val="009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 userDrawn="1"/>
        </p:nvCxnSpPr>
        <p:spPr>
          <a:xfrm>
            <a:off x="165100" y="6604000"/>
            <a:ext cx="93853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 userDrawn="1"/>
        </p:nvSpPr>
        <p:spPr>
          <a:xfrm>
            <a:off x="9550400" y="6478200"/>
            <a:ext cx="2489200" cy="25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1000">
                <a:solidFill>
                  <a:schemeClr val="bg1">
                    <a:lumMod val="85000"/>
                  </a:schemeClr>
                </a:solidFill>
              </a:rPr>
              <a:t>HTTP://WWW.588KU.COM/PPT</a:t>
            </a:r>
            <a:endParaRPr kumimoji="1" lang="zh-CN" altLang="en-US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434A90-87C8-4545-AB59-997BBDF7D9CF}"/>
              </a:ext>
            </a:extLst>
          </p:cNvPr>
          <p:cNvSpPr txBox="1"/>
          <p:nvPr userDrawn="1"/>
        </p:nvSpPr>
        <p:spPr>
          <a:xfrm>
            <a:off x="8927869" y="6550429"/>
            <a:ext cx="372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CREATE BY SEVENTEEN XU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7AF37E3-E65E-40AD-9C97-4B447626870E}"/>
              </a:ext>
            </a:extLst>
          </p:cNvPr>
          <p:cNvGrpSpPr/>
          <p:nvPr/>
        </p:nvGrpSpPr>
        <p:grpSpPr>
          <a:xfrm>
            <a:off x="2444376" y="2643811"/>
            <a:ext cx="1546456" cy="1197194"/>
            <a:chOff x="817012" y="1390076"/>
            <a:chExt cx="1546456" cy="1197194"/>
          </a:xfrm>
        </p:grpSpPr>
        <p:sp>
          <p:nvSpPr>
            <p:cNvPr id="3" name="平行四边形 2">
              <a:extLst>
                <a:ext uri="{FF2B5EF4-FFF2-40B4-BE49-F238E27FC236}">
                  <a16:creationId xmlns:a16="http://schemas.microsoft.com/office/drawing/2014/main" id="{A91F013F-BEC0-4048-A22C-10B2CB6E0EBB}"/>
                </a:ext>
              </a:extLst>
            </p:cNvPr>
            <p:cNvSpPr/>
            <p:nvPr/>
          </p:nvSpPr>
          <p:spPr>
            <a:xfrm>
              <a:off x="817012" y="1899346"/>
              <a:ext cx="1546456" cy="673179"/>
            </a:xfrm>
            <a:prstGeom prst="parallelogram">
              <a:avLst>
                <a:gd name="adj" fmla="val 64815"/>
              </a:avLst>
            </a:prstGeom>
            <a:solidFill>
              <a:schemeClr val="accent1">
                <a:lumMod val="40000"/>
                <a:lumOff val="60000"/>
                <a:alpha val="44000"/>
              </a:schemeClr>
            </a:solidFill>
            <a:ln w="6350">
              <a:solidFill>
                <a:schemeClr val="tx2">
                  <a:lumMod val="75000"/>
                </a:schemeClr>
              </a:solidFill>
            </a:ln>
            <a:effectLst>
              <a:glow rad="38100">
                <a:schemeClr val="accent2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平行四边形 3">
              <a:extLst>
                <a:ext uri="{FF2B5EF4-FFF2-40B4-BE49-F238E27FC236}">
                  <a16:creationId xmlns:a16="http://schemas.microsoft.com/office/drawing/2014/main" id="{D5819B88-FAAD-43C6-A8F7-4C8AE40BA642}"/>
                </a:ext>
              </a:extLst>
            </p:cNvPr>
            <p:cNvSpPr/>
            <p:nvPr/>
          </p:nvSpPr>
          <p:spPr>
            <a:xfrm>
              <a:off x="817012" y="1645346"/>
              <a:ext cx="1546456" cy="673179"/>
            </a:xfrm>
            <a:prstGeom prst="parallelogram">
              <a:avLst>
                <a:gd name="adj" fmla="val 64815"/>
              </a:avLst>
            </a:prstGeom>
            <a:solidFill>
              <a:schemeClr val="accent1">
                <a:lumMod val="40000"/>
                <a:lumOff val="60000"/>
                <a:alpha val="44000"/>
              </a:schemeClr>
            </a:solidFill>
            <a:ln w="6350">
              <a:solidFill>
                <a:schemeClr val="tx2">
                  <a:lumMod val="75000"/>
                </a:schemeClr>
              </a:solidFill>
            </a:ln>
            <a:effectLst>
              <a:glow rad="38100">
                <a:schemeClr val="accent2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368970F5-1562-4E4D-ADE4-29C8CC628223}"/>
                </a:ext>
              </a:extLst>
            </p:cNvPr>
            <p:cNvSpPr/>
            <p:nvPr/>
          </p:nvSpPr>
          <p:spPr>
            <a:xfrm>
              <a:off x="817012" y="1390076"/>
              <a:ext cx="1546456" cy="673179"/>
            </a:xfrm>
            <a:prstGeom prst="parallelogram">
              <a:avLst>
                <a:gd name="adj" fmla="val 64815"/>
              </a:avLst>
            </a:prstGeom>
            <a:solidFill>
              <a:schemeClr val="accent1">
                <a:lumMod val="40000"/>
                <a:lumOff val="60000"/>
                <a:alpha val="44000"/>
              </a:schemeClr>
            </a:solidFill>
            <a:ln w="6350">
              <a:solidFill>
                <a:schemeClr val="tx2">
                  <a:lumMod val="75000"/>
                </a:schemeClr>
              </a:solidFill>
            </a:ln>
            <a:effectLst>
              <a:glow rad="38100">
                <a:schemeClr val="accent2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9BEEE9E-A1FA-41A9-ABC0-3AA425377578}"/>
                </a:ext>
              </a:extLst>
            </p:cNvPr>
            <p:cNvCxnSpPr>
              <a:cxnSpLocks/>
            </p:cNvCxnSpPr>
            <p:nvPr/>
          </p:nvCxnSpPr>
          <p:spPr>
            <a:xfrm>
              <a:off x="817012" y="2048015"/>
              <a:ext cx="0" cy="539255"/>
            </a:xfrm>
            <a:prstGeom prst="line">
              <a:avLst/>
            </a:prstGeom>
            <a:ln w="63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B79F4C3-585E-4AE4-B468-838D5D762925}"/>
                </a:ext>
              </a:extLst>
            </p:cNvPr>
            <p:cNvCxnSpPr>
              <a:cxnSpLocks/>
            </p:cNvCxnSpPr>
            <p:nvPr/>
          </p:nvCxnSpPr>
          <p:spPr>
            <a:xfrm>
              <a:off x="1256834" y="1390076"/>
              <a:ext cx="0" cy="509270"/>
            </a:xfrm>
            <a:prstGeom prst="line">
              <a:avLst/>
            </a:prstGeom>
            <a:ln w="6350">
              <a:solidFill>
                <a:schemeClr val="accent1">
                  <a:shade val="95000"/>
                  <a:satMod val="105000"/>
                  <a:alpha val="52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0001422-002C-4917-A45B-F999394587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3456" y="2063255"/>
              <a:ext cx="0" cy="509270"/>
            </a:xfrm>
            <a:prstGeom prst="line">
              <a:avLst/>
            </a:prstGeom>
            <a:ln w="63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DABB496-005D-4474-B50B-3484EE1C7E8D}"/>
                </a:ext>
              </a:extLst>
            </p:cNvPr>
            <p:cNvCxnSpPr>
              <a:cxnSpLocks/>
            </p:cNvCxnSpPr>
            <p:nvPr/>
          </p:nvCxnSpPr>
          <p:spPr>
            <a:xfrm>
              <a:off x="2360926" y="1390076"/>
              <a:ext cx="0" cy="513080"/>
            </a:xfrm>
            <a:prstGeom prst="line">
              <a:avLst/>
            </a:prstGeom>
            <a:ln w="63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DACC1D7-E088-490E-8537-B81132707EEC}"/>
              </a:ext>
            </a:extLst>
          </p:cNvPr>
          <p:cNvGrpSpPr/>
          <p:nvPr/>
        </p:nvGrpSpPr>
        <p:grpSpPr>
          <a:xfrm>
            <a:off x="6270550" y="1114325"/>
            <a:ext cx="337067" cy="3895599"/>
            <a:chOff x="2982210" y="540708"/>
            <a:chExt cx="337067" cy="389559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AEE54B3-139E-4E08-AF04-F4BB5985B086}"/>
                </a:ext>
              </a:extLst>
            </p:cNvPr>
            <p:cNvGrpSpPr/>
            <p:nvPr/>
          </p:nvGrpSpPr>
          <p:grpSpPr>
            <a:xfrm>
              <a:off x="2982210" y="540708"/>
              <a:ext cx="333586" cy="324046"/>
              <a:chOff x="817012" y="1390076"/>
              <a:chExt cx="1546456" cy="1182449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8" name="平行四边形 27">
                <a:extLst>
                  <a:ext uri="{FF2B5EF4-FFF2-40B4-BE49-F238E27FC236}">
                    <a16:creationId xmlns:a16="http://schemas.microsoft.com/office/drawing/2014/main" id="{9124DEFA-7B8E-461A-BD44-B27A351FED13}"/>
                  </a:ext>
                </a:extLst>
              </p:cNvPr>
              <p:cNvSpPr/>
              <p:nvPr/>
            </p:nvSpPr>
            <p:spPr>
              <a:xfrm>
                <a:off x="817012" y="1899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平行四边形 28">
                <a:extLst>
                  <a:ext uri="{FF2B5EF4-FFF2-40B4-BE49-F238E27FC236}">
                    <a16:creationId xmlns:a16="http://schemas.microsoft.com/office/drawing/2014/main" id="{150DA313-B019-4622-A179-9989F2D05320}"/>
                  </a:ext>
                </a:extLst>
              </p:cNvPr>
              <p:cNvSpPr/>
              <p:nvPr/>
            </p:nvSpPr>
            <p:spPr>
              <a:xfrm>
                <a:off x="817012" y="1645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平行四边形 29">
                <a:extLst>
                  <a:ext uri="{FF2B5EF4-FFF2-40B4-BE49-F238E27FC236}">
                    <a16:creationId xmlns:a16="http://schemas.microsoft.com/office/drawing/2014/main" id="{2BE7502B-4DD1-4729-B744-C2CC218ABCE2}"/>
                  </a:ext>
                </a:extLst>
              </p:cNvPr>
              <p:cNvSpPr/>
              <p:nvPr/>
            </p:nvSpPr>
            <p:spPr>
              <a:xfrm>
                <a:off x="817012" y="1390076"/>
                <a:ext cx="1546456" cy="673177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803CD58-789F-4EF2-991C-34557A2019F0}"/>
                </a:ext>
              </a:extLst>
            </p:cNvPr>
            <p:cNvGrpSpPr/>
            <p:nvPr/>
          </p:nvGrpSpPr>
          <p:grpSpPr>
            <a:xfrm>
              <a:off x="2985691" y="3202399"/>
              <a:ext cx="333586" cy="324046"/>
              <a:chOff x="817012" y="1390076"/>
              <a:chExt cx="1546456" cy="1182449"/>
            </a:xfrm>
            <a:solidFill>
              <a:srgbClr val="FF66CC">
                <a:alpha val="41000"/>
              </a:srgbClr>
            </a:solidFill>
          </p:grpSpPr>
          <p:sp>
            <p:nvSpPr>
              <p:cNvPr id="25" name="平行四边形 24">
                <a:extLst>
                  <a:ext uri="{FF2B5EF4-FFF2-40B4-BE49-F238E27FC236}">
                    <a16:creationId xmlns:a16="http://schemas.microsoft.com/office/drawing/2014/main" id="{85ED96B3-99F5-4AFD-B28F-25AD9C16BD62}"/>
                  </a:ext>
                </a:extLst>
              </p:cNvPr>
              <p:cNvSpPr/>
              <p:nvPr/>
            </p:nvSpPr>
            <p:spPr>
              <a:xfrm>
                <a:off x="817012" y="1899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平行四边形 25">
                <a:extLst>
                  <a:ext uri="{FF2B5EF4-FFF2-40B4-BE49-F238E27FC236}">
                    <a16:creationId xmlns:a16="http://schemas.microsoft.com/office/drawing/2014/main" id="{4C5E1671-B424-48B2-8805-63D98364DCAF}"/>
                  </a:ext>
                </a:extLst>
              </p:cNvPr>
              <p:cNvSpPr/>
              <p:nvPr/>
            </p:nvSpPr>
            <p:spPr>
              <a:xfrm>
                <a:off x="817012" y="1645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平行四边形 26">
                <a:extLst>
                  <a:ext uri="{FF2B5EF4-FFF2-40B4-BE49-F238E27FC236}">
                    <a16:creationId xmlns:a16="http://schemas.microsoft.com/office/drawing/2014/main" id="{DC8F54E8-11C7-473A-9D8B-22D2D96E3299}"/>
                  </a:ext>
                </a:extLst>
              </p:cNvPr>
              <p:cNvSpPr/>
              <p:nvPr/>
            </p:nvSpPr>
            <p:spPr>
              <a:xfrm>
                <a:off x="817012" y="1390076"/>
                <a:ext cx="1546456" cy="673177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127F4A8-B594-491C-A8B5-E2EDD865D607}"/>
                </a:ext>
              </a:extLst>
            </p:cNvPr>
            <p:cNvGrpSpPr/>
            <p:nvPr/>
          </p:nvGrpSpPr>
          <p:grpSpPr>
            <a:xfrm>
              <a:off x="2982210" y="1466663"/>
              <a:ext cx="333586" cy="324046"/>
              <a:chOff x="817012" y="1390076"/>
              <a:chExt cx="1546456" cy="1182449"/>
            </a:xfrm>
            <a:solidFill>
              <a:schemeClr val="accent6">
                <a:lumMod val="40000"/>
                <a:lumOff val="60000"/>
                <a:alpha val="79000"/>
              </a:schemeClr>
            </a:solidFill>
          </p:grpSpPr>
          <p:sp>
            <p:nvSpPr>
              <p:cNvPr id="22" name="平行四边形 21">
                <a:extLst>
                  <a:ext uri="{FF2B5EF4-FFF2-40B4-BE49-F238E27FC236}">
                    <a16:creationId xmlns:a16="http://schemas.microsoft.com/office/drawing/2014/main" id="{03C1652C-F9D0-48CA-8923-AE9851F9CDE0}"/>
                  </a:ext>
                </a:extLst>
              </p:cNvPr>
              <p:cNvSpPr/>
              <p:nvPr/>
            </p:nvSpPr>
            <p:spPr>
              <a:xfrm>
                <a:off x="817012" y="1899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>
                <a:extLst>
                  <a:ext uri="{FF2B5EF4-FFF2-40B4-BE49-F238E27FC236}">
                    <a16:creationId xmlns:a16="http://schemas.microsoft.com/office/drawing/2014/main" id="{11A4E390-1C11-4FAA-94EC-C65F7AD5BD9D}"/>
                  </a:ext>
                </a:extLst>
              </p:cNvPr>
              <p:cNvSpPr/>
              <p:nvPr/>
            </p:nvSpPr>
            <p:spPr>
              <a:xfrm>
                <a:off x="817012" y="1645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>
                <a:extLst>
                  <a:ext uri="{FF2B5EF4-FFF2-40B4-BE49-F238E27FC236}">
                    <a16:creationId xmlns:a16="http://schemas.microsoft.com/office/drawing/2014/main" id="{C8397DF2-4AD7-4B07-AE44-C11B6AA8CAAD}"/>
                  </a:ext>
                </a:extLst>
              </p:cNvPr>
              <p:cNvSpPr/>
              <p:nvPr/>
            </p:nvSpPr>
            <p:spPr>
              <a:xfrm>
                <a:off x="817012" y="1390076"/>
                <a:ext cx="1546456" cy="673177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136291E-AB94-419B-B69F-3F51F21CC403}"/>
                </a:ext>
              </a:extLst>
            </p:cNvPr>
            <p:cNvGrpSpPr/>
            <p:nvPr/>
          </p:nvGrpSpPr>
          <p:grpSpPr>
            <a:xfrm>
              <a:off x="2985691" y="2365440"/>
              <a:ext cx="333586" cy="324046"/>
              <a:chOff x="817012" y="1390076"/>
              <a:chExt cx="1546456" cy="1182449"/>
            </a:xfrm>
            <a:solidFill>
              <a:srgbClr val="9CAFD0">
                <a:alpha val="55000"/>
              </a:srgbClr>
            </a:solidFill>
          </p:grpSpPr>
          <p:sp>
            <p:nvSpPr>
              <p:cNvPr id="19" name="平行四边形 18">
                <a:extLst>
                  <a:ext uri="{FF2B5EF4-FFF2-40B4-BE49-F238E27FC236}">
                    <a16:creationId xmlns:a16="http://schemas.microsoft.com/office/drawing/2014/main" id="{0F48F337-4991-4AC6-9FA1-BC735F490B6A}"/>
                  </a:ext>
                </a:extLst>
              </p:cNvPr>
              <p:cNvSpPr/>
              <p:nvPr/>
            </p:nvSpPr>
            <p:spPr>
              <a:xfrm>
                <a:off x="817012" y="1899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>
                <a:extLst>
                  <a:ext uri="{FF2B5EF4-FFF2-40B4-BE49-F238E27FC236}">
                    <a16:creationId xmlns:a16="http://schemas.microsoft.com/office/drawing/2014/main" id="{0F16044A-1A0F-45EF-9103-04E2263677D5}"/>
                  </a:ext>
                </a:extLst>
              </p:cNvPr>
              <p:cNvSpPr/>
              <p:nvPr/>
            </p:nvSpPr>
            <p:spPr>
              <a:xfrm>
                <a:off x="817012" y="1645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>
                <a:extLst>
                  <a:ext uri="{FF2B5EF4-FFF2-40B4-BE49-F238E27FC236}">
                    <a16:creationId xmlns:a16="http://schemas.microsoft.com/office/drawing/2014/main" id="{45E3D23D-95C4-4E36-9EAE-C58FDA1F621A}"/>
                  </a:ext>
                </a:extLst>
              </p:cNvPr>
              <p:cNvSpPr/>
              <p:nvPr/>
            </p:nvSpPr>
            <p:spPr>
              <a:xfrm>
                <a:off x="817012" y="1390076"/>
                <a:ext cx="1546456" cy="673177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0B58F55-95AD-470F-BC33-30398A5827EA}"/>
                </a:ext>
              </a:extLst>
            </p:cNvPr>
            <p:cNvGrpSpPr/>
            <p:nvPr/>
          </p:nvGrpSpPr>
          <p:grpSpPr>
            <a:xfrm>
              <a:off x="2985691" y="4112261"/>
              <a:ext cx="333586" cy="324046"/>
              <a:chOff x="817012" y="1390076"/>
              <a:chExt cx="1546456" cy="1182449"/>
            </a:xfrm>
            <a:solidFill>
              <a:srgbClr val="00FFFF">
                <a:alpha val="58000"/>
              </a:srgbClr>
            </a:solidFill>
          </p:grpSpPr>
          <p:sp>
            <p:nvSpPr>
              <p:cNvPr id="16" name="平行四边形 15">
                <a:extLst>
                  <a:ext uri="{FF2B5EF4-FFF2-40B4-BE49-F238E27FC236}">
                    <a16:creationId xmlns:a16="http://schemas.microsoft.com/office/drawing/2014/main" id="{D0FF6207-B779-4B4C-A260-C6E13AC148D9}"/>
                  </a:ext>
                </a:extLst>
              </p:cNvPr>
              <p:cNvSpPr/>
              <p:nvPr/>
            </p:nvSpPr>
            <p:spPr>
              <a:xfrm>
                <a:off x="817012" y="1899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>
                <a:extLst>
                  <a:ext uri="{FF2B5EF4-FFF2-40B4-BE49-F238E27FC236}">
                    <a16:creationId xmlns:a16="http://schemas.microsoft.com/office/drawing/2014/main" id="{C3D988DF-0A9D-48F3-851F-E69313A5B01F}"/>
                  </a:ext>
                </a:extLst>
              </p:cNvPr>
              <p:cNvSpPr/>
              <p:nvPr/>
            </p:nvSpPr>
            <p:spPr>
              <a:xfrm>
                <a:off x="817012" y="1645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>
                <a:extLst>
                  <a:ext uri="{FF2B5EF4-FFF2-40B4-BE49-F238E27FC236}">
                    <a16:creationId xmlns:a16="http://schemas.microsoft.com/office/drawing/2014/main" id="{E6BFB11A-F8CA-4948-9591-C25D693DAD36}"/>
                  </a:ext>
                </a:extLst>
              </p:cNvPr>
              <p:cNvSpPr/>
              <p:nvPr/>
            </p:nvSpPr>
            <p:spPr>
              <a:xfrm>
                <a:off x="817012" y="1390076"/>
                <a:ext cx="1546456" cy="673177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19BEE98-CB5D-4D8B-8242-F9022F4A07E3}"/>
              </a:ext>
            </a:extLst>
          </p:cNvPr>
          <p:cNvGrpSpPr/>
          <p:nvPr/>
        </p:nvGrpSpPr>
        <p:grpSpPr>
          <a:xfrm>
            <a:off x="8404213" y="666214"/>
            <a:ext cx="1554079" cy="4766542"/>
            <a:chOff x="4232285" y="35137"/>
            <a:chExt cx="1554079" cy="4766542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E673C63-1483-4836-B76C-E9FD6E9150A0}"/>
                </a:ext>
              </a:extLst>
            </p:cNvPr>
            <p:cNvGrpSpPr/>
            <p:nvPr/>
          </p:nvGrpSpPr>
          <p:grpSpPr>
            <a:xfrm>
              <a:off x="4232285" y="3619230"/>
              <a:ext cx="1546456" cy="1182449"/>
              <a:chOff x="817012" y="1390076"/>
              <a:chExt cx="1546456" cy="1182449"/>
            </a:xfrm>
            <a:solidFill>
              <a:srgbClr val="45F9F5">
                <a:alpha val="39000"/>
              </a:srgbClr>
            </a:solidFill>
          </p:grpSpPr>
          <p:sp>
            <p:nvSpPr>
              <p:cNvPr id="49" name="平行四边形 48">
                <a:extLst>
                  <a:ext uri="{FF2B5EF4-FFF2-40B4-BE49-F238E27FC236}">
                    <a16:creationId xmlns:a16="http://schemas.microsoft.com/office/drawing/2014/main" id="{10AEFEE1-E78C-4B62-8B36-3C04F5F0742A}"/>
                  </a:ext>
                </a:extLst>
              </p:cNvPr>
              <p:cNvSpPr/>
              <p:nvPr/>
            </p:nvSpPr>
            <p:spPr>
              <a:xfrm>
                <a:off x="817012" y="1899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平行四边形 49">
                <a:extLst>
                  <a:ext uri="{FF2B5EF4-FFF2-40B4-BE49-F238E27FC236}">
                    <a16:creationId xmlns:a16="http://schemas.microsoft.com/office/drawing/2014/main" id="{B3046438-8E3B-4E1E-B3E4-FD3EE8459771}"/>
                  </a:ext>
                </a:extLst>
              </p:cNvPr>
              <p:cNvSpPr/>
              <p:nvPr/>
            </p:nvSpPr>
            <p:spPr>
              <a:xfrm>
                <a:off x="817012" y="1645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平行四边形 50">
                <a:extLst>
                  <a:ext uri="{FF2B5EF4-FFF2-40B4-BE49-F238E27FC236}">
                    <a16:creationId xmlns:a16="http://schemas.microsoft.com/office/drawing/2014/main" id="{1BA2D2A1-48D1-4D0E-ADDE-4E26C4F02C9B}"/>
                  </a:ext>
                </a:extLst>
              </p:cNvPr>
              <p:cNvSpPr/>
              <p:nvPr/>
            </p:nvSpPr>
            <p:spPr>
              <a:xfrm>
                <a:off x="817012" y="139007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9D21B665-0357-404B-B9D7-F799FC6CA486}"/>
                </a:ext>
              </a:extLst>
            </p:cNvPr>
            <p:cNvGrpSpPr/>
            <p:nvPr/>
          </p:nvGrpSpPr>
          <p:grpSpPr>
            <a:xfrm>
              <a:off x="4234826" y="2773371"/>
              <a:ext cx="1546456" cy="1182449"/>
              <a:chOff x="817012" y="1390076"/>
              <a:chExt cx="1546456" cy="1182449"/>
            </a:xfrm>
            <a:solidFill>
              <a:srgbClr val="B676A3">
                <a:alpha val="50000"/>
              </a:srgbClr>
            </a:solidFill>
          </p:grpSpPr>
          <p:sp>
            <p:nvSpPr>
              <p:cNvPr id="46" name="平行四边形 45">
                <a:extLst>
                  <a:ext uri="{FF2B5EF4-FFF2-40B4-BE49-F238E27FC236}">
                    <a16:creationId xmlns:a16="http://schemas.microsoft.com/office/drawing/2014/main" id="{DC54EEC7-5885-4951-8A08-8DA8326A17CE}"/>
                  </a:ext>
                </a:extLst>
              </p:cNvPr>
              <p:cNvSpPr/>
              <p:nvPr/>
            </p:nvSpPr>
            <p:spPr>
              <a:xfrm>
                <a:off x="817012" y="1899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平行四边形 46">
                <a:extLst>
                  <a:ext uri="{FF2B5EF4-FFF2-40B4-BE49-F238E27FC236}">
                    <a16:creationId xmlns:a16="http://schemas.microsoft.com/office/drawing/2014/main" id="{19E5D168-7C93-42AC-8BDF-7707EDFF7940}"/>
                  </a:ext>
                </a:extLst>
              </p:cNvPr>
              <p:cNvSpPr/>
              <p:nvPr/>
            </p:nvSpPr>
            <p:spPr>
              <a:xfrm>
                <a:off x="817012" y="1645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平行四边形 47">
                <a:extLst>
                  <a:ext uri="{FF2B5EF4-FFF2-40B4-BE49-F238E27FC236}">
                    <a16:creationId xmlns:a16="http://schemas.microsoft.com/office/drawing/2014/main" id="{6CDE5499-4D85-48BC-B61C-2D125122B91D}"/>
                  </a:ext>
                </a:extLst>
              </p:cNvPr>
              <p:cNvSpPr/>
              <p:nvPr/>
            </p:nvSpPr>
            <p:spPr>
              <a:xfrm>
                <a:off x="817012" y="139007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C487FB0-760C-408C-A637-11445F3815F1}"/>
                </a:ext>
              </a:extLst>
            </p:cNvPr>
            <p:cNvGrpSpPr/>
            <p:nvPr/>
          </p:nvGrpSpPr>
          <p:grpSpPr>
            <a:xfrm>
              <a:off x="4237367" y="1880182"/>
              <a:ext cx="1546456" cy="1182449"/>
              <a:chOff x="817012" y="1390076"/>
              <a:chExt cx="1546456" cy="1182449"/>
            </a:xfrm>
          </p:grpSpPr>
          <p:sp>
            <p:nvSpPr>
              <p:cNvPr id="43" name="平行四边形 42">
                <a:extLst>
                  <a:ext uri="{FF2B5EF4-FFF2-40B4-BE49-F238E27FC236}">
                    <a16:creationId xmlns:a16="http://schemas.microsoft.com/office/drawing/2014/main" id="{AE94985C-3D75-44AC-B85E-B55A1996F1DC}"/>
                  </a:ext>
                </a:extLst>
              </p:cNvPr>
              <p:cNvSpPr/>
              <p:nvPr/>
            </p:nvSpPr>
            <p:spPr>
              <a:xfrm>
                <a:off x="817012" y="1899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solidFill>
                <a:schemeClr val="accent1">
                  <a:lumMod val="40000"/>
                  <a:lumOff val="60000"/>
                  <a:alpha val="44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平行四边形 43">
                <a:extLst>
                  <a:ext uri="{FF2B5EF4-FFF2-40B4-BE49-F238E27FC236}">
                    <a16:creationId xmlns:a16="http://schemas.microsoft.com/office/drawing/2014/main" id="{FF6F9A38-0E3D-40FB-948A-009DBF102589}"/>
                  </a:ext>
                </a:extLst>
              </p:cNvPr>
              <p:cNvSpPr/>
              <p:nvPr/>
            </p:nvSpPr>
            <p:spPr>
              <a:xfrm>
                <a:off x="817012" y="1645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solidFill>
                <a:schemeClr val="accent1">
                  <a:lumMod val="40000"/>
                  <a:lumOff val="60000"/>
                  <a:alpha val="44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平行四边形 44">
                <a:extLst>
                  <a:ext uri="{FF2B5EF4-FFF2-40B4-BE49-F238E27FC236}">
                    <a16:creationId xmlns:a16="http://schemas.microsoft.com/office/drawing/2014/main" id="{82858B5D-870B-4E35-B47F-512D6694FE87}"/>
                  </a:ext>
                </a:extLst>
              </p:cNvPr>
              <p:cNvSpPr/>
              <p:nvPr/>
            </p:nvSpPr>
            <p:spPr>
              <a:xfrm>
                <a:off x="817012" y="1390076"/>
                <a:ext cx="1546456" cy="673179"/>
              </a:xfrm>
              <a:prstGeom prst="parallelogram">
                <a:avLst>
                  <a:gd name="adj" fmla="val 64815"/>
                </a:avLst>
              </a:prstGeom>
              <a:solidFill>
                <a:schemeClr val="accent1">
                  <a:lumMod val="40000"/>
                  <a:lumOff val="60000"/>
                  <a:alpha val="44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2E89A8CC-8ECD-4CA3-8BBB-5D7E58EF474A}"/>
                </a:ext>
              </a:extLst>
            </p:cNvPr>
            <p:cNvGrpSpPr/>
            <p:nvPr/>
          </p:nvGrpSpPr>
          <p:grpSpPr>
            <a:xfrm>
              <a:off x="4239908" y="951733"/>
              <a:ext cx="1546456" cy="1182449"/>
              <a:chOff x="817012" y="1390076"/>
              <a:chExt cx="1546456" cy="1182449"/>
            </a:xfrm>
            <a:solidFill>
              <a:srgbClr val="CAE1B8">
                <a:alpha val="65000"/>
              </a:srgbClr>
            </a:solidFill>
          </p:grpSpPr>
          <p:sp>
            <p:nvSpPr>
              <p:cNvPr id="40" name="平行四边形 39">
                <a:extLst>
                  <a:ext uri="{FF2B5EF4-FFF2-40B4-BE49-F238E27FC236}">
                    <a16:creationId xmlns:a16="http://schemas.microsoft.com/office/drawing/2014/main" id="{9BB07058-362F-4510-A2DC-B62E45850BE0}"/>
                  </a:ext>
                </a:extLst>
              </p:cNvPr>
              <p:cNvSpPr/>
              <p:nvPr/>
            </p:nvSpPr>
            <p:spPr>
              <a:xfrm>
                <a:off x="817012" y="1899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平行四边形 40">
                <a:extLst>
                  <a:ext uri="{FF2B5EF4-FFF2-40B4-BE49-F238E27FC236}">
                    <a16:creationId xmlns:a16="http://schemas.microsoft.com/office/drawing/2014/main" id="{0ECC8FA6-AF13-41AB-9CDE-242B1F268480}"/>
                  </a:ext>
                </a:extLst>
              </p:cNvPr>
              <p:cNvSpPr/>
              <p:nvPr/>
            </p:nvSpPr>
            <p:spPr>
              <a:xfrm>
                <a:off x="817012" y="1645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平行四边形 41">
                <a:extLst>
                  <a:ext uri="{FF2B5EF4-FFF2-40B4-BE49-F238E27FC236}">
                    <a16:creationId xmlns:a16="http://schemas.microsoft.com/office/drawing/2014/main" id="{594D98D4-E667-4555-815A-34D13F97E366}"/>
                  </a:ext>
                </a:extLst>
              </p:cNvPr>
              <p:cNvSpPr/>
              <p:nvPr/>
            </p:nvSpPr>
            <p:spPr>
              <a:xfrm>
                <a:off x="817012" y="139007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1028E91-D0AC-489F-B363-735AA8EBD957}"/>
                </a:ext>
              </a:extLst>
            </p:cNvPr>
            <p:cNvGrpSpPr/>
            <p:nvPr/>
          </p:nvGrpSpPr>
          <p:grpSpPr>
            <a:xfrm>
              <a:off x="4239908" y="35137"/>
              <a:ext cx="1546456" cy="1182449"/>
              <a:chOff x="817012" y="1390076"/>
              <a:chExt cx="1546456" cy="1182449"/>
            </a:xfrm>
            <a:solidFill>
              <a:srgbClr val="FFF2CC">
                <a:alpha val="60000"/>
              </a:srgbClr>
            </a:solidFill>
          </p:grpSpPr>
          <p:sp>
            <p:nvSpPr>
              <p:cNvPr id="37" name="平行四边形 36">
                <a:extLst>
                  <a:ext uri="{FF2B5EF4-FFF2-40B4-BE49-F238E27FC236}">
                    <a16:creationId xmlns:a16="http://schemas.microsoft.com/office/drawing/2014/main" id="{DC995CFF-6831-42F3-ADA8-C24652E6743C}"/>
                  </a:ext>
                </a:extLst>
              </p:cNvPr>
              <p:cNvSpPr/>
              <p:nvPr/>
            </p:nvSpPr>
            <p:spPr>
              <a:xfrm>
                <a:off x="817012" y="1899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平行四边形 37">
                <a:extLst>
                  <a:ext uri="{FF2B5EF4-FFF2-40B4-BE49-F238E27FC236}">
                    <a16:creationId xmlns:a16="http://schemas.microsoft.com/office/drawing/2014/main" id="{B0333398-C203-4CE4-B0AE-0EF18F355F70}"/>
                  </a:ext>
                </a:extLst>
              </p:cNvPr>
              <p:cNvSpPr/>
              <p:nvPr/>
            </p:nvSpPr>
            <p:spPr>
              <a:xfrm>
                <a:off x="817012" y="1645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平行四边形 38">
                <a:extLst>
                  <a:ext uri="{FF2B5EF4-FFF2-40B4-BE49-F238E27FC236}">
                    <a16:creationId xmlns:a16="http://schemas.microsoft.com/office/drawing/2014/main" id="{B1542569-F018-47AE-A25F-0FE689CDA2F9}"/>
                  </a:ext>
                </a:extLst>
              </p:cNvPr>
              <p:cNvSpPr/>
              <p:nvPr/>
            </p:nvSpPr>
            <p:spPr>
              <a:xfrm>
                <a:off x="817012" y="139007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1F0F3B38-8BC3-4929-B2F7-A5EDBBFB3F22}"/>
              </a:ext>
            </a:extLst>
          </p:cNvPr>
          <p:cNvCxnSpPr>
            <a:cxnSpLocks/>
          </p:cNvCxnSpPr>
          <p:nvPr/>
        </p:nvCxnSpPr>
        <p:spPr>
          <a:xfrm flipV="1">
            <a:off x="4330953" y="1374290"/>
            <a:ext cx="1795813" cy="1466361"/>
          </a:xfrm>
          <a:prstGeom prst="curved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6ADD0FC1-C73D-4B83-A2EB-F50E27C980CB}"/>
              </a:ext>
            </a:extLst>
          </p:cNvPr>
          <p:cNvCxnSpPr>
            <a:cxnSpLocks/>
          </p:cNvCxnSpPr>
          <p:nvPr/>
        </p:nvCxnSpPr>
        <p:spPr>
          <a:xfrm flipV="1">
            <a:off x="4314407" y="2259732"/>
            <a:ext cx="1739833" cy="76815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A1062B1C-A4C6-46A6-A972-2E50C88DAF6C}"/>
              </a:ext>
            </a:extLst>
          </p:cNvPr>
          <p:cNvCxnSpPr>
            <a:cxnSpLocks/>
          </p:cNvCxnSpPr>
          <p:nvPr/>
        </p:nvCxnSpPr>
        <p:spPr>
          <a:xfrm flipV="1">
            <a:off x="4330953" y="3156892"/>
            <a:ext cx="1671766" cy="27546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6D90F42D-415F-4D97-882D-FDDFB75DEEBE}"/>
              </a:ext>
            </a:extLst>
          </p:cNvPr>
          <p:cNvCxnSpPr>
            <a:cxnSpLocks/>
          </p:cNvCxnSpPr>
          <p:nvPr/>
        </p:nvCxnSpPr>
        <p:spPr>
          <a:xfrm>
            <a:off x="4314407" y="3423766"/>
            <a:ext cx="1688312" cy="536732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7C94073D-F1D8-4153-9EC0-3ECAD0CBBA1B}"/>
              </a:ext>
            </a:extLst>
          </p:cNvPr>
          <p:cNvCxnSpPr>
            <a:cxnSpLocks/>
          </p:cNvCxnSpPr>
          <p:nvPr/>
        </p:nvCxnSpPr>
        <p:spPr>
          <a:xfrm>
            <a:off x="4320480" y="3610413"/>
            <a:ext cx="1610842" cy="1250444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7CC3502-E75D-4C6B-901A-86E5FA1DD134}"/>
              </a:ext>
            </a:extLst>
          </p:cNvPr>
          <p:cNvCxnSpPr/>
          <p:nvPr/>
        </p:nvCxnSpPr>
        <p:spPr>
          <a:xfrm>
            <a:off x="6878929" y="1245288"/>
            <a:ext cx="13363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C06D6AC-2302-4A5A-A26E-36B427E418FC}"/>
              </a:ext>
            </a:extLst>
          </p:cNvPr>
          <p:cNvCxnSpPr/>
          <p:nvPr/>
        </p:nvCxnSpPr>
        <p:spPr>
          <a:xfrm>
            <a:off x="6878929" y="2230571"/>
            <a:ext cx="13363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C90F04C-E976-4B46-ABF0-B1DBD816C61D}"/>
              </a:ext>
            </a:extLst>
          </p:cNvPr>
          <p:cNvCxnSpPr/>
          <p:nvPr/>
        </p:nvCxnSpPr>
        <p:spPr>
          <a:xfrm>
            <a:off x="6878929" y="3184438"/>
            <a:ext cx="13363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414A15D-D82F-49D6-A549-812D951D04F0}"/>
              </a:ext>
            </a:extLst>
          </p:cNvPr>
          <p:cNvCxnSpPr/>
          <p:nvPr/>
        </p:nvCxnSpPr>
        <p:spPr>
          <a:xfrm>
            <a:off x="6878929" y="4030454"/>
            <a:ext cx="13363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DD55208-8DE9-4FEA-B3D6-98F74DCE4790}"/>
              </a:ext>
            </a:extLst>
          </p:cNvPr>
          <p:cNvCxnSpPr/>
          <p:nvPr/>
        </p:nvCxnSpPr>
        <p:spPr>
          <a:xfrm>
            <a:off x="6878929" y="4923486"/>
            <a:ext cx="13363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F771B364-7E73-4903-A6CF-50EDF603B71C}"/>
              </a:ext>
            </a:extLst>
          </p:cNvPr>
          <p:cNvSpPr/>
          <p:nvPr/>
        </p:nvSpPr>
        <p:spPr>
          <a:xfrm>
            <a:off x="4767574" y="5679732"/>
            <a:ext cx="30059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conv_step1</a:t>
            </a:r>
            <a:endParaRPr lang="zh-CN" altLang="en-US" sz="40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3" name="平行四边形 62">
            <a:extLst>
              <a:ext uri="{FF2B5EF4-FFF2-40B4-BE49-F238E27FC236}">
                <a16:creationId xmlns:a16="http://schemas.microsoft.com/office/drawing/2014/main" id="{6BAAD0D3-8F62-46E2-BEF6-631937697A2B}"/>
              </a:ext>
            </a:extLst>
          </p:cNvPr>
          <p:cNvSpPr/>
          <p:nvPr/>
        </p:nvSpPr>
        <p:spPr>
          <a:xfrm>
            <a:off x="2450912" y="3117039"/>
            <a:ext cx="333586" cy="184482"/>
          </a:xfrm>
          <a:prstGeom prst="parallelogram">
            <a:avLst>
              <a:gd name="adj" fmla="val 64815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平行四边形 63">
            <a:extLst>
              <a:ext uri="{FF2B5EF4-FFF2-40B4-BE49-F238E27FC236}">
                <a16:creationId xmlns:a16="http://schemas.microsoft.com/office/drawing/2014/main" id="{51BD5EE9-472F-429C-8FBF-8DD52997BE12}"/>
              </a:ext>
            </a:extLst>
          </p:cNvPr>
          <p:cNvSpPr/>
          <p:nvPr/>
        </p:nvSpPr>
        <p:spPr>
          <a:xfrm>
            <a:off x="2441835" y="3386508"/>
            <a:ext cx="333586" cy="184482"/>
          </a:xfrm>
          <a:prstGeom prst="parallelogram">
            <a:avLst>
              <a:gd name="adj" fmla="val 64815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平行四边形 64">
            <a:extLst>
              <a:ext uri="{FF2B5EF4-FFF2-40B4-BE49-F238E27FC236}">
                <a16:creationId xmlns:a16="http://schemas.microsoft.com/office/drawing/2014/main" id="{669F3374-71AA-4CE7-B08F-71828512E625}"/>
              </a:ext>
            </a:extLst>
          </p:cNvPr>
          <p:cNvSpPr/>
          <p:nvPr/>
        </p:nvSpPr>
        <p:spPr>
          <a:xfrm>
            <a:off x="2458551" y="3619935"/>
            <a:ext cx="333586" cy="184482"/>
          </a:xfrm>
          <a:prstGeom prst="parallelogram">
            <a:avLst>
              <a:gd name="adj" fmla="val 64815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3C80834-72F4-4829-8E11-C705A84ED282}"/>
              </a:ext>
            </a:extLst>
          </p:cNvPr>
          <p:cNvSpPr txBox="1"/>
          <p:nvPr/>
        </p:nvSpPr>
        <p:spPr>
          <a:xfrm>
            <a:off x="8699102" y="5458312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result</a:t>
            </a:r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35AFCCE-1DCE-45A4-A406-58EC62D48F33}"/>
              </a:ext>
            </a:extLst>
          </p:cNvPr>
          <p:cNvSpPr txBox="1"/>
          <p:nvPr/>
        </p:nvSpPr>
        <p:spPr>
          <a:xfrm>
            <a:off x="2404587" y="4031258"/>
            <a:ext cx="203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raw array data</a:t>
            </a:r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F456ECD-45D6-435A-A209-37576D2F0119}"/>
              </a:ext>
            </a:extLst>
          </p:cNvPr>
          <p:cNvSpPr txBox="1"/>
          <p:nvPr/>
        </p:nvSpPr>
        <p:spPr>
          <a:xfrm>
            <a:off x="5623671" y="5196716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conv kernels</a:t>
            </a:r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12D643D-54ED-415C-BEB6-69BE8914D808}"/>
              </a:ext>
            </a:extLst>
          </p:cNvPr>
          <p:cNvSpPr txBox="1"/>
          <p:nvPr/>
        </p:nvSpPr>
        <p:spPr>
          <a:xfrm>
            <a:off x="861579" y="894927"/>
            <a:ext cx="435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gridDim(x,y,z) Z represent in diff layers</a:t>
            </a:r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97E88E1-5820-4005-8597-1762BE5A60FE}"/>
              </a:ext>
            </a:extLst>
          </p:cNvPr>
          <p:cNvSpPr txBox="1"/>
          <p:nvPr/>
        </p:nvSpPr>
        <p:spPr>
          <a:xfrm>
            <a:off x="1388262" y="1451276"/>
            <a:ext cx="203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blockDim(32,32)</a:t>
            </a:r>
            <a:endParaRPr lang="zh-CN" altLang="en-US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951DDDD9-0A14-4E7F-A565-8DDDADBC1D11}"/>
              </a:ext>
            </a:extLst>
          </p:cNvPr>
          <p:cNvCxnSpPr>
            <a:cxnSpLocks/>
          </p:cNvCxnSpPr>
          <p:nvPr/>
        </p:nvCxnSpPr>
        <p:spPr>
          <a:xfrm>
            <a:off x="8560037" y="1114325"/>
            <a:ext cx="1110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532F4234-EEDF-4D2E-87DC-1F78AB8CE18D}"/>
              </a:ext>
            </a:extLst>
          </p:cNvPr>
          <p:cNvCxnSpPr>
            <a:cxnSpLocks/>
          </p:cNvCxnSpPr>
          <p:nvPr/>
        </p:nvCxnSpPr>
        <p:spPr>
          <a:xfrm>
            <a:off x="8712437" y="878105"/>
            <a:ext cx="1110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AAE16DA0-4004-4FF5-92FF-2E9049AA2BDD}"/>
              </a:ext>
            </a:extLst>
          </p:cNvPr>
          <p:cNvCxnSpPr>
            <a:cxnSpLocks/>
          </p:cNvCxnSpPr>
          <p:nvPr/>
        </p:nvCxnSpPr>
        <p:spPr>
          <a:xfrm flipH="1">
            <a:off x="8732694" y="659449"/>
            <a:ext cx="444747" cy="67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3A6869E1-F799-4678-9F74-A097FFECFCBF}"/>
              </a:ext>
            </a:extLst>
          </p:cNvPr>
          <p:cNvCxnSpPr>
            <a:cxnSpLocks/>
          </p:cNvCxnSpPr>
          <p:nvPr/>
        </p:nvCxnSpPr>
        <p:spPr>
          <a:xfrm flipH="1">
            <a:off x="9092611" y="663484"/>
            <a:ext cx="444747" cy="67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对话气泡: 矩形 82">
            <a:extLst>
              <a:ext uri="{FF2B5EF4-FFF2-40B4-BE49-F238E27FC236}">
                <a16:creationId xmlns:a16="http://schemas.microsoft.com/office/drawing/2014/main" id="{76651B89-D268-449E-9C1D-6D8CB852FA3B}"/>
              </a:ext>
            </a:extLst>
          </p:cNvPr>
          <p:cNvSpPr/>
          <p:nvPr/>
        </p:nvSpPr>
        <p:spPr>
          <a:xfrm>
            <a:off x="9958292" y="866578"/>
            <a:ext cx="1737126" cy="499805"/>
          </a:xfrm>
          <a:prstGeom prst="wedgeRectCallout">
            <a:avLst>
              <a:gd name="adj1" fmla="val -74173"/>
              <a:gd name="adj2" fmla="val 3239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a block has threads with 2 Dim  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1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平行四边形 46">
            <a:extLst>
              <a:ext uri="{FF2B5EF4-FFF2-40B4-BE49-F238E27FC236}">
                <a16:creationId xmlns:a16="http://schemas.microsoft.com/office/drawing/2014/main" id="{7CAED6DE-38F9-40DA-A255-EE21E58B4361}"/>
              </a:ext>
            </a:extLst>
          </p:cNvPr>
          <p:cNvSpPr/>
          <p:nvPr/>
        </p:nvSpPr>
        <p:spPr>
          <a:xfrm>
            <a:off x="8484901" y="3074315"/>
            <a:ext cx="1546456" cy="673179"/>
          </a:xfrm>
          <a:prstGeom prst="parallelogram">
            <a:avLst>
              <a:gd name="adj" fmla="val 64815"/>
            </a:avLst>
          </a:prstGeom>
          <a:solidFill>
            <a:srgbClr val="45F9F5">
              <a:alpha val="39000"/>
            </a:srgb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平行四边形 45">
            <a:extLst>
              <a:ext uri="{FF2B5EF4-FFF2-40B4-BE49-F238E27FC236}">
                <a16:creationId xmlns:a16="http://schemas.microsoft.com/office/drawing/2014/main" id="{F9B4EF96-EF9F-472C-A796-82D701E6F04C}"/>
              </a:ext>
            </a:extLst>
          </p:cNvPr>
          <p:cNvSpPr/>
          <p:nvPr/>
        </p:nvSpPr>
        <p:spPr>
          <a:xfrm>
            <a:off x="8484901" y="2795306"/>
            <a:ext cx="1546456" cy="673179"/>
          </a:xfrm>
          <a:prstGeom prst="parallelogram">
            <a:avLst>
              <a:gd name="adj" fmla="val 64815"/>
            </a:avLst>
          </a:prstGeom>
          <a:solidFill>
            <a:srgbClr val="B676A3">
              <a:alpha val="50000"/>
            </a:srgb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平行四边形 44">
            <a:extLst>
              <a:ext uri="{FF2B5EF4-FFF2-40B4-BE49-F238E27FC236}">
                <a16:creationId xmlns:a16="http://schemas.microsoft.com/office/drawing/2014/main" id="{30B672F1-26E4-4FB8-8F61-8DD66DC06A92}"/>
              </a:ext>
            </a:extLst>
          </p:cNvPr>
          <p:cNvSpPr/>
          <p:nvPr/>
        </p:nvSpPr>
        <p:spPr>
          <a:xfrm>
            <a:off x="8484901" y="2512935"/>
            <a:ext cx="1546456" cy="673179"/>
          </a:xfrm>
          <a:prstGeom prst="parallelogram">
            <a:avLst>
              <a:gd name="adj" fmla="val 64815"/>
            </a:avLst>
          </a:prstGeom>
          <a:solidFill>
            <a:schemeClr val="accent1">
              <a:lumMod val="40000"/>
              <a:lumOff val="60000"/>
              <a:alpha val="44000"/>
            </a:scheme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平行四边形 43">
            <a:extLst>
              <a:ext uri="{FF2B5EF4-FFF2-40B4-BE49-F238E27FC236}">
                <a16:creationId xmlns:a16="http://schemas.microsoft.com/office/drawing/2014/main" id="{2FBEC943-E9D2-48FA-AFC0-92CB471A4C42}"/>
              </a:ext>
            </a:extLst>
          </p:cNvPr>
          <p:cNvSpPr/>
          <p:nvPr/>
        </p:nvSpPr>
        <p:spPr>
          <a:xfrm>
            <a:off x="8484901" y="2183569"/>
            <a:ext cx="1546456" cy="673179"/>
          </a:xfrm>
          <a:prstGeom prst="parallelogram">
            <a:avLst>
              <a:gd name="adj" fmla="val 64815"/>
            </a:avLst>
          </a:prstGeom>
          <a:solidFill>
            <a:srgbClr val="CAE1B8">
              <a:alpha val="65000"/>
            </a:srgb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F8772F-5AF5-4942-A891-E9B3D95147AC}"/>
              </a:ext>
            </a:extLst>
          </p:cNvPr>
          <p:cNvSpPr/>
          <p:nvPr/>
        </p:nvSpPr>
        <p:spPr>
          <a:xfrm>
            <a:off x="4175874" y="5619478"/>
            <a:ext cx="30059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conv_step2</a:t>
            </a:r>
            <a:endParaRPr lang="zh-CN" altLang="en-US" sz="40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307D023-B6DF-49C1-8151-2CA5D96A39E5}"/>
              </a:ext>
            </a:extLst>
          </p:cNvPr>
          <p:cNvGrpSpPr/>
          <p:nvPr/>
        </p:nvGrpSpPr>
        <p:grpSpPr>
          <a:xfrm>
            <a:off x="1800267" y="509970"/>
            <a:ext cx="1554079" cy="4766542"/>
            <a:chOff x="4232285" y="35137"/>
            <a:chExt cx="1554079" cy="476654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E82D86F-AD17-40D8-A8FF-7A2BD186FB20}"/>
                </a:ext>
              </a:extLst>
            </p:cNvPr>
            <p:cNvGrpSpPr/>
            <p:nvPr/>
          </p:nvGrpSpPr>
          <p:grpSpPr>
            <a:xfrm>
              <a:off x="4232285" y="3619230"/>
              <a:ext cx="1546456" cy="1182449"/>
              <a:chOff x="817012" y="1390076"/>
              <a:chExt cx="1546456" cy="1182449"/>
            </a:xfrm>
            <a:solidFill>
              <a:srgbClr val="45F9F5">
                <a:alpha val="39000"/>
              </a:srgbClr>
            </a:solidFill>
          </p:grpSpPr>
          <p:sp>
            <p:nvSpPr>
              <p:cNvPr id="21" name="平行四边形 20">
                <a:extLst>
                  <a:ext uri="{FF2B5EF4-FFF2-40B4-BE49-F238E27FC236}">
                    <a16:creationId xmlns:a16="http://schemas.microsoft.com/office/drawing/2014/main" id="{10783F9C-2F62-4340-9844-1D55545AFCBB}"/>
                  </a:ext>
                </a:extLst>
              </p:cNvPr>
              <p:cNvSpPr/>
              <p:nvPr/>
            </p:nvSpPr>
            <p:spPr>
              <a:xfrm>
                <a:off x="817012" y="1899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>
                <a:extLst>
                  <a:ext uri="{FF2B5EF4-FFF2-40B4-BE49-F238E27FC236}">
                    <a16:creationId xmlns:a16="http://schemas.microsoft.com/office/drawing/2014/main" id="{58D4B104-FACD-4D08-9862-A0AB5CBD5B61}"/>
                  </a:ext>
                </a:extLst>
              </p:cNvPr>
              <p:cNvSpPr/>
              <p:nvPr/>
            </p:nvSpPr>
            <p:spPr>
              <a:xfrm>
                <a:off x="817012" y="1645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>
                <a:extLst>
                  <a:ext uri="{FF2B5EF4-FFF2-40B4-BE49-F238E27FC236}">
                    <a16:creationId xmlns:a16="http://schemas.microsoft.com/office/drawing/2014/main" id="{64ED5EF6-1327-4358-80F3-2C3BD86B8C69}"/>
                  </a:ext>
                </a:extLst>
              </p:cNvPr>
              <p:cNvSpPr/>
              <p:nvPr/>
            </p:nvSpPr>
            <p:spPr>
              <a:xfrm>
                <a:off x="817012" y="139007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9A6FBC7-4287-4D96-80ED-F606E8B42A14}"/>
                </a:ext>
              </a:extLst>
            </p:cNvPr>
            <p:cNvGrpSpPr/>
            <p:nvPr/>
          </p:nvGrpSpPr>
          <p:grpSpPr>
            <a:xfrm>
              <a:off x="4234826" y="2773371"/>
              <a:ext cx="1546456" cy="1182449"/>
              <a:chOff x="817012" y="1390076"/>
              <a:chExt cx="1546456" cy="1182449"/>
            </a:xfrm>
            <a:solidFill>
              <a:srgbClr val="B676A3">
                <a:alpha val="50000"/>
              </a:srgbClr>
            </a:solidFill>
          </p:grpSpPr>
          <p:sp>
            <p:nvSpPr>
              <p:cNvPr id="18" name="平行四边形 17">
                <a:extLst>
                  <a:ext uri="{FF2B5EF4-FFF2-40B4-BE49-F238E27FC236}">
                    <a16:creationId xmlns:a16="http://schemas.microsoft.com/office/drawing/2014/main" id="{6AC06C1B-8FE8-4FC4-A108-9FC4560BFC01}"/>
                  </a:ext>
                </a:extLst>
              </p:cNvPr>
              <p:cNvSpPr/>
              <p:nvPr/>
            </p:nvSpPr>
            <p:spPr>
              <a:xfrm>
                <a:off x="817012" y="1899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>
                <a:extLst>
                  <a:ext uri="{FF2B5EF4-FFF2-40B4-BE49-F238E27FC236}">
                    <a16:creationId xmlns:a16="http://schemas.microsoft.com/office/drawing/2014/main" id="{9ECF9254-1824-4989-B311-475D62671723}"/>
                  </a:ext>
                </a:extLst>
              </p:cNvPr>
              <p:cNvSpPr/>
              <p:nvPr/>
            </p:nvSpPr>
            <p:spPr>
              <a:xfrm>
                <a:off x="817012" y="1645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>
                <a:extLst>
                  <a:ext uri="{FF2B5EF4-FFF2-40B4-BE49-F238E27FC236}">
                    <a16:creationId xmlns:a16="http://schemas.microsoft.com/office/drawing/2014/main" id="{3B1F0263-E77F-4E80-BDD5-5203234EDABC}"/>
                  </a:ext>
                </a:extLst>
              </p:cNvPr>
              <p:cNvSpPr/>
              <p:nvPr/>
            </p:nvSpPr>
            <p:spPr>
              <a:xfrm>
                <a:off x="817012" y="139007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99B6E53-869A-4A94-9F39-C9CCB1FC6C5F}"/>
                </a:ext>
              </a:extLst>
            </p:cNvPr>
            <p:cNvGrpSpPr/>
            <p:nvPr/>
          </p:nvGrpSpPr>
          <p:grpSpPr>
            <a:xfrm>
              <a:off x="4237367" y="1880182"/>
              <a:ext cx="1546456" cy="1182449"/>
              <a:chOff x="817012" y="1390076"/>
              <a:chExt cx="1546456" cy="1182449"/>
            </a:xfrm>
          </p:grpSpPr>
          <p:sp>
            <p:nvSpPr>
              <p:cNvPr id="15" name="平行四边形 14">
                <a:extLst>
                  <a:ext uri="{FF2B5EF4-FFF2-40B4-BE49-F238E27FC236}">
                    <a16:creationId xmlns:a16="http://schemas.microsoft.com/office/drawing/2014/main" id="{6D712D7C-81CF-4E72-852C-871CC72BD939}"/>
                  </a:ext>
                </a:extLst>
              </p:cNvPr>
              <p:cNvSpPr/>
              <p:nvPr/>
            </p:nvSpPr>
            <p:spPr>
              <a:xfrm>
                <a:off x="817012" y="1899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solidFill>
                <a:schemeClr val="accent1">
                  <a:lumMod val="40000"/>
                  <a:lumOff val="60000"/>
                  <a:alpha val="44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>
                <a:extLst>
                  <a:ext uri="{FF2B5EF4-FFF2-40B4-BE49-F238E27FC236}">
                    <a16:creationId xmlns:a16="http://schemas.microsoft.com/office/drawing/2014/main" id="{286EA17D-CDF5-4739-A37D-2131509F3B8F}"/>
                  </a:ext>
                </a:extLst>
              </p:cNvPr>
              <p:cNvSpPr/>
              <p:nvPr/>
            </p:nvSpPr>
            <p:spPr>
              <a:xfrm>
                <a:off x="817012" y="1645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solidFill>
                <a:schemeClr val="accent1">
                  <a:lumMod val="40000"/>
                  <a:lumOff val="60000"/>
                  <a:alpha val="44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>
                <a:extLst>
                  <a:ext uri="{FF2B5EF4-FFF2-40B4-BE49-F238E27FC236}">
                    <a16:creationId xmlns:a16="http://schemas.microsoft.com/office/drawing/2014/main" id="{D25373D2-1A4F-408C-A046-269D39CCBF1C}"/>
                  </a:ext>
                </a:extLst>
              </p:cNvPr>
              <p:cNvSpPr/>
              <p:nvPr/>
            </p:nvSpPr>
            <p:spPr>
              <a:xfrm>
                <a:off x="817012" y="1390076"/>
                <a:ext cx="1546456" cy="673179"/>
              </a:xfrm>
              <a:prstGeom prst="parallelogram">
                <a:avLst>
                  <a:gd name="adj" fmla="val 64815"/>
                </a:avLst>
              </a:prstGeom>
              <a:solidFill>
                <a:schemeClr val="accent1">
                  <a:lumMod val="40000"/>
                  <a:lumOff val="60000"/>
                  <a:alpha val="44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3073749-94CD-41A1-8E95-75780C50E238}"/>
                </a:ext>
              </a:extLst>
            </p:cNvPr>
            <p:cNvGrpSpPr/>
            <p:nvPr/>
          </p:nvGrpSpPr>
          <p:grpSpPr>
            <a:xfrm>
              <a:off x="4239908" y="951733"/>
              <a:ext cx="1546456" cy="1182449"/>
              <a:chOff x="817012" y="1390076"/>
              <a:chExt cx="1546456" cy="1182449"/>
            </a:xfrm>
            <a:solidFill>
              <a:srgbClr val="CAE1B8">
                <a:alpha val="65000"/>
              </a:srgbClr>
            </a:solidFill>
          </p:grpSpPr>
          <p:sp>
            <p:nvSpPr>
              <p:cNvPr id="12" name="平行四边形 11">
                <a:extLst>
                  <a:ext uri="{FF2B5EF4-FFF2-40B4-BE49-F238E27FC236}">
                    <a16:creationId xmlns:a16="http://schemas.microsoft.com/office/drawing/2014/main" id="{DDB94F80-034C-4AC7-9160-699423F23D49}"/>
                  </a:ext>
                </a:extLst>
              </p:cNvPr>
              <p:cNvSpPr/>
              <p:nvPr/>
            </p:nvSpPr>
            <p:spPr>
              <a:xfrm>
                <a:off x="817012" y="1899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>
                <a:extLst>
                  <a:ext uri="{FF2B5EF4-FFF2-40B4-BE49-F238E27FC236}">
                    <a16:creationId xmlns:a16="http://schemas.microsoft.com/office/drawing/2014/main" id="{B04D0784-7B93-4ADE-8A1B-1D6ADE59CB9D}"/>
                  </a:ext>
                </a:extLst>
              </p:cNvPr>
              <p:cNvSpPr/>
              <p:nvPr/>
            </p:nvSpPr>
            <p:spPr>
              <a:xfrm>
                <a:off x="817012" y="1645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>
                <a:extLst>
                  <a:ext uri="{FF2B5EF4-FFF2-40B4-BE49-F238E27FC236}">
                    <a16:creationId xmlns:a16="http://schemas.microsoft.com/office/drawing/2014/main" id="{993C12A9-16BA-4302-9587-0107B6FEAF44}"/>
                  </a:ext>
                </a:extLst>
              </p:cNvPr>
              <p:cNvSpPr/>
              <p:nvPr/>
            </p:nvSpPr>
            <p:spPr>
              <a:xfrm>
                <a:off x="817012" y="139007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34C2F62-7596-49EE-814C-7298C1A84A43}"/>
                </a:ext>
              </a:extLst>
            </p:cNvPr>
            <p:cNvGrpSpPr/>
            <p:nvPr/>
          </p:nvGrpSpPr>
          <p:grpSpPr>
            <a:xfrm>
              <a:off x="4239908" y="35137"/>
              <a:ext cx="1546456" cy="1182449"/>
              <a:chOff x="817012" y="1390076"/>
              <a:chExt cx="1546456" cy="1182449"/>
            </a:xfrm>
            <a:solidFill>
              <a:srgbClr val="FFF2CC">
                <a:alpha val="60000"/>
              </a:srgbClr>
            </a:solidFill>
          </p:grpSpPr>
          <p:sp>
            <p:nvSpPr>
              <p:cNvPr id="9" name="平行四边形 8">
                <a:extLst>
                  <a:ext uri="{FF2B5EF4-FFF2-40B4-BE49-F238E27FC236}">
                    <a16:creationId xmlns:a16="http://schemas.microsoft.com/office/drawing/2014/main" id="{9111AD60-838F-4D62-A6A0-BEB5D03A17BE}"/>
                  </a:ext>
                </a:extLst>
              </p:cNvPr>
              <p:cNvSpPr/>
              <p:nvPr/>
            </p:nvSpPr>
            <p:spPr>
              <a:xfrm>
                <a:off x="817012" y="1899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>
                <a:extLst>
                  <a:ext uri="{FF2B5EF4-FFF2-40B4-BE49-F238E27FC236}">
                    <a16:creationId xmlns:a16="http://schemas.microsoft.com/office/drawing/2014/main" id="{A97655CD-FD4A-4070-AB41-0B66D7114A01}"/>
                  </a:ext>
                </a:extLst>
              </p:cNvPr>
              <p:cNvSpPr/>
              <p:nvPr/>
            </p:nvSpPr>
            <p:spPr>
              <a:xfrm>
                <a:off x="817012" y="1645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平行四边形 10">
                <a:extLst>
                  <a:ext uri="{FF2B5EF4-FFF2-40B4-BE49-F238E27FC236}">
                    <a16:creationId xmlns:a16="http://schemas.microsoft.com/office/drawing/2014/main" id="{2D0CBDDA-F741-4CFD-BD62-AF3E087B408B}"/>
                  </a:ext>
                </a:extLst>
              </p:cNvPr>
              <p:cNvSpPr/>
              <p:nvPr/>
            </p:nvSpPr>
            <p:spPr>
              <a:xfrm>
                <a:off x="817012" y="139007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096A6A08-B67E-4153-BE83-0191AE44BB6E}"/>
              </a:ext>
            </a:extLst>
          </p:cNvPr>
          <p:cNvSpPr/>
          <p:nvPr/>
        </p:nvSpPr>
        <p:spPr>
          <a:xfrm>
            <a:off x="3922200" y="551571"/>
            <a:ext cx="391183" cy="86928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78AAFE1F-BD3C-4DF7-8D51-672D1D59175F}"/>
              </a:ext>
            </a:extLst>
          </p:cNvPr>
          <p:cNvSpPr/>
          <p:nvPr/>
        </p:nvSpPr>
        <p:spPr>
          <a:xfrm>
            <a:off x="3922200" y="1471893"/>
            <a:ext cx="391183" cy="86928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大括号 30">
            <a:extLst>
              <a:ext uri="{FF2B5EF4-FFF2-40B4-BE49-F238E27FC236}">
                <a16:creationId xmlns:a16="http://schemas.microsoft.com/office/drawing/2014/main" id="{C9AE229B-39FB-4048-A10C-7E2125FA1E69}"/>
              </a:ext>
            </a:extLst>
          </p:cNvPr>
          <p:cNvSpPr/>
          <p:nvPr/>
        </p:nvSpPr>
        <p:spPr>
          <a:xfrm>
            <a:off x="3922200" y="2392215"/>
            <a:ext cx="391183" cy="86928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E826BBE9-61FE-49C2-AD1A-2ABB74873D82}"/>
              </a:ext>
            </a:extLst>
          </p:cNvPr>
          <p:cNvSpPr/>
          <p:nvPr/>
        </p:nvSpPr>
        <p:spPr>
          <a:xfrm>
            <a:off x="3922199" y="3312538"/>
            <a:ext cx="391183" cy="86928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2B0A696E-C966-4042-9BB8-5E935E0DCF23}"/>
              </a:ext>
            </a:extLst>
          </p:cNvPr>
          <p:cNvSpPr/>
          <p:nvPr/>
        </p:nvSpPr>
        <p:spPr>
          <a:xfrm>
            <a:off x="3922200" y="4214018"/>
            <a:ext cx="391183" cy="86928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7048C1E0-0404-434E-912C-81B50A37DC62}"/>
              </a:ext>
            </a:extLst>
          </p:cNvPr>
          <p:cNvSpPr/>
          <p:nvPr/>
        </p:nvSpPr>
        <p:spPr>
          <a:xfrm>
            <a:off x="4905622" y="749180"/>
            <a:ext cx="1546456" cy="673179"/>
          </a:xfrm>
          <a:prstGeom prst="parallelogram">
            <a:avLst>
              <a:gd name="adj" fmla="val 64815"/>
            </a:avLst>
          </a:prstGeom>
          <a:solidFill>
            <a:srgbClr val="FFF2CC">
              <a:alpha val="60000"/>
            </a:srgb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36">
            <a:extLst>
              <a:ext uri="{FF2B5EF4-FFF2-40B4-BE49-F238E27FC236}">
                <a16:creationId xmlns:a16="http://schemas.microsoft.com/office/drawing/2014/main" id="{28C5DEF6-A895-4A9E-8896-51A425F27708}"/>
              </a:ext>
            </a:extLst>
          </p:cNvPr>
          <p:cNvSpPr/>
          <p:nvPr/>
        </p:nvSpPr>
        <p:spPr>
          <a:xfrm>
            <a:off x="4905622" y="1599246"/>
            <a:ext cx="1546456" cy="673179"/>
          </a:xfrm>
          <a:prstGeom prst="parallelogram">
            <a:avLst>
              <a:gd name="adj" fmla="val 64815"/>
            </a:avLst>
          </a:prstGeom>
          <a:solidFill>
            <a:srgbClr val="CAE1B8">
              <a:alpha val="65000"/>
            </a:srgb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38">
            <a:extLst>
              <a:ext uri="{FF2B5EF4-FFF2-40B4-BE49-F238E27FC236}">
                <a16:creationId xmlns:a16="http://schemas.microsoft.com/office/drawing/2014/main" id="{D2EF4065-E89C-47B1-AB0D-AF5558B05FCB}"/>
              </a:ext>
            </a:extLst>
          </p:cNvPr>
          <p:cNvSpPr/>
          <p:nvPr/>
        </p:nvSpPr>
        <p:spPr>
          <a:xfrm>
            <a:off x="4905622" y="2523488"/>
            <a:ext cx="1546456" cy="673179"/>
          </a:xfrm>
          <a:prstGeom prst="parallelogram">
            <a:avLst>
              <a:gd name="adj" fmla="val 64815"/>
            </a:avLst>
          </a:prstGeom>
          <a:solidFill>
            <a:schemeClr val="accent1">
              <a:lumMod val="40000"/>
              <a:lumOff val="60000"/>
              <a:alpha val="44000"/>
            </a:scheme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平行四边形 39">
            <a:extLst>
              <a:ext uri="{FF2B5EF4-FFF2-40B4-BE49-F238E27FC236}">
                <a16:creationId xmlns:a16="http://schemas.microsoft.com/office/drawing/2014/main" id="{6B19B4F1-4AB8-4041-A5D7-21B66F59199E}"/>
              </a:ext>
            </a:extLst>
          </p:cNvPr>
          <p:cNvSpPr/>
          <p:nvPr/>
        </p:nvSpPr>
        <p:spPr>
          <a:xfrm>
            <a:off x="4905622" y="3405911"/>
            <a:ext cx="1546456" cy="673179"/>
          </a:xfrm>
          <a:prstGeom prst="parallelogram">
            <a:avLst>
              <a:gd name="adj" fmla="val 64815"/>
            </a:avLst>
          </a:prstGeom>
          <a:solidFill>
            <a:srgbClr val="B676A3">
              <a:alpha val="50000"/>
            </a:srgb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平行四边形 40">
            <a:extLst>
              <a:ext uri="{FF2B5EF4-FFF2-40B4-BE49-F238E27FC236}">
                <a16:creationId xmlns:a16="http://schemas.microsoft.com/office/drawing/2014/main" id="{2B9F739A-3860-4EC8-9157-E6F8A41EC416}"/>
              </a:ext>
            </a:extLst>
          </p:cNvPr>
          <p:cNvSpPr/>
          <p:nvPr/>
        </p:nvSpPr>
        <p:spPr>
          <a:xfrm>
            <a:off x="4905622" y="4313574"/>
            <a:ext cx="1546456" cy="673179"/>
          </a:xfrm>
          <a:prstGeom prst="parallelogram">
            <a:avLst>
              <a:gd name="adj" fmla="val 64815"/>
            </a:avLst>
          </a:prstGeom>
          <a:solidFill>
            <a:srgbClr val="45F9F5">
              <a:alpha val="39000"/>
            </a:srgb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大括号 41">
            <a:extLst>
              <a:ext uri="{FF2B5EF4-FFF2-40B4-BE49-F238E27FC236}">
                <a16:creationId xmlns:a16="http://schemas.microsoft.com/office/drawing/2014/main" id="{0CB9AEA5-DE9B-4F94-BBEE-9567455D151E}"/>
              </a:ext>
            </a:extLst>
          </p:cNvPr>
          <p:cNvSpPr/>
          <p:nvPr/>
        </p:nvSpPr>
        <p:spPr>
          <a:xfrm>
            <a:off x="7027994" y="977423"/>
            <a:ext cx="975360" cy="3625910"/>
          </a:xfrm>
          <a:prstGeom prst="rightBrace">
            <a:avLst>
              <a:gd name="adj1" fmla="val 8333"/>
              <a:gd name="adj2" fmla="val 5112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>
            <a:extLst>
              <a:ext uri="{FF2B5EF4-FFF2-40B4-BE49-F238E27FC236}">
                <a16:creationId xmlns:a16="http://schemas.microsoft.com/office/drawing/2014/main" id="{EE8C7CDF-ADE3-4552-BF21-5EEC199475CD}"/>
              </a:ext>
            </a:extLst>
          </p:cNvPr>
          <p:cNvSpPr/>
          <p:nvPr/>
        </p:nvSpPr>
        <p:spPr>
          <a:xfrm>
            <a:off x="8484901" y="1911878"/>
            <a:ext cx="1546456" cy="673179"/>
          </a:xfrm>
          <a:prstGeom prst="parallelogram">
            <a:avLst>
              <a:gd name="adj" fmla="val 64815"/>
            </a:avLst>
          </a:prstGeom>
          <a:solidFill>
            <a:srgbClr val="FFF2CC">
              <a:alpha val="60000"/>
            </a:srgb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B52B0AD-7A6B-4309-B5F4-104F42B85BB3}"/>
              </a:ext>
            </a:extLst>
          </p:cNvPr>
          <p:cNvCxnSpPr>
            <a:cxnSpLocks/>
          </p:cNvCxnSpPr>
          <p:nvPr/>
        </p:nvCxnSpPr>
        <p:spPr>
          <a:xfrm>
            <a:off x="1914181" y="1019240"/>
            <a:ext cx="246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97CB2B7-47D8-4BE4-B2EE-926249082E7C}"/>
              </a:ext>
            </a:extLst>
          </p:cNvPr>
          <p:cNvCxnSpPr>
            <a:cxnSpLocks/>
          </p:cNvCxnSpPr>
          <p:nvPr/>
        </p:nvCxnSpPr>
        <p:spPr>
          <a:xfrm flipH="1">
            <a:off x="2062771" y="1019240"/>
            <a:ext cx="101600" cy="17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1BC5E54-1F1B-4A87-81DC-B966F71F608F}"/>
              </a:ext>
            </a:extLst>
          </p:cNvPr>
          <p:cNvCxnSpPr>
            <a:cxnSpLocks/>
          </p:cNvCxnSpPr>
          <p:nvPr/>
        </p:nvCxnSpPr>
        <p:spPr>
          <a:xfrm>
            <a:off x="1914181" y="1278765"/>
            <a:ext cx="246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1FF151C-84E6-4036-B68E-9381AB651746}"/>
              </a:ext>
            </a:extLst>
          </p:cNvPr>
          <p:cNvCxnSpPr>
            <a:cxnSpLocks/>
          </p:cNvCxnSpPr>
          <p:nvPr/>
        </p:nvCxnSpPr>
        <p:spPr>
          <a:xfrm flipH="1">
            <a:off x="2058961" y="1274510"/>
            <a:ext cx="101600" cy="17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9859836-4FA4-4786-824D-69EE521E287E}"/>
              </a:ext>
            </a:extLst>
          </p:cNvPr>
          <p:cNvCxnSpPr>
            <a:cxnSpLocks/>
          </p:cNvCxnSpPr>
          <p:nvPr/>
        </p:nvCxnSpPr>
        <p:spPr>
          <a:xfrm>
            <a:off x="1914181" y="1532200"/>
            <a:ext cx="246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5E382A0-0F58-4514-945F-27F987FB39C2}"/>
              </a:ext>
            </a:extLst>
          </p:cNvPr>
          <p:cNvCxnSpPr>
            <a:cxnSpLocks/>
          </p:cNvCxnSpPr>
          <p:nvPr/>
        </p:nvCxnSpPr>
        <p:spPr>
          <a:xfrm flipH="1">
            <a:off x="2058961" y="1527945"/>
            <a:ext cx="101600" cy="17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0C91E48-8DE5-4EB2-B460-1D7D9F50EBE8}"/>
              </a:ext>
            </a:extLst>
          </p:cNvPr>
          <p:cNvCxnSpPr>
            <a:cxnSpLocks/>
          </p:cNvCxnSpPr>
          <p:nvPr/>
        </p:nvCxnSpPr>
        <p:spPr>
          <a:xfrm>
            <a:off x="4998248" y="1268214"/>
            <a:ext cx="246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013D906-0A1B-4CB3-9C87-26E6EF436611}"/>
              </a:ext>
            </a:extLst>
          </p:cNvPr>
          <p:cNvCxnSpPr>
            <a:cxnSpLocks/>
          </p:cNvCxnSpPr>
          <p:nvPr/>
        </p:nvCxnSpPr>
        <p:spPr>
          <a:xfrm flipH="1">
            <a:off x="5146838" y="1268214"/>
            <a:ext cx="101600" cy="17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3FFFF92-81B3-4279-859E-380FC82D304A}"/>
              </a:ext>
            </a:extLst>
          </p:cNvPr>
          <p:cNvCxnSpPr>
            <a:cxnSpLocks/>
          </p:cNvCxnSpPr>
          <p:nvPr/>
        </p:nvCxnSpPr>
        <p:spPr>
          <a:xfrm>
            <a:off x="8579270" y="2412327"/>
            <a:ext cx="246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84CB8F98-FAC3-4A0B-A99C-306D81387A68}"/>
              </a:ext>
            </a:extLst>
          </p:cNvPr>
          <p:cNvCxnSpPr>
            <a:cxnSpLocks/>
          </p:cNvCxnSpPr>
          <p:nvPr/>
        </p:nvCxnSpPr>
        <p:spPr>
          <a:xfrm flipH="1">
            <a:off x="8727860" y="2412327"/>
            <a:ext cx="101600" cy="17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E0B2327E-BE55-4221-82A7-C1ABB33C9874}"/>
              </a:ext>
            </a:extLst>
          </p:cNvPr>
          <p:cNvSpPr txBox="1"/>
          <p:nvPr/>
        </p:nvSpPr>
        <p:spPr>
          <a:xfrm>
            <a:off x="7898259" y="3997155"/>
            <a:ext cx="34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the final result got from conv </a:t>
            </a:r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48417DB-DEAB-453C-8E8C-F7D141514715}"/>
              </a:ext>
            </a:extLst>
          </p:cNvPr>
          <p:cNvSpPr txBox="1"/>
          <p:nvPr/>
        </p:nvSpPr>
        <p:spPr>
          <a:xfrm>
            <a:off x="3922199" y="5122367"/>
            <a:ext cx="4367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accumulate datas in the same </a:t>
            </a:r>
          </a:p>
          <a:p>
            <a:r>
              <a:rPr lang="en-US" altLang="zh-CN"/>
              <a:t> location from layers from diff kernel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28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0EF3E4C8-CD40-46AE-A552-39D7458D4783}"/>
              </a:ext>
            </a:extLst>
          </p:cNvPr>
          <p:cNvSpPr/>
          <p:nvPr/>
        </p:nvSpPr>
        <p:spPr>
          <a:xfrm>
            <a:off x="7990287" y="3060795"/>
            <a:ext cx="1415703" cy="675704"/>
          </a:xfrm>
          <a:prstGeom prst="parallelogram">
            <a:avLst>
              <a:gd name="adj" fmla="val 64815"/>
            </a:avLst>
          </a:prstGeom>
          <a:solidFill>
            <a:srgbClr val="45F9F5">
              <a:alpha val="39000"/>
            </a:srgb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平行四边形 70">
            <a:extLst>
              <a:ext uri="{FF2B5EF4-FFF2-40B4-BE49-F238E27FC236}">
                <a16:creationId xmlns:a16="http://schemas.microsoft.com/office/drawing/2014/main" id="{F0CFABA9-6A15-4AA8-9C32-8F6290EA5EAD}"/>
              </a:ext>
            </a:extLst>
          </p:cNvPr>
          <p:cNvSpPr/>
          <p:nvPr/>
        </p:nvSpPr>
        <p:spPr>
          <a:xfrm>
            <a:off x="7983619" y="2592252"/>
            <a:ext cx="1409037" cy="645490"/>
          </a:xfrm>
          <a:prstGeom prst="parallelogram">
            <a:avLst>
              <a:gd name="adj" fmla="val 64815"/>
            </a:avLst>
          </a:prstGeom>
          <a:solidFill>
            <a:schemeClr val="accent1">
              <a:lumMod val="40000"/>
              <a:lumOff val="60000"/>
              <a:alpha val="44000"/>
            </a:scheme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A01CD2-C74C-406A-8C60-033E56428AAF}"/>
              </a:ext>
            </a:extLst>
          </p:cNvPr>
          <p:cNvSpPr/>
          <p:nvPr/>
        </p:nvSpPr>
        <p:spPr>
          <a:xfrm>
            <a:off x="4128484" y="4676647"/>
            <a:ext cx="44582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Pooling</a:t>
            </a:r>
            <a:endParaRPr lang="zh-CN" altLang="en-US" sz="40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2378E51B-CA2F-401B-A7C2-6BFE35350A81}"/>
              </a:ext>
            </a:extLst>
          </p:cNvPr>
          <p:cNvSpPr/>
          <p:nvPr/>
        </p:nvSpPr>
        <p:spPr>
          <a:xfrm>
            <a:off x="2763024" y="3273602"/>
            <a:ext cx="2927611" cy="1236583"/>
          </a:xfrm>
          <a:prstGeom prst="parallelogram">
            <a:avLst>
              <a:gd name="adj" fmla="val 64815"/>
            </a:avLst>
          </a:prstGeom>
          <a:solidFill>
            <a:srgbClr val="45F9F5">
              <a:alpha val="39000"/>
            </a:srgb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CBC26931-27DB-48DA-850C-44332A429595}"/>
              </a:ext>
            </a:extLst>
          </p:cNvPr>
          <p:cNvSpPr/>
          <p:nvPr/>
        </p:nvSpPr>
        <p:spPr>
          <a:xfrm>
            <a:off x="2763025" y="2388976"/>
            <a:ext cx="2927611" cy="1236583"/>
          </a:xfrm>
          <a:prstGeom prst="parallelogram">
            <a:avLst>
              <a:gd name="adj" fmla="val 64815"/>
            </a:avLst>
          </a:prstGeom>
          <a:solidFill>
            <a:schemeClr val="accent1">
              <a:lumMod val="40000"/>
              <a:lumOff val="60000"/>
              <a:alpha val="44000"/>
            </a:scheme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27FB2F5B-42E0-4297-B06D-E95025581E02}"/>
              </a:ext>
            </a:extLst>
          </p:cNvPr>
          <p:cNvGrpSpPr/>
          <p:nvPr/>
        </p:nvGrpSpPr>
        <p:grpSpPr>
          <a:xfrm>
            <a:off x="2763872" y="1471625"/>
            <a:ext cx="2929108" cy="1306934"/>
            <a:chOff x="1691952" y="1674877"/>
            <a:chExt cx="2929108" cy="1306934"/>
          </a:xfrm>
        </p:grpSpPr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56BE2E46-72E8-4CF6-91E0-B19AC1C4DDBC}"/>
                </a:ext>
              </a:extLst>
            </p:cNvPr>
            <p:cNvSpPr/>
            <p:nvPr/>
          </p:nvSpPr>
          <p:spPr>
            <a:xfrm>
              <a:off x="1693449" y="1707059"/>
              <a:ext cx="2927611" cy="1236583"/>
            </a:xfrm>
            <a:prstGeom prst="parallelogram">
              <a:avLst>
                <a:gd name="adj" fmla="val 64815"/>
              </a:avLst>
            </a:prstGeom>
            <a:solidFill>
              <a:srgbClr val="FFF2CC">
                <a:alpha val="60000"/>
              </a:srgbClr>
            </a:solidFill>
            <a:ln w="6350">
              <a:solidFill>
                <a:schemeClr val="tx2">
                  <a:lumMod val="75000"/>
                </a:schemeClr>
              </a:solidFill>
            </a:ln>
            <a:effectLst>
              <a:glow rad="38100">
                <a:schemeClr val="accent2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2EACA5C-B013-4182-84F3-551E7E4786FF}"/>
                </a:ext>
              </a:extLst>
            </p:cNvPr>
            <p:cNvCxnSpPr>
              <a:cxnSpLocks/>
            </p:cNvCxnSpPr>
            <p:nvPr/>
          </p:nvCxnSpPr>
          <p:spPr>
            <a:xfrm>
              <a:off x="2096735" y="2317778"/>
              <a:ext cx="2126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CB26FBE-5431-40B5-B525-2873C3039F3F}"/>
                </a:ext>
              </a:extLst>
            </p:cNvPr>
            <p:cNvCxnSpPr/>
            <p:nvPr/>
          </p:nvCxnSpPr>
          <p:spPr>
            <a:xfrm>
              <a:off x="2305367" y="2011026"/>
              <a:ext cx="2126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7541740-1BF3-4955-B346-7EEA7DB0A492}"/>
                </a:ext>
              </a:extLst>
            </p:cNvPr>
            <p:cNvCxnSpPr/>
            <p:nvPr/>
          </p:nvCxnSpPr>
          <p:spPr>
            <a:xfrm>
              <a:off x="1880835" y="2638406"/>
              <a:ext cx="2126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8027ECD-D223-4A01-8DE4-2CB484F692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9529" y="1707058"/>
              <a:ext cx="805616" cy="1236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A2062CF-FFAB-4090-9E28-89B89828C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5924" y="1712296"/>
              <a:ext cx="794862" cy="1226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D12069DE-8EDA-4FCD-A942-5860F77459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6809" y="1717533"/>
              <a:ext cx="794195" cy="1220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4B601A93-FC56-4B91-B810-C18B2443D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2542" y="1717533"/>
              <a:ext cx="794195" cy="1220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F2B324A-5FD9-46FD-9600-75CA7C6CECA2}"/>
                </a:ext>
              </a:extLst>
            </p:cNvPr>
            <p:cNvSpPr txBox="1"/>
            <p:nvPr/>
          </p:nvSpPr>
          <p:spPr>
            <a:xfrm>
              <a:off x="2483718" y="1674877"/>
              <a:ext cx="25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85EECDF-9DCD-4E37-87E5-02C274E5116C}"/>
                </a:ext>
              </a:extLst>
            </p:cNvPr>
            <p:cNvSpPr txBox="1"/>
            <p:nvPr/>
          </p:nvSpPr>
          <p:spPr>
            <a:xfrm>
              <a:off x="3000807" y="1681270"/>
              <a:ext cx="25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1D7FAC0-E45B-457E-9903-354FDB2E35FA}"/>
                </a:ext>
              </a:extLst>
            </p:cNvPr>
            <p:cNvSpPr txBox="1"/>
            <p:nvPr/>
          </p:nvSpPr>
          <p:spPr>
            <a:xfrm>
              <a:off x="2283345" y="1993138"/>
              <a:ext cx="25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2941F9F-FDA0-4AF6-97BB-B870396971B0}"/>
                </a:ext>
              </a:extLst>
            </p:cNvPr>
            <p:cNvSpPr txBox="1"/>
            <p:nvPr/>
          </p:nvSpPr>
          <p:spPr>
            <a:xfrm>
              <a:off x="2804198" y="1968419"/>
              <a:ext cx="25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9</a:t>
              </a:r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3255D5F-E24B-4403-91B6-BDC558C640B0}"/>
                </a:ext>
              </a:extLst>
            </p:cNvPr>
            <p:cNvSpPr txBox="1"/>
            <p:nvPr/>
          </p:nvSpPr>
          <p:spPr>
            <a:xfrm>
              <a:off x="3515541" y="1681776"/>
              <a:ext cx="25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E9565F0-915E-4A5B-A217-BD006DBEA7AE}"/>
                </a:ext>
              </a:extLst>
            </p:cNvPr>
            <p:cNvSpPr txBox="1"/>
            <p:nvPr/>
          </p:nvSpPr>
          <p:spPr>
            <a:xfrm>
              <a:off x="3320656" y="1990774"/>
              <a:ext cx="25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590C16D-764E-4F5F-843B-587BAE402AD8}"/>
                </a:ext>
              </a:extLst>
            </p:cNvPr>
            <p:cNvSpPr txBox="1"/>
            <p:nvPr/>
          </p:nvSpPr>
          <p:spPr>
            <a:xfrm>
              <a:off x="4068300" y="1693191"/>
              <a:ext cx="25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93E9A50-8E45-4B11-91DC-0F4108DA5403}"/>
                </a:ext>
              </a:extLst>
            </p:cNvPr>
            <p:cNvSpPr txBox="1"/>
            <p:nvPr/>
          </p:nvSpPr>
          <p:spPr>
            <a:xfrm>
              <a:off x="3818822" y="1986675"/>
              <a:ext cx="25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07560C6-89E8-4A7C-B9B6-89F594637723}"/>
                </a:ext>
              </a:extLst>
            </p:cNvPr>
            <p:cNvSpPr txBox="1"/>
            <p:nvPr/>
          </p:nvSpPr>
          <p:spPr>
            <a:xfrm>
              <a:off x="2085296" y="2307725"/>
              <a:ext cx="25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3F85FD3-CBE5-4D2E-950F-EEE78417FCF7}"/>
                </a:ext>
              </a:extLst>
            </p:cNvPr>
            <p:cNvSpPr txBox="1"/>
            <p:nvPr/>
          </p:nvSpPr>
          <p:spPr>
            <a:xfrm>
              <a:off x="2906483" y="2612479"/>
              <a:ext cx="25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2672C32-6EF8-4C4B-B65F-7CB499A60097}"/>
                </a:ext>
              </a:extLst>
            </p:cNvPr>
            <p:cNvSpPr txBox="1"/>
            <p:nvPr/>
          </p:nvSpPr>
          <p:spPr>
            <a:xfrm>
              <a:off x="3112225" y="2306651"/>
              <a:ext cx="25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A5C1FD5F-0DEF-43B6-B841-146D39431F59}"/>
                </a:ext>
              </a:extLst>
            </p:cNvPr>
            <p:cNvSpPr txBox="1"/>
            <p:nvPr/>
          </p:nvSpPr>
          <p:spPr>
            <a:xfrm>
              <a:off x="3459733" y="2594581"/>
              <a:ext cx="25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47B7E76-C0CE-4C90-91C1-DCBAA2697BB9}"/>
                </a:ext>
              </a:extLst>
            </p:cNvPr>
            <p:cNvSpPr txBox="1"/>
            <p:nvPr/>
          </p:nvSpPr>
          <p:spPr>
            <a:xfrm>
              <a:off x="3634965" y="2311966"/>
              <a:ext cx="25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7AF8FB2-AEB2-4A2E-99CB-AEB13560B46F}"/>
                </a:ext>
              </a:extLst>
            </p:cNvPr>
            <p:cNvSpPr txBox="1"/>
            <p:nvPr/>
          </p:nvSpPr>
          <p:spPr>
            <a:xfrm>
              <a:off x="2604502" y="2316533"/>
              <a:ext cx="25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49E6D75-6114-47D8-90A7-9344021605A8}"/>
                </a:ext>
              </a:extLst>
            </p:cNvPr>
            <p:cNvSpPr txBox="1"/>
            <p:nvPr/>
          </p:nvSpPr>
          <p:spPr>
            <a:xfrm>
              <a:off x="1894673" y="2608071"/>
              <a:ext cx="25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FD21736-EBE5-4F0B-8DD4-F1681A97384C}"/>
                </a:ext>
              </a:extLst>
            </p:cNvPr>
            <p:cNvSpPr txBox="1"/>
            <p:nvPr/>
          </p:nvSpPr>
          <p:spPr>
            <a:xfrm>
              <a:off x="2403953" y="2602182"/>
              <a:ext cx="25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  <a:endParaRPr lang="zh-CN" altLang="en-US"/>
            </a:p>
          </p:txBody>
        </p:sp>
        <p:sp>
          <p:nvSpPr>
            <p:cNvPr id="58" name="平行四边形 57">
              <a:extLst>
                <a:ext uri="{FF2B5EF4-FFF2-40B4-BE49-F238E27FC236}">
                  <a16:creationId xmlns:a16="http://schemas.microsoft.com/office/drawing/2014/main" id="{53597865-85E2-40C4-A12B-8E2C687CBD38}"/>
                </a:ext>
              </a:extLst>
            </p:cNvPr>
            <p:cNvSpPr/>
            <p:nvPr/>
          </p:nvSpPr>
          <p:spPr>
            <a:xfrm>
              <a:off x="2117016" y="1721257"/>
              <a:ext cx="1407129" cy="581578"/>
            </a:xfrm>
            <a:prstGeom prst="parallelogram">
              <a:avLst>
                <a:gd name="adj" fmla="val 64815"/>
              </a:avLst>
            </a:prstGeom>
            <a:solidFill>
              <a:srgbClr val="CAE1B8">
                <a:alpha val="33000"/>
              </a:srgbClr>
            </a:solidFill>
            <a:ln w="6350">
              <a:solidFill>
                <a:schemeClr val="tx2">
                  <a:lumMod val="75000"/>
                </a:schemeClr>
              </a:solidFill>
            </a:ln>
            <a:effectLst>
              <a:glow rad="38100">
                <a:schemeClr val="accent2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平行四边形 58">
              <a:extLst>
                <a:ext uri="{FF2B5EF4-FFF2-40B4-BE49-F238E27FC236}">
                  <a16:creationId xmlns:a16="http://schemas.microsoft.com/office/drawing/2014/main" id="{6E21F06D-FA98-4D9E-8A25-5CF0824EAAB7}"/>
                </a:ext>
              </a:extLst>
            </p:cNvPr>
            <p:cNvSpPr/>
            <p:nvPr/>
          </p:nvSpPr>
          <p:spPr>
            <a:xfrm>
              <a:off x="1691952" y="2297764"/>
              <a:ext cx="1440967" cy="641007"/>
            </a:xfrm>
            <a:prstGeom prst="parallelogram">
              <a:avLst>
                <a:gd name="adj" fmla="val 64815"/>
              </a:avLst>
            </a:prstGeom>
            <a:solidFill>
              <a:schemeClr val="accent1">
                <a:lumMod val="40000"/>
                <a:lumOff val="60000"/>
                <a:alpha val="32000"/>
              </a:schemeClr>
            </a:solidFill>
            <a:ln w="6350">
              <a:solidFill>
                <a:schemeClr val="tx2">
                  <a:lumMod val="75000"/>
                </a:schemeClr>
              </a:solidFill>
            </a:ln>
            <a:effectLst>
              <a:glow rad="38100">
                <a:schemeClr val="accent2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平行四边形 59">
              <a:extLst>
                <a:ext uri="{FF2B5EF4-FFF2-40B4-BE49-F238E27FC236}">
                  <a16:creationId xmlns:a16="http://schemas.microsoft.com/office/drawing/2014/main" id="{C5A94978-5A26-4AFE-818E-F7935313E5C5}"/>
                </a:ext>
              </a:extLst>
            </p:cNvPr>
            <p:cNvSpPr/>
            <p:nvPr/>
          </p:nvSpPr>
          <p:spPr>
            <a:xfrm>
              <a:off x="3144209" y="1717533"/>
              <a:ext cx="1462925" cy="583881"/>
            </a:xfrm>
            <a:prstGeom prst="parallelogram">
              <a:avLst>
                <a:gd name="adj" fmla="val 64815"/>
              </a:avLst>
            </a:prstGeom>
            <a:solidFill>
              <a:srgbClr val="B676A3">
                <a:alpha val="40000"/>
              </a:srgbClr>
            </a:solidFill>
            <a:ln w="6350">
              <a:solidFill>
                <a:schemeClr val="tx2">
                  <a:lumMod val="75000"/>
                </a:schemeClr>
              </a:solidFill>
            </a:ln>
            <a:effectLst>
              <a:glow rad="38100">
                <a:schemeClr val="accent2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平行四边形 60">
              <a:extLst>
                <a:ext uri="{FF2B5EF4-FFF2-40B4-BE49-F238E27FC236}">
                  <a16:creationId xmlns:a16="http://schemas.microsoft.com/office/drawing/2014/main" id="{5EAAB9E8-A43F-473A-B8C6-C024BE2A3ED0}"/>
                </a:ext>
              </a:extLst>
            </p:cNvPr>
            <p:cNvSpPr/>
            <p:nvPr/>
          </p:nvSpPr>
          <p:spPr>
            <a:xfrm>
              <a:off x="2722565" y="2327841"/>
              <a:ext cx="1500289" cy="610564"/>
            </a:xfrm>
            <a:prstGeom prst="parallelogram">
              <a:avLst>
                <a:gd name="adj" fmla="val 64815"/>
              </a:avLst>
            </a:prstGeom>
            <a:solidFill>
              <a:srgbClr val="45F9F5">
                <a:alpha val="35000"/>
              </a:srgbClr>
            </a:solidFill>
            <a:ln w="6350">
              <a:solidFill>
                <a:schemeClr val="tx2">
                  <a:lumMod val="75000"/>
                </a:schemeClr>
              </a:solidFill>
            </a:ln>
            <a:effectLst>
              <a:glow rad="38100">
                <a:schemeClr val="accent2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右大括号 63">
            <a:extLst>
              <a:ext uri="{FF2B5EF4-FFF2-40B4-BE49-F238E27FC236}">
                <a16:creationId xmlns:a16="http://schemas.microsoft.com/office/drawing/2014/main" id="{122D5BA6-E419-4F53-9F6A-0A086A4E0504}"/>
              </a:ext>
            </a:extLst>
          </p:cNvPr>
          <p:cNvSpPr/>
          <p:nvPr/>
        </p:nvSpPr>
        <p:spPr>
          <a:xfrm>
            <a:off x="6555436" y="1675939"/>
            <a:ext cx="584042" cy="2696153"/>
          </a:xfrm>
          <a:prstGeom prst="rightBrace">
            <a:avLst>
              <a:gd name="adj1" fmla="val 120147"/>
              <a:gd name="adj2" fmla="val 5112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33FFBEDE-B064-464C-B272-4861CD6E1B28}"/>
              </a:ext>
            </a:extLst>
          </p:cNvPr>
          <p:cNvGrpSpPr/>
          <p:nvPr/>
        </p:nvGrpSpPr>
        <p:grpSpPr>
          <a:xfrm>
            <a:off x="7981716" y="2094512"/>
            <a:ext cx="1410940" cy="671202"/>
            <a:chOff x="6698757" y="2038349"/>
            <a:chExt cx="1410940" cy="671202"/>
          </a:xfrm>
        </p:grpSpPr>
        <p:sp>
          <p:nvSpPr>
            <p:cNvPr id="66" name="平行四边形 65">
              <a:extLst>
                <a:ext uri="{FF2B5EF4-FFF2-40B4-BE49-F238E27FC236}">
                  <a16:creationId xmlns:a16="http://schemas.microsoft.com/office/drawing/2014/main" id="{0E772F3A-CEE5-4350-AACF-5C1D89EACF7B}"/>
                </a:ext>
              </a:extLst>
            </p:cNvPr>
            <p:cNvSpPr/>
            <p:nvPr/>
          </p:nvSpPr>
          <p:spPr>
            <a:xfrm>
              <a:off x="6911186" y="2038349"/>
              <a:ext cx="703565" cy="335601"/>
            </a:xfrm>
            <a:prstGeom prst="parallelogram">
              <a:avLst>
                <a:gd name="adj" fmla="val 64815"/>
              </a:avLst>
            </a:prstGeom>
            <a:solidFill>
              <a:srgbClr val="CAE1B8">
                <a:alpha val="33000"/>
              </a:srgbClr>
            </a:solidFill>
            <a:ln w="6350">
              <a:solidFill>
                <a:schemeClr val="tx2">
                  <a:lumMod val="75000"/>
                </a:schemeClr>
              </a:solidFill>
            </a:ln>
            <a:effectLst>
              <a:glow rad="38100">
                <a:schemeClr val="accent2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平行四边形 66">
              <a:extLst>
                <a:ext uri="{FF2B5EF4-FFF2-40B4-BE49-F238E27FC236}">
                  <a16:creationId xmlns:a16="http://schemas.microsoft.com/office/drawing/2014/main" id="{BFCBD3D5-8C31-4FCD-A5C0-35E2E652C00F}"/>
                </a:ext>
              </a:extLst>
            </p:cNvPr>
            <p:cNvSpPr/>
            <p:nvPr/>
          </p:nvSpPr>
          <p:spPr>
            <a:xfrm>
              <a:off x="7406132" y="2039685"/>
              <a:ext cx="703565" cy="335601"/>
            </a:xfrm>
            <a:prstGeom prst="parallelogram">
              <a:avLst>
                <a:gd name="adj" fmla="val 64815"/>
              </a:avLst>
            </a:prstGeom>
            <a:solidFill>
              <a:srgbClr val="B676A3">
                <a:alpha val="40000"/>
              </a:srgbClr>
            </a:solidFill>
            <a:ln w="6350">
              <a:solidFill>
                <a:schemeClr val="tx2">
                  <a:lumMod val="75000"/>
                </a:schemeClr>
              </a:solidFill>
            </a:ln>
            <a:effectLst>
              <a:glow rad="38100">
                <a:schemeClr val="accent2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平行四边形 67">
              <a:extLst>
                <a:ext uri="{FF2B5EF4-FFF2-40B4-BE49-F238E27FC236}">
                  <a16:creationId xmlns:a16="http://schemas.microsoft.com/office/drawing/2014/main" id="{C041B688-35A7-4D3E-BC69-972ADBE35298}"/>
                </a:ext>
              </a:extLst>
            </p:cNvPr>
            <p:cNvSpPr/>
            <p:nvPr/>
          </p:nvSpPr>
          <p:spPr>
            <a:xfrm>
              <a:off x="6698757" y="2373950"/>
              <a:ext cx="703565" cy="335601"/>
            </a:xfrm>
            <a:prstGeom prst="parallelogram">
              <a:avLst>
                <a:gd name="adj" fmla="val 64815"/>
              </a:avLst>
            </a:prstGeom>
            <a:solidFill>
              <a:srgbClr val="E6E1DE"/>
            </a:solidFill>
            <a:ln w="6350">
              <a:solidFill>
                <a:schemeClr val="tx2">
                  <a:lumMod val="75000"/>
                </a:schemeClr>
              </a:solidFill>
            </a:ln>
            <a:effectLst>
              <a:glow rad="38100">
                <a:schemeClr val="accent2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平行四边形 68">
              <a:extLst>
                <a:ext uri="{FF2B5EF4-FFF2-40B4-BE49-F238E27FC236}">
                  <a16:creationId xmlns:a16="http://schemas.microsoft.com/office/drawing/2014/main" id="{3D4ED33E-531E-41C6-80E0-8C8A93F82509}"/>
                </a:ext>
              </a:extLst>
            </p:cNvPr>
            <p:cNvSpPr/>
            <p:nvPr/>
          </p:nvSpPr>
          <p:spPr>
            <a:xfrm>
              <a:off x="7197513" y="2364424"/>
              <a:ext cx="703565" cy="335601"/>
            </a:xfrm>
            <a:prstGeom prst="parallelogram">
              <a:avLst>
                <a:gd name="adj" fmla="val 64815"/>
              </a:avLst>
            </a:prstGeom>
            <a:solidFill>
              <a:srgbClr val="B9EFE1"/>
            </a:solidFill>
            <a:ln w="6350">
              <a:solidFill>
                <a:schemeClr val="tx2">
                  <a:lumMod val="75000"/>
                </a:schemeClr>
              </a:solidFill>
            </a:ln>
            <a:effectLst>
              <a:glow rad="38100">
                <a:schemeClr val="accent2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9480BABA-0F49-4BBE-85BA-3A7DD442811C}"/>
              </a:ext>
            </a:extLst>
          </p:cNvPr>
          <p:cNvSpPr txBox="1"/>
          <p:nvPr/>
        </p:nvSpPr>
        <p:spPr>
          <a:xfrm>
            <a:off x="8388775" y="2099583"/>
            <a:ext cx="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F692C13E-9760-4F39-BA7D-B2E398E82BF9}"/>
              </a:ext>
            </a:extLst>
          </p:cNvPr>
          <p:cNvSpPr txBox="1"/>
          <p:nvPr/>
        </p:nvSpPr>
        <p:spPr>
          <a:xfrm>
            <a:off x="8875958" y="2091270"/>
            <a:ext cx="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00C5FC5-FD08-4651-98D6-94C9595AAC31}"/>
              </a:ext>
            </a:extLst>
          </p:cNvPr>
          <p:cNvSpPr txBox="1"/>
          <p:nvPr/>
        </p:nvSpPr>
        <p:spPr>
          <a:xfrm>
            <a:off x="8183168" y="2426122"/>
            <a:ext cx="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C2FCD6D-56FE-45E1-A0F8-17C55F003200}"/>
              </a:ext>
            </a:extLst>
          </p:cNvPr>
          <p:cNvSpPr txBox="1"/>
          <p:nvPr/>
        </p:nvSpPr>
        <p:spPr>
          <a:xfrm>
            <a:off x="8678114" y="2426122"/>
            <a:ext cx="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23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右大括号 17">
            <a:extLst>
              <a:ext uri="{FF2B5EF4-FFF2-40B4-BE49-F238E27FC236}">
                <a16:creationId xmlns:a16="http://schemas.microsoft.com/office/drawing/2014/main" id="{D9BD7FBD-7BC1-4261-96AF-71312D230116}"/>
              </a:ext>
            </a:extLst>
          </p:cNvPr>
          <p:cNvSpPr/>
          <p:nvPr/>
        </p:nvSpPr>
        <p:spPr>
          <a:xfrm>
            <a:off x="8528088" y="2068183"/>
            <a:ext cx="342497" cy="4456287"/>
          </a:xfrm>
          <a:prstGeom prst="rightBrace">
            <a:avLst>
              <a:gd name="adj1" fmla="val 424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8232613-8341-4ECF-96F9-382BCCED303A}"/>
              </a:ext>
            </a:extLst>
          </p:cNvPr>
          <p:cNvSpPr/>
          <p:nvPr/>
        </p:nvSpPr>
        <p:spPr>
          <a:xfrm>
            <a:off x="8835040" y="4082049"/>
            <a:ext cx="39786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</a:t>
            </a:r>
            <a:endParaRPr lang="zh-CN" alt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A2B3434-B514-4739-9073-98C3225C63D5}"/>
              </a:ext>
            </a:extLst>
          </p:cNvPr>
          <p:cNvSpPr/>
          <p:nvPr/>
        </p:nvSpPr>
        <p:spPr>
          <a:xfrm>
            <a:off x="5645801" y="3862139"/>
            <a:ext cx="5400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endParaRPr lang="zh-CN" altLang="en-US" sz="32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22C3CE34-0B1F-46F2-879E-0F0672E6F471}"/>
              </a:ext>
            </a:extLst>
          </p:cNvPr>
          <p:cNvGrpSpPr/>
          <p:nvPr/>
        </p:nvGrpSpPr>
        <p:grpSpPr>
          <a:xfrm>
            <a:off x="6371077" y="1969223"/>
            <a:ext cx="2209550" cy="4594856"/>
            <a:chOff x="4713491" y="868682"/>
            <a:chExt cx="2209550" cy="4594856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F530A08-458F-4710-B1B4-5F0931D2ECAE}"/>
                </a:ext>
              </a:extLst>
            </p:cNvPr>
            <p:cNvSpPr/>
            <p:nvPr/>
          </p:nvSpPr>
          <p:spPr>
            <a:xfrm rot="5400000">
              <a:off x="3520838" y="2061335"/>
              <a:ext cx="4594856" cy="2209550"/>
            </a:xfrm>
            <a:prstGeom prst="roundRect">
              <a:avLst>
                <a:gd name="adj" fmla="val 810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BF2DDE5-CC1B-4A63-9CAD-9B9B4EB169EF}"/>
                </a:ext>
              </a:extLst>
            </p:cNvPr>
            <p:cNvSpPr/>
            <p:nvPr/>
          </p:nvSpPr>
          <p:spPr>
            <a:xfrm rot="5400000">
              <a:off x="4815630" y="1766175"/>
              <a:ext cx="289560" cy="274320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F7EB84A-ABCE-4F24-86C5-4DD4DD2D2BEF}"/>
                </a:ext>
              </a:extLst>
            </p:cNvPr>
            <p:cNvSpPr/>
            <p:nvPr/>
          </p:nvSpPr>
          <p:spPr>
            <a:xfrm rot="5400000">
              <a:off x="4815630" y="2160511"/>
              <a:ext cx="289560" cy="274320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0E087B8-1D91-41EF-A9B0-0163A970635B}"/>
                </a:ext>
              </a:extLst>
            </p:cNvPr>
            <p:cNvSpPr/>
            <p:nvPr/>
          </p:nvSpPr>
          <p:spPr>
            <a:xfrm rot="5400000">
              <a:off x="4815630" y="2554847"/>
              <a:ext cx="289560" cy="274320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8B4FBFD-D077-42FC-8520-A90CF0045A3F}"/>
                </a:ext>
              </a:extLst>
            </p:cNvPr>
            <p:cNvSpPr/>
            <p:nvPr/>
          </p:nvSpPr>
          <p:spPr>
            <a:xfrm rot="5400000">
              <a:off x="4823250" y="2949183"/>
              <a:ext cx="289560" cy="274320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E71B2BF-9AAD-4575-B8BC-6574AF3F2327}"/>
                </a:ext>
              </a:extLst>
            </p:cNvPr>
            <p:cNvSpPr/>
            <p:nvPr/>
          </p:nvSpPr>
          <p:spPr>
            <a:xfrm rot="5400000">
              <a:off x="4823250" y="3346373"/>
              <a:ext cx="289560" cy="274320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7C87515-84E7-4128-8355-5DCE9482EC07}"/>
                </a:ext>
              </a:extLst>
            </p:cNvPr>
            <p:cNvSpPr/>
            <p:nvPr/>
          </p:nvSpPr>
          <p:spPr>
            <a:xfrm rot="5400000">
              <a:off x="4815630" y="4277445"/>
              <a:ext cx="289560" cy="274320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429C8848-7681-40B3-AFA2-67030C92CE86}"/>
                </a:ext>
              </a:extLst>
            </p:cNvPr>
            <p:cNvSpPr/>
            <p:nvPr/>
          </p:nvSpPr>
          <p:spPr>
            <a:xfrm rot="5400000">
              <a:off x="4945170" y="3672359"/>
              <a:ext cx="45719" cy="53340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312B7CC-BEF5-493E-B4ED-8DE89D9917CD}"/>
                </a:ext>
              </a:extLst>
            </p:cNvPr>
            <p:cNvSpPr/>
            <p:nvPr/>
          </p:nvSpPr>
          <p:spPr>
            <a:xfrm rot="5400000">
              <a:off x="4945170" y="3767620"/>
              <a:ext cx="45719" cy="53340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1661CC2-CF26-4574-A8C2-DFD93B1B22C2}"/>
                </a:ext>
              </a:extLst>
            </p:cNvPr>
            <p:cNvSpPr/>
            <p:nvPr/>
          </p:nvSpPr>
          <p:spPr>
            <a:xfrm rot="5400000">
              <a:off x="4945170" y="3868600"/>
              <a:ext cx="45719" cy="53340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31DA396-C9AD-4518-962C-D77160CE94FA}"/>
                </a:ext>
              </a:extLst>
            </p:cNvPr>
            <p:cNvSpPr/>
            <p:nvPr/>
          </p:nvSpPr>
          <p:spPr>
            <a:xfrm rot="5400000">
              <a:off x="4945170" y="3966215"/>
              <a:ext cx="45719" cy="53340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4A496D77-08A3-401D-B631-34D85B879295}"/>
                </a:ext>
              </a:extLst>
            </p:cNvPr>
            <p:cNvSpPr/>
            <p:nvPr/>
          </p:nvSpPr>
          <p:spPr>
            <a:xfrm rot="5400000">
              <a:off x="4945170" y="4069326"/>
              <a:ext cx="45719" cy="53340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2CA911B-5CCB-4DB6-B5B2-DD747A9F8EFB}"/>
                </a:ext>
              </a:extLst>
            </p:cNvPr>
            <p:cNvSpPr/>
            <p:nvPr/>
          </p:nvSpPr>
          <p:spPr>
            <a:xfrm rot="5400000">
              <a:off x="4945170" y="4172437"/>
              <a:ext cx="45719" cy="53340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CBC6B20-55F8-4E3A-8296-CEFD3B57A2FA}"/>
                </a:ext>
              </a:extLst>
            </p:cNvPr>
            <p:cNvSpPr/>
            <p:nvPr/>
          </p:nvSpPr>
          <p:spPr>
            <a:xfrm rot="5400000">
              <a:off x="4815630" y="1401131"/>
              <a:ext cx="289560" cy="274320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94994C93-A876-4CBC-9E47-5A012722E2B1}"/>
                </a:ext>
              </a:extLst>
            </p:cNvPr>
            <p:cNvSpPr/>
            <p:nvPr/>
          </p:nvSpPr>
          <p:spPr>
            <a:xfrm rot="5400000">
              <a:off x="4808010" y="1003941"/>
              <a:ext cx="289560" cy="274320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93C25F0-9B3F-4C18-8A2E-C081A0A0499B}"/>
                </a:ext>
              </a:extLst>
            </p:cNvPr>
            <p:cNvSpPr/>
            <p:nvPr/>
          </p:nvSpPr>
          <p:spPr>
            <a:xfrm rot="5400000">
              <a:off x="4823250" y="4668685"/>
              <a:ext cx="289560" cy="274320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1588E89-82F2-4E51-B724-88154D2E6486}"/>
                </a:ext>
              </a:extLst>
            </p:cNvPr>
            <p:cNvSpPr/>
            <p:nvPr/>
          </p:nvSpPr>
          <p:spPr>
            <a:xfrm rot="5400000">
              <a:off x="4823250" y="5061608"/>
              <a:ext cx="289560" cy="274320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184EAF4-104A-4133-B7FD-DEE8688E5959}"/>
                </a:ext>
              </a:extLst>
            </p:cNvPr>
            <p:cNvSpPr/>
            <p:nvPr/>
          </p:nvSpPr>
          <p:spPr>
            <a:xfrm rot="5400000">
              <a:off x="5210658" y="1773795"/>
              <a:ext cx="289560" cy="2743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19407BA3-525C-4F3E-B39F-DEDE03CD4C1D}"/>
                </a:ext>
              </a:extLst>
            </p:cNvPr>
            <p:cNvSpPr/>
            <p:nvPr/>
          </p:nvSpPr>
          <p:spPr>
            <a:xfrm rot="5400000">
              <a:off x="5210658" y="2168131"/>
              <a:ext cx="289560" cy="2743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99F522D3-CD9E-407F-B0A3-D19F6D6C848C}"/>
                </a:ext>
              </a:extLst>
            </p:cNvPr>
            <p:cNvSpPr/>
            <p:nvPr/>
          </p:nvSpPr>
          <p:spPr>
            <a:xfrm rot="5400000">
              <a:off x="5210658" y="2562467"/>
              <a:ext cx="289560" cy="2743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0C69D47D-EF65-41D2-9CC9-82C7D621EC70}"/>
                </a:ext>
              </a:extLst>
            </p:cNvPr>
            <p:cNvSpPr/>
            <p:nvPr/>
          </p:nvSpPr>
          <p:spPr>
            <a:xfrm rot="5400000">
              <a:off x="5218278" y="2956803"/>
              <a:ext cx="289560" cy="2743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FD6BFD33-41B2-4AAE-A72E-C92FFEFEE1D8}"/>
                </a:ext>
              </a:extLst>
            </p:cNvPr>
            <p:cNvSpPr/>
            <p:nvPr/>
          </p:nvSpPr>
          <p:spPr>
            <a:xfrm rot="5400000">
              <a:off x="5218278" y="3353993"/>
              <a:ext cx="289560" cy="2743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38420840-FFE9-4393-999A-E9BEAFE34FB6}"/>
                </a:ext>
              </a:extLst>
            </p:cNvPr>
            <p:cNvSpPr/>
            <p:nvPr/>
          </p:nvSpPr>
          <p:spPr>
            <a:xfrm rot="5400000">
              <a:off x="5210658" y="4285065"/>
              <a:ext cx="289560" cy="2743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8833D7AD-903B-401B-BF29-9D0379C0B4A7}"/>
                </a:ext>
              </a:extLst>
            </p:cNvPr>
            <p:cNvSpPr/>
            <p:nvPr/>
          </p:nvSpPr>
          <p:spPr>
            <a:xfrm rot="5400000">
              <a:off x="5340198" y="3679979"/>
              <a:ext cx="45719" cy="5334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74F5A153-C602-4BD5-8F22-E675A67FDE9D}"/>
                </a:ext>
              </a:extLst>
            </p:cNvPr>
            <p:cNvSpPr/>
            <p:nvPr/>
          </p:nvSpPr>
          <p:spPr>
            <a:xfrm rot="5400000">
              <a:off x="5340198" y="3775240"/>
              <a:ext cx="45719" cy="5334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94BB8ECB-A28A-44C0-A33B-D232AFD5B882}"/>
                </a:ext>
              </a:extLst>
            </p:cNvPr>
            <p:cNvSpPr/>
            <p:nvPr/>
          </p:nvSpPr>
          <p:spPr>
            <a:xfrm rot="5400000">
              <a:off x="5340198" y="3876220"/>
              <a:ext cx="45719" cy="5334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0944781-AFBA-43F5-ABA3-30DF7E09D64D}"/>
                </a:ext>
              </a:extLst>
            </p:cNvPr>
            <p:cNvSpPr/>
            <p:nvPr/>
          </p:nvSpPr>
          <p:spPr>
            <a:xfrm rot="5400000">
              <a:off x="5340198" y="3973835"/>
              <a:ext cx="45719" cy="5334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084D20C-5813-47F0-AEAF-E7D0D846C36C}"/>
                </a:ext>
              </a:extLst>
            </p:cNvPr>
            <p:cNvSpPr/>
            <p:nvPr/>
          </p:nvSpPr>
          <p:spPr>
            <a:xfrm rot="5400000">
              <a:off x="5340198" y="4076946"/>
              <a:ext cx="45719" cy="5334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387F67EE-4C04-4EF1-A2D6-F2C3237177B8}"/>
                </a:ext>
              </a:extLst>
            </p:cNvPr>
            <p:cNvSpPr/>
            <p:nvPr/>
          </p:nvSpPr>
          <p:spPr>
            <a:xfrm rot="5400000">
              <a:off x="5340198" y="4180057"/>
              <a:ext cx="45719" cy="5334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CCC7BE5B-839F-4250-AD8D-835F53123DBF}"/>
                </a:ext>
              </a:extLst>
            </p:cNvPr>
            <p:cNvSpPr/>
            <p:nvPr/>
          </p:nvSpPr>
          <p:spPr>
            <a:xfrm rot="5400000">
              <a:off x="5210658" y="1408751"/>
              <a:ext cx="289560" cy="2743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625CE6D8-C535-49B8-A2E4-61632818B408}"/>
                </a:ext>
              </a:extLst>
            </p:cNvPr>
            <p:cNvSpPr/>
            <p:nvPr/>
          </p:nvSpPr>
          <p:spPr>
            <a:xfrm rot="5400000">
              <a:off x="5203038" y="1011561"/>
              <a:ext cx="289560" cy="2743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C491C8B5-259F-4E97-8F2C-160C7199D426}"/>
                </a:ext>
              </a:extLst>
            </p:cNvPr>
            <p:cNvSpPr/>
            <p:nvPr/>
          </p:nvSpPr>
          <p:spPr>
            <a:xfrm rot="5400000">
              <a:off x="5218278" y="4676305"/>
              <a:ext cx="289560" cy="2743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397AEAAE-4C60-4596-A871-B6A2ACCEF254}"/>
                </a:ext>
              </a:extLst>
            </p:cNvPr>
            <p:cNvSpPr/>
            <p:nvPr/>
          </p:nvSpPr>
          <p:spPr>
            <a:xfrm rot="5400000">
              <a:off x="5218278" y="5069228"/>
              <a:ext cx="289560" cy="2743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D599E600-D1AD-4DEB-B848-28784F4FD4ED}"/>
                </a:ext>
              </a:extLst>
            </p:cNvPr>
            <p:cNvSpPr/>
            <p:nvPr/>
          </p:nvSpPr>
          <p:spPr>
            <a:xfrm rot="5400000">
              <a:off x="5646450" y="1773795"/>
              <a:ext cx="289560" cy="2743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8B1EE529-BF81-438A-B191-BA5FE4E4BC74}"/>
                </a:ext>
              </a:extLst>
            </p:cNvPr>
            <p:cNvSpPr/>
            <p:nvPr/>
          </p:nvSpPr>
          <p:spPr>
            <a:xfrm rot="5400000">
              <a:off x="5646450" y="2168131"/>
              <a:ext cx="289560" cy="2743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3F9BA1C3-2F7A-483D-898B-A014D04ABA77}"/>
                </a:ext>
              </a:extLst>
            </p:cNvPr>
            <p:cNvSpPr/>
            <p:nvPr/>
          </p:nvSpPr>
          <p:spPr>
            <a:xfrm rot="5400000">
              <a:off x="5646450" y="2562467"/>
              <a:ext cx="289560" cy="2743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4A8B6104-DEB8-4869-A139-915C78BC81BC}"/>
                </a:ext>
              </a:extLst>
            </p:cNvPr>
            <p:cNvSpPr/>
            <p:nvPr/>
          </p:nvSpPr>
          <p:spPr>
            <a:xfrm rot="5400000">
              <a:off x="5654070" y="2956803"/>
              <a:ext cx="289560" cy="2743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CDD55E2A-93BB-4EEB-9553-5150F1AEB2E5}"/>
                </a:ext>
              </a:extLst>
            </p:cNvPr>
            <p:cNvSpPr/>
            <p:nvPr/>
          </p:nvSpPr>
          <p:spPr>
            <a:xfrm rot="5400000">
              <a:off x="5654070" y="3353993"/>
              <a:ext cx="289560" cy="2743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E78D12B-42A1-4E24-B0D7-3574AE5F821E}"/>
                </a:ext>
              </a:extLst>
            </p:cNvPr>
            <p:cNvSpPr/>
            <p:nvPr/>
          </p:nvSpPr>
          <p:spPr>
            <a:xfrm rot="5400000">
              <a:off x="5646450" y="4285065"/>
              <a:ext cx="289560" cy="2743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3B65660-A2F2-4E7C-84CF-E9B222C514EA}"/>
                </a:ext>
              </a:extLst>
            </p:cNvPr>
            <p:cNvSpPr/>
            <p:nvPr/>
          </p:nvSpPr>
          <p:spPr>
            <a:xfrm rot="5400000">
              <a:off x="5775990" y="3679979"/>
              <a:ext cx="45719" cy="5334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C6DF5882-271C-4DCA-8125-21BE36F1A9AD}"/>
                </a:ext>
              </a:extLst>
            </p:cNvPr>
            <p:cNvSpPr/>
            <p:nvPr/>
          </p:nvSpPr>
          <p:spPr>
            <a:xfrm rot="5400000">
              <a:off x="5775990" y="3775240"/>
              <a:ext cx="45719" cy="5334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1A752D8B-3594-44F7-90E8-664DB8B2390F}"/>
                </a:ext>
              </a:extLst>
            </p:cNvPr>
            <p:cNvSpPr/>
            <p:nvPr/>
          </p:nvSpPr>
          <p:spPr>
            <a:xfrm rot="5400000">
              <a:off x="5775990" y="3876220"/>
              <a:ext cx="45719" cy="5334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C2F5D0C5-8074-4700-8733-A2E39C3D50E7}"/>
                </a:ext>
              </a:extLst>
            </p:cNvPr>
            <p:cNvSpPr/>
            <p:nvPr/>
          </p:nvSpPr>
          <p:spPr>
            <a:xfrm rot="5400000">
              <a:off x="5775990" y="3973835"/>
              <a:ext cx="45719" cy="5334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B2AB3E9A-8A62-4A6B-8866-7AE72A595A66}"/>
                </a:ext>
              </a:extLst>
            </p:cNvPr>
            <p:cNvSpPr/>
            <p:nvPr/>
          </p:nvSpPr>
          <p:spPr>
            <a:xfrm rot="5400000">
              <a:off x="5775990" y="4076946"/>
              <a:ext cx="45719" cy="5334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0B68CE3E-8FD0-4651-B00B-D5BC9ECF71F9}"/>
                </a:ext>
              </a:extLst>
            </p:cNvPr>
            <p:cNvSpPr/>
            <p:nvPr/>
          </p:nvSpPr>
          <p:spPr>
            <a:xfrm rot="5400000">
              <a:off x="5775990" y="4180057"/>
              <a:ext cx="45719" cy="5334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69AB2277-877D-4BA1-A6A6-4964FFC58D80}"/>
                </a:ext>
              </a:extLst>
            </p:cNvPr>
            <p:cNvSpPr/>
            <p:nvPr/>
          </p:nvSpPr>
          <p:spPr>
            <a:xfrm rot="5400000">
              <a:off x="5646450" y="1408751"/>
              <a:ext cx="289560" cy="2743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72E9D93F-BD82-4617-A258-E2394C3B52E5}"/>
                </a:ext>
              </a:extLst>
            </p:cNvPr>
            <p:cNvSpPr/>
            <p:nvPr/>
          </p:nvSpPr>
          <p:spPr>
            <a:xfrm rot="5400000">
              <a:off x="5638830" y="1011561"/>
              <a:ext cx="289560" cy="2743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12F3EAB-C2F1-48AF-9D20-BA00B8281155}"/>
                </a:ext>
              </a:extLst>
            </p:cNvPr>
            <p:cNvSpPr/>
            <p:nvPr/>
          </p:nvSpPr>
          <p:spPr>
            <a:xfrm rot="5400000">
              <a:off x="5654070" y="4676305"/>
              <a:ext cx="289560" cy="2743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40E1248-9932-423E-81AC-DBE56B337351}"/>
                </a:ext>
              </a:extLst>
            </p:cNvPr>
            <p:cNvSpPr/>
            <p:nvPr/>
          </p:nvSpPr>
          <p:spPr>
            <a:xfrm rot="5400000">
              <a:off x="5654070" y="5069228"/>
              <a:ext cx="289560" cy="2743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204E942D-604D-41FB-A80D-A1FBAD6E12E2}"/>
                </a:ext>
              </a:extLst>
            </p:cNvPr>
            <p:cNvSpPr/>
            <p:nvPr/>
          </p:nvSpPr>
          <p:spPr>
            <a:xfrm rot="5400000">
              <a:off x="6060386" y="1766122"/>
              <a:ext cx="289560" cy="274320"/>
            </a:xfrm>
            <a:prstGeom prst="ellipse">
              <a:avLst/>
            </a:prstGeom>
            <a:solidFill>
              <a:schemeClr val="bg2">
                <a:lumMod val="75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1533140-3C78-4686-8822-A53A7CE96955}"/>
                </a:ext>
              </a:extLst>
            </p:cNvPr>
            <p:cNvSpPr/>
            <p:nvPr/>
          </p:nvSpPr>
          <p:spPr>
            <a:xfrm rot="5400000">
              <a:off x="6060386" y="2160458"/>
              <a:ext cx="289560" cy="274320"/>
            </a:xfrm>
            <a:prstGeom prst="ellipse">
              <a:avLst/>
            </a:prstGeom>
            <a:solidFill>
              <a:schemeClr val="bg2">
                <a:lumMod val="75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3B58DAD3-3943-4272-81B3-502774F74AAA}"/>
                </a:ext>
              </a:extLst>
            </p:cNvPr>
            <p:cNvSpPr/>
            <p:nvPr/>
          </p:nvSpPr>
          <p:spPr>
            <a:xfrm rot="5400000">
              <a:off x="6060386" y="2554794"/>
              <a:ext cx="289560" cy="274320"/>
            </a:xfrm>
            <a:prstGeom prst="ellipse">
              <a:avLst/>
            </a:prstGeom>
            <a:solidFill>
              <a:schemeClr val="bg2">
                <a:lumMod val="75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2CCC4A26-B9D7-40B6-8C3E-D0B8BAE8F2D2}"/>
                </a:ext>
              </a:extLst>
            </p:cNvPr>
            <p:cNvSpPr/>
            <p:nvPr/>
          </p:nvSpPr>
          <p:spPr>
            <a:xfrm rot="5400000">
              <a:off x="6068006" y="2949130"/>
              <a:ext cx="289560" cy="274320"/>
            </a:xfrm>
            <a:prstGeom prst="ellipse">
              <a:avLst/>
            </a:prstGeom>
            <a:solidFill>
              <a:schemeClr val="bg2">
                <a:lumMod val="75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91D352E-6D3A-45C0-AD37-F9BF8E60F11F}"/>
                </a:ext>
              </a:extLst>
            </p:cNvPr>
            <p:cNvSpPr/>
            <p:nvPr/>
          </p:nvSpPr>
          <p:spPr>
            <a:xfrm rot="5400000">
              <a:off x="6068006" y="3346320"/>
              <a:ext cx="289560" cy="274320"/>
            </a:xfrm>
            <a:prstGeom prst="ellipse">
              <a:avLst/>
            </a:prstGeom>
            <a:solidFill>
              <a:schemeClr val="bg2">
                <a:lumMod val="75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66C64EB2-1F3C-42CE-8C4E-5BE135402A09}"/>
                </a:ext>
              </a:extLst>
            </p:cNvPr>
            <p:cNvSpPr/>
            <p:nvPr/>
          </p:nvSpPr>
          <p:spPr>
            <a:xfrm rot="5400000">
              <a:off x="6060386" y="4277392"/>
              <a:ext cx="289560" cy="274320"/>
            </a:xfrm>
            <a:prstGeom prst="ellipse">
              <a:avLst/>
            </a:prstGeom>
            <a:solidFill>
              <a:schemeClr val="bg2">
                <a:lumMod val="75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6870937D-EE6E-4691-AAF2-09CA47999EC5}"/>
                </a:ext>
              </a:extLst>
            </p:cNvPr>
            <p:cNvSpPr/>
            <p:nvPr/>
          </p:nvSpPr>
          <p:spPr>
            <a:xfrm rot="5400000">
              <a:off x="6189926" y="3672306"/>
              <a:ext cx="45719" cy="53340"/>
            </a:xfrm>
            <a:prstGeom prst="ellipse">
              <a:avLst/>
            </a:prstGeom>
            <a:solidFill>
              <a:schemeClr val="bg2">
                <a:lumMod val="75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09F87405-174E-4EFE-A35D-52535DC8996F}"/>
                </a:ext>
              </a:extLst>
            </p:cNvPr>
            <p:cNvSpPr/>
            <p:nvPr/>
          </p:nvSpPr>
          <p:spPr>
            <a:xfrm rot="5400000">
              <a:off x="6189926" y="3767567"/>
              <a:ext cx="45719" cy="53340"/>
            </a:xfrm>
            <a:prstGeom prst="ellipse">
              <a:avLst/>
            </a:prstGeom>
            <a:solidFill>
              <a:schemeClr val="bg2">
                <a:lumMod val="75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F7A3F62-DE84-4CD2-B26B-B6BCDB29FBA9}"/>
                </a:ext>
              </a:extLst>
            </p:cNvPr>
            <p:cNvSpPr/>
            <p:nvPr/>
          </p:nvSpPr>
          <p:spPr>
            <a:xfrm rot="5400000">
              <a:off x="6189926" y="3868547"/>
              <a:ext cx="45719" cy="53340"/>
            </a:xfrm>
            <a:prstGeom prst="ellipse">
              <a:avLst/>
            </a:prstGeom>
            <a:solidFill>
              <a:schemeClr val="bg2">
                <a:lumMod val="75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767E909B-221D-44DF-95D3-2FC16D0ABC93}"/>
                </a:ext>
              </a:extLst>
            </p:cNvPr>
            <p:cNvSpPr/>
            <p:nvPr/>
          </p:nvSpPr>
          <p:spPr>
            <a:xfrm rot="5400000">
              <a:off x="6189926" y="3966162"/>
              <a:ext cx="45719" cy="53340"/>
            </a:xfrm>
            <a:prstGeom prst="ellipse">
              <a:avLst/>
            </a:prstGeom>
            <a:solidFill>
              <a:schemeClr val="bg2">
                <a:lumMod val="75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ED949257-47AF-450F-8234-1B3456114BD2}"/>
                </a:ext>
              </a:extLst>
            </p:cNvPr>
            <p:cNvSpPr/>
            <p:nvPr/>
          </p:nvSpPr>
          <p:spPr>
            <a:xfrm rot="5400000">
              <a:off x="6189926" y="4069273"/>
              <a:ext cx="45719" cy="53340"/>
            </a:xfrm>
            <a:prstGeom prst="ellipse">
              <a:avLst/>
            </a:prstGeom>
            <a:solidFill>
              <a:schemeClr val="bg2">
                <a:lumMod val="75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721E804E-5A19-4E43-9C39-0FC2380D4A0A}"/>
                </a:ext>
              </a:extLst>
            </p:cNvPr>
            <p:cNvSpPr/>
            <p:nvPr/>
          </p:nvSpPr>
          <p:spPr>
            <a:xfrm rot="5400000">
              <a:off x="6189926" y="4172384"/>
              <a:ext cx="45719" cy="53340"/>
            </a:xfrm>
            <a:prstGeom prst="ellipse">
              <a:avLst/>
            </a:prstGeom>
            <a:solidFill>
              <a:schemeClr val="bg2">
                <a:lumMod val="75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EABB60EA-E87C-453C-B81C-A8E2CA928884}"/>
                </a:ext>
              </a:extLst>
            </p:cNvPr>
            <p:cNvSpPr/>
            <p:nvPr/>
          </p:nvSpPr>
          <p:spPr>
            <a:xfrm rot="5400000">
              <a:off x="6060386" y="1401078"/>
              <a:ext cx="289560" cy="274320"/>
            </a:xfrm>
            <a:prstGeom prst="ellipse">
              <a:avLst/>
            </a:prstGeom>
            <a:solidFill>
              <a:schemeClr val="bg2">
                <a:lumMod val="75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C061AEF9-4130-47F2-AB85-4DC53FB74DBD}"/>
                </a:ext>
              </a:extLst>
            </p:cNvPr>
            <p:cNvSpPr/>
            <p:nvPr/>
          </p:nvSpPr>
          <p:spPr>
            <a:xfrm rot="5400000">
              <a:off x="6052766" y="1003888"/>
              <a:ext cx="289560" cy="274320"/>
            </a:xfrm>
            <a:prstGeom prst="ellipse">
              <a:avLst/>
            </a:prstGeom>
            <a:solidFill>
              <a:schemeClr val="bg2">
                <a:lumMod val="75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225D05CA-7D92-48A6-A63D-2C1DE7192022}"/>
                </a:ext>
              </a:extLst>
            </p:cNvPr>
            <p:cNvSpPr/>
            <p:nvPr/>
          </p:nvSpPr>
          <p:spPr>
            <a:xfrm rot="5400000">
              <a:off x="6068006" y="4668632"/>
              <a:ext cx="289560" cy="274320"/>
            </a:xfrm>
            <a:prstGeom prst="ellipse">
              <a:avLst/>
            </a:prstGeom>
            <a:solidFill>
              <a:schemeClr val="bg2">
                <a:lumMod val="75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E7B6A343-693F-4B36-AB11-7E4616C9E28B}"/>
                </a:ext>
              </a:extLst>
            </p:cNvPr>
            <p:cNvSpPr/>
            <p:nvPr/>
          </p:nvSpPr>
          <p:spPr>
            <a:xfrm rot="5400000">
              <a:off x="6068006" y="5061555"/>
              <a:ext cx="289560" cy="274320"/>
            </a:xfrm>
            <a:prstGeom prst="ellipse">
              <a:avLst/>
            </a:prstGeom>
            <a:solidFill>
              <a:schemeClr val="bg2">
                <a:lumMod val="75000"/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EB4CF47E-A904-4021-98E2-395FF3437DE1}"/>
                </a:ext>
              </a:extLst>
            </p:cNvPr>
            <p:cNvSpPr/>
            <p:nvPr/>
          </p:nvSpPr>
          <p:spPr>
            <a:xfrm rot="5400000">
              <a:off x="6583742" y="1773795"/>
              <a:ext cx="289560" cy="274320"/>
            </a:xfrm>
            <a:prstGeom prst="ellipse">
              <a:avLst/>
            </a:prstGeom>
            <a:solidFill>
              <a:srgbClr val="FFC000">
                <a:alpha val="9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589FA914-FFDA-4184-9DDB-5192B79E9E17}"/>
                </a:ext>
              </a:extLst>
            </p:cNvPr>
            <p:cNvSpPr/>
            <p:nvPr/>
          </p:nvSpPr>
          <p:spPr>
            <a:xfrm rot="5400000">
              <a:off x="6583742" y="2168131"/>
              <a:ext cx="289560" cy="274320"/>
            </a:xfrm>
            <a:prstGeom prst="ellipse">
              <a:avLst/>
            </a:prstGeom>
            <a:solidFill>
              <a:srgbClr val="FFC000">
                <a:alpha val="9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D8B2BDF9-13E1-4419-884A-DDFB4BF78E90}"/>
                </a:ext>
              </a:extLst>
            </p:cNvPr>
            <p:cNvSpPr/>
            <p:nvPr/>
          </p:nvSpPr>
          <p:spPr>
            <a:xfrm rot="5400000">
              <a:off x="6583742" y="2562467"/>
              <a:ext cx="289560" cy="274320"/>
            </a:xfrm>
            <a:prstGeom prst="ellipse">
              <a:avLst/>
            </a:prstGeom>
            <a:solidFill>
              <a:srgbClr val="FFC000">
                <a:alpha val="9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0C56F262-F5EC-4CEB-97F8-2A769EE9FEC8}"/>
                </a:ext>
              </a:extLst>
            </p:cNvPr>
            <p:cNvSpPr/>
            <p:nvPr/>
          </p:nvSpPr>
          <p:spPr>
            <a:xfrm rot="5400000">
              <a:off x="6591362" y="2956803"/>
              <a:ext cx="289560" cy="274320"/>
            </a:xfrm>
            <a:prstGeom prst="ellipse">
              <a:avLst/>
            </a:prstGeom>
            <a:solidFill>
              <a:srgbClr val="FFC000">
                <a:alpha val="9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308BE69D-68E2-4D94-916C-6E77CB0FFD77}"/>
                </a:ext>
              </a:extLst>
            </p:cNvPr>
            <p:cNvSpPr/>
            <p:nvPr/>
          </p:nvSpPr>
          <p:spPr>
            <a:xfrm rot="5400000">
              <a:off x="6591362" y="3353993"/>
              <a:ext cx="289560" cy="274320"/>
            </a:xfrm>
            <a:prstGeom prst="ellipse">
              <a:avLst/>
            </a:prstGeom>
            <a:solidFill>
              <a:srgbClr val="FFC000">
                <a:alpha val="9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6489FAFF-4955-48F7-A005-0E5DBA1A9FD1}"/>
                </a:ext>
              </a:extLst>
            </p:cNvPr>
            <p:cNvSpPr/>
            <p:nvPr/>
          </p:nvSpPr>
          <p:spPr>
            <a:xfrm rot="5400000">
              <a:off x="6583742" y="4285065"/>
              <a:ext cx="289560" cy="274320"/>
            </a:xfrm>
            <a:prstGeom prst="ellipse">
              <a:avLst/>
            </a:prstGeom>
            <a:solidFill>
              <a:srgbClr val="FFC000">
                <a:alpha val="9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5C8DB4D3-A595-4EDE-B0DB-5E033F01FC02}"/>
                </a:ext>
              </a:extLst>
            </p:cNvPr>
            <p:cNvSpPr/>
            <p:nvPr/>
          </p:nvSpPr>
          <p:spPr>
            <a:xfrm rot="5400000">
              <a:off x="6713282" y="3679979"/>
              <a:ext cx="45719" cy="53340"/>
            </a:xfrm>
            <a:prstGeom prst="ellipse">
              <a:avLst/>
            </a:prstGeom>
            <a:solidFill>
              <a:srgbClr val="FFC000">
                <a:alpha val="9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97B79066-3AAD-4C8B-BE01-253F3D8FEA5E}"/>
                </a:ext>
              </a:extLst>
            </p:cNvPr>
            <p:cNvSpPr/>
            <p:nvPr/>
          </p:nvSpPr>
          <p:spPr>
            <a:xfrm rot="5400000">
              <a:off x="6713282" y="3775240"/>
              <a:ext cx="45719" cy="53340"/>
            </a:xfrm>
            <a:prstGeom prst="ellipse">
              <a:avLst/>
            </a:prstGeom>
            <a:solidFill>
              <a:srgbClr val="FFC000">
                <a:alpha val="9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61B89743-11E3-4C17-985D-1A3BB4C275F0}"/>
                </a:ext>
              </a:extLst>
            </p:cNvPr>
            <p:cNvSpPr/>
            <p:nvPr/>
          </p:nvSpPr>
          <p:spPr>
            <a:xfrm rot="5400000">
              <a:off x="6713282" y="3876220"/>
              <a:ext cx="45719" cy="53340"/>
            </a:xfrm>
            <a:prstGeom prst="ellipse">
              <a:avLst/>
            </a:prstGeom>
            <a:solidFill>
              <a:srgbClr val="FFC000">
                <a:alpha val="9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AAAB51A7-0058-46D6-A4D1-70E79D20C64C}"/>
                </a:ext>
              </a:extLst>
            </p:cNvPr>
            <p:cNvSpPr/>
            <p:nvPr/>
          </p:nvSpPr>
          <p:spPr>
            <a:xfrm rot="5400000">
              <a:off x="6713282" y="3973835"/>
              <a:ext cx="45719" cy="53340"/>
            </a:xfrm>
            <a:prstGeom prst="ellipse">
              <a:avLst/>
            </a:prstGeom>
            <a:solidFill>
              <a:srgbClr val="FFC000">
                <a:alpha val="9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FEAB1E00-75B9-43E5-AF1E-B44EA7C786FC}"/>
                </a:ext>
              </a:extLst>
            </p:cNvPr>
            <p:cNvSpPr/>
            <p:nvPr/>
          </p:nvSpPr>
          <p:spPr>
            <a:xfrm rot="5400000">
              <a:off x="6713282" y="4076946"/>
              <a:ext cx="45719" cy="53340"/>
            </a:xfrm>
            <a:prstGeom prst="ellipse">
              <a:avLst/>
            </a:prstGeom>
            <a:solidFill>
              <a:srgbClr val="FFC000">
                <a:alpha val="9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E40EFFCB-AFBC-4B57-9B9B-BF318C84B6CA}"/>
                </a:ext>
              </a:extLst>
            </p:cNvPr>
            <p:cNvSpPr/>
            <p:nvPr/>
          </p:nvSpPr>
          <p:spPr>
            <a:xfrm rot="5400000">
              <a:off x="6713282" y="4180057"/>
              <a:ext cx="45719" cy="53340"/>
            </a:xfrm>
            <a:prstGeom prst="ellipse">
              <a:avLst/>
            </a:prstGeom>
            <a:solidFill>
              <a:srgbClr val="FFC000">
                <a:alpha val="9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182CDB40-7DD4-49F2-A384-507688EC315C}"/>
                </a:ext>
              </a:extLst>
            </p:cNvPr>
            <p:cNvSpPr/>
            <p:nvPr/>
          </p:nvSpPr>
          <p:spPr>
            <a:xfrm rot="5400000">
              <a:off x="6583742" y="1408751"/>
              <a:ext cx="289560" cy="274320"/>
            </a:xfrm>
            <a:prstGeom prst="ellipse">
              <a:avLst/>
            </a:prstGeom>
            <a:solidFill>
              <a:srgbClr val="FFC000">
                <a:alpha val="9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7922AFDC-E16B-43BA-99AA-B2038EA21E8C}"/>
                </a:ext>
              </a:extLst>
            </p:cNvPr>
            <p:cNvSpPr/>
            <p:nvPr/>
          </p:nvSpPr>
          <p:spPr>
            <a:xfrm rot="5400000">
              <a:off x="6576122" y="1011561"/>
              <a:ext cx="289560" cy="274320"/>
            </a:xfrm>
            <a:prstGeom prst="ellipse">
              <a:avLst/>
            </a:prstGeom>
            <a:solidFill>
              <a:srgbClr val="FFC000">
                <a:alpha val="9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8E484A4F-C2D0-4270-8BBD-E4DF1D7AB3E8}"/>
                </a:ext>
              </a:extLst>
            </p:cNvPr>
            <p:cNvSpPr/>
            <p:nvPr/>
          </p:nvSpPr>
          <p:spPr>
            <a:xfrm rot="5400000">
              <a:off x="6591362" y="4668685"/>
              <a:ext cx="289560" cy="274320"/>
            </a:xfrm>
            <a:prstGeom prst="ellipse">
              <a:avLst/>
            </a:prstGeom>
            <a:solidFill>
              <a:srgbClr val="FFC000">
                <a:alpha val="9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20245EA7-55B2-45AE-A800-653F9EE3E4CA}"/>
                </a:ext>
              </a:extLst>
            </p:cNvPr>
            <p:cNvSpPr/>
            <p:nvPr/>
          </p:nvSpPr>
          <p:spPr>
            <a:xfrm rot="5400000">
              <a:off x="6591362" y="5061608"/>
              <a:ext cx="289560" cy="274320"/>
            </a:xfrm>
            <a:prstGeom prst="ellipse">
              <a:avLst/>
            </a:prstGeom>
            <a:solidFill>
              <a:srgbClr val="FFC000">
                <a:alpha val="9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D91A487-9467-4230-9357-A9C9D9B2B6C8}"/>
              </a:ext>
            </a:extLst>
          </p:cNvPr>
          <p:cNvGrpSpPr/>
          <p:nvPr/>
        </p:nvGrpSpPr>
        <p:grpSpPr>
          <a:xfrm rot="16200000">
            <a:off x="3036570" y="1840752"/>
            <a:ext cx="373380" cy="4594858"/>
            <a:chOff x="3968500" y="911084"/>
            <a:chExt cx="373380" cy="459485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339994DD-E2F6-4E5A-BDF8-C6375C184318}"/>
                </a:ext>
              </a:extLst>
            </p:cNvPr>
            <p:cNvSpPr/>
            <p:nvPr/>
          </p:nvSpPr>
          <p:spPr>
            <a:xfrm rot="5400000">
              <a:off x="1857761" y="3021823"/>
              <a:ext cx="4594858" cy="3733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8F5BA59B-A603-4615-B794-14497DA62C38}"/>
                </a:ext>
              </a:extLst>
            </p:cNvPr>
            <p:cNvSpPr/>
            <p:nvPr/>
          </p:nvSpPr>
          <p:spPr>
            <a:xfrm rot="5400000">
              <a:off x="4011480" y="1773795"/>
              <a:ext cx="289560" cy="274320"/>
            </a:xfrm>
            <a:prstGeom prst="ellipse">
              <a:avLst/>
            </a:prstGeom>
            <a:solidFill>
              <a:srgbClr val="7030A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89B3340F-CC86-4A8B-87C0-E794A5ABAFF7}"/>
                </a:ext>
              </a:extLst>
            </p:cNvPr>
            <p:cNvSpPr/>
            <p:nvPr/>
          </p:nvSpPr>
          <p:spPr>
            <a:xfrm rot="5400000">
              <a:off x="4011480" y="2168131"/>
              <a:ext cx="289560" cy="274320"/>
            </a:xfrm>
            <a:prstGeom prst="ellipse">
              <a:avLst/>
            </a:prstGeom>
            <a:solidFill>
              <a:srgbClr val="7030A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FB5058BC-EEBE-4DD0-B82C-97F3D56A7D1E}"/>
                </a:ext>
              </a:extLst>
            </p:cNvPr>
            <p:cNvSpPr/>
            <p:nvPr/>
          </p:nvSpPr>
          <p:spPr>
            <a:xfrm rot="5400000">
              <a:off x="4011480" y="2562467"/>
              <a:ext cx="289560" cy="274320"/>
            </a:xfrm>
            <a:prstGeom prst="ellipse">
              <a:avLst/>
            </a:prstGeom>
            <a:solidFill>
              <a:srgbClr val="7030A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6CD1A676-8121-427E-9C36-69A6EE1B1873}"/>
                </a:ext>
              </a:extLst>
            </p:cNvPr>
            <p:cNvSpPr/>
            <p:nvPr/>
          </p:nvSpPr>
          <p:spPr>
            <a:xfrm rot="5400000">
              <a:off x="4019100" y="2956803"/>
              <a:ext cx="289560" cy="274320"/>
            </a:xfrm>
            <a:prstGeom prst="ellipse">
              <a:avLst/>
            </a:prstGeom>
            <a:solidFill>
              <a:srgbClr val="7030A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3B4446C5-70F1-4206-A599-2209F6320E7B}"/>
                </a:ext>
              </a:extLst>
            </p:cNvPr>
            <p:cNvSpPr/>
            <p:nvPr/>
          </p:nvSpPr>
          <p:spPr>
            <a:xfrm rot="5400000">
              <a:off x="4019100" y="3353993"/>
              <a:ext cx="289560" cy="274320"/>
            </a:xfrm>
            <a:prstGeom prst="ellipse">
              <a:avLst/>
            </a:prstGeom>
            <a:solidFill>
              <a:srgbClr val="7030A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58FD33F6-D03B-4715-90FC-C58B238D7557}"/>
                </a:ext>
              </a:extLst>
            </p:cNvPr>
            <p:cNvSpPr/>
            <p:nvPr/>
          </p:nvSpPr>
          <p:spPr>
            <a:xfrm rot="5400000">
              <a:off x="4011480" y="4285065"/>
              <a:ext cx="289560" cy="274320"/>
            </a:xfrm>
            <a:prstGeom prst="ellipse">
              <a:avLst/>
            </a:prstGeom>
            <a:solidFill>
              <a:srgbClr val="7030A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A4E1ED75-424E-4081-837E-BFA890C25940}"/>
                </a:ext>
              </a:extLst>
            </p:cNvPr>
            <p:cNvSpPr/>
            <p:nvPr/>
          </p:nvSpPr>
          <p:spPr>
            <a:xfrm rot="5400000">
              <a:off x="4141020" y="3679979"/>
              <a:ext cx="45719" cy="53340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14F188BB-B400-484E-9A79-8C17EEEF695A}"/>
                </a:ext>
              </a:extLst>
            </p:cNvPr>
            <p:cNvSpPr/>
            <p:nvPr/>
          </p:nvSpPr>
          <p:spPr>
            <a:xfrm rot="5400000">
              <a:off x="4141020" y="3775240"/>
              <a:ext cx="45719" cy="53340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9A485DF5-0527-43DE-89D2-A92A45169E35}"/>
                </a:ext>
              </a:extLst>
            </p:cNvPr>
            <p:cNvSpPr/>
            <p:nvPr/>
          </p:nvSpPr>
          <p:spPr>
            <a:xfrm rot="5400000">
              <a:off x="4141020" y="3876220"/>
              <a:ext cx="45719" cy="53340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9829C10A-FB2F-482C-8CB0-55BA5C16B59A}"/>
                </a:ext>
              </a:extLst>
            </p:cNvPr>
            <p:cNvSpPr/>
            <p:nvPr/>
          </p:nvSpPr>
          <p:spPr>
            <a:xfrm rot="5400000">
              <a:off x="4141020" y="3973835"/>
              <a:ext cx="45719" cy="53340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55722F7C-E290-45EC-AEEA-3FBEA0CEA1BA}"/>
                </a:ext>
              </a:extLst>
            </p:cNvPr>
            <p:cNvSpPr/>
            <p:nvPr/>
          </p:nvSpPr>
          <p:spPr>
            <a:xfrm rot="5400000">
              <a:off x="4141020" y="4076946"/>
              <a:ext cx="45719" cy="53340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1E833CE5-6964-4EB7-86C8-13814E5D2AD8}"/>
                </a:ext>
              </a:extLst>
            </p:cNvPr>
            <p:cNvSpPr/>
            <p:nvPr/>
          </p:nvSpPr>
          <p:spPr>
            <a:xfrm rot="5400000">
              <a:off x="4141020" y="4180057"/>
              <a:ext cx="45719" cy="53340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423D9818-EC94-488C-B138-4962C14EB20A}"/>
                </a:ext>
              </a:extLst>
            </p:cNvPr>
            <p:cNvSpPr/>
            <p:nvPr/>
          </p:nvSpPr>
          <p:spPr>
            <a:xfrm rot="5400000">
              <a:off x="4011480" y="1408751"/>
              <a:ext cx="289560" cy="274320"/>
            </a:xfrm>
            <a:prstGeom prst="ellipse">
              <a:avLst/>
            </a:prstGeom>
            <a:solidFill>
              <a:srgbClr val="7030A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F2F09FF2-DBDC-446E-86E4-421220D3ECD4}"/>
                </a:ext>
              </a:extLst>
            </p:cNvPr>
            <p:cNvSpPr/>
            <p:nvPr/>
          </p:nvSpPr>
          <p:spPr>
            <a:xfrm rot="5400000">
              <a:off x="4011480" y="1003941"/>
              <a:ext cx="289560" cy="274320"/>
            </a:xfrm>
            <a:prstGeom prst="ellipse">
              <a:avLst/>
            </a:prstGeom>
            <a:solidFill>
              <a:srgbClr val="7030A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C6107440-4F10-493E-AB69-047A8B2DDB7A}"/>
                </a:ext>
              </a:extLst>
            </p:cNvPr>
            <p:cNvSpPr/>
            <p:nvPr/>
          </p:nvSpPr>
          <p:spPr>
            <a:xfrm rot="5400000">
              <a:off x="4019100" y="4683925"/>
              <a:ext cx="289560" cy="274320"/>
            </a:xfrm>
            <a:prstGeom prst="ellipse">
              <a:avLst/>
            </a:prstGeom>
            <a:solidFill>
              <a:srgbClr val="7030A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C4F7AF4D-A754-49B6-93A2-FA15B15C2FDD}"/>
                </a:ext>
              </a:extLst>
            </p:cNvPr>
            <p:cNvSpPr/>
            <p:nvPr/>
          </p:nvSpPr>
          <p:spPr>
            <a:xfrm rot="5400000">
              <a:off x="4019100" y="5076848"/>
              <a:ext cx="289560" cy="274320"/>
            </a:xfrm>
            <a:prstGeom prst="ellipse">
              <a:avLst/>
            </a:prstGeom>
            <a:solidFill>
              <a:srgbClr val="7030A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5" name="右大括号 204">
            <a:extLst>
              <a:ext uri="{FF2B5EF4-FFF2-40B4-BE49-F238E27FC236}">
                <a16:creationId xmlns:a16="http://schemas.microsoft.com/office/drawing/2014/main" id="{55DED043-266A-4B8D-95E3-6A8E3D830958}"/>
              </a:ext>
            </a:extLst>
          </p:cNvPr>
          <p:cNvSpPr/>
          <p:nvPr/>
        </p:nvSpPr>
        <p:spPr>
          <a:xfrm rot="16200000">
            <a:off x="3067963" y="1357700"/>
            <a:ext cx="342497" cy="4456287"/>
          </a:xfrm>
          <a:prstGeom prst="rightBrace">
            <a:avLst>
              <a:gd name="adj1" fmla="val 424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869F86BE-B49F-4BD8-A33C-FC9BD000BAD7}"/>
              </a:ext>
            </a:extLst>
          </p:cNvPr>
          <p:cNvSpPr/>
          <p:nvPr/>
        </p:nvSpPr>
        <p:spPr>
          <a:xfrm>
            <a:off x="3054557" y="3005722"/>
            <a:ext cx="39786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</a:t>
            </a:r>
            <a:endParaRPr lang="zh-CN" alt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9" name="右大括号 208">
            <a:extLst>
              <a:ext uri="{FF2B5EF4-FFF2-40B4-BE49-F238E27FC236}">
                <a16:creationId xmlns:a16="http://schemas.microsoft.com/office/drawing/2014/main" id="{DC6E8457-C30B-4F06-9836-3FDEDAC012AE}"/>
              </a:ext>
            </a:extLst>
          </p:cNvPr>
          <p:cNvSpPr/>
          <p:nvPr/>
        </p:nvSpPr>
        <p:spPr>
          <a:xfrm rot="16200000">
            <a:off x="7444700" y="633242"/>
            <a:ext cx="152400" cy="2288954"/>
          </a:xfrm>
          <a:prstGeom prst="rightBrace">
            <a:avLst>
              <a:gd name="adj1" fmla="val 424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D6BB78C7-879D-4129-8A51-BC665CF1CCDA}"/>
              </a:ext>
            </a:extLst>
          </p:cNvPr>
          <p:cNvSpPr/>
          <p:nvPr/>
        </p:nvSpPr>
        <p:spPr>
          <a:xfrm>
            <a:off x="7433400" y="1277994"/>
            <a:ext cx="20436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endParaRPr lang="zh-CN" alt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CCD88DB1-DE77-4771-A0EA-1E5692DBFF77}"/>
              </a:ext>
            </a:extLst>
          </p:cNvPr>
          <p:cNvSpPr/>
          <p:nvPr/>
        </p:nvSpPr>
        <p:spPr>
          <a:xfrm>
            <a:off x="9232758" y="3760845"/>
            <a:ext cx="54008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  <a:endParaRPr lang="zh-CN" altLang="en-US" sz="48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4" name="矩形: 圆角 243">
            <a:extLst>
              <a:ext uri="{FF2B5EF4-FFF2-40B4-BE49-F238E27FC236}">
                <a16:creationId xmlns:a16="http://schemas.microsoft.com/office/drawing/2014/main" id="{B509536E-3BFB-4E86-868B-B134B8ADCE01}"/>
              </a:ext>
            </a:extLst>
          </p:cNvPr>
          <p:cNvSpPr/>
          <p:nvPr/>
        </p:nvSpPr>
        <p:spPr>
          <a:xfrm>
            <a:off x="9923650" y="3951491"/>
            <a:ext cx="2012876" cy="3733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椭圆 260">
            <a:extLst>
              <a:ext uri="{FF2B5EF4-FFF2-40B4-BE49-F238E27FC236}">
                <a16:creationId xmlns:a16="http://schemas.microsoft.com/office/drawing/2014/main" id="{5AC939F5-C565-4B74-86BA-C84CCFF2BA22}"/>
              </a:ext>
            </a:extLst>
          </p:cNvPr>
          <p:cNvSpPr/>
          <p:nvPr/>
        </p:nvSpPr>
        <p:spPr>
          <a:xfrm rot="5400000">
            <a:off x="10011291" y="3998835"/>
            <a:ext cx="289560" cy="274320"/>
          </a:xfrm>
          <a:prstGeom prst="ellipse">
            <a:avLst/>
          </a:prstGeom>
          <a:solidFill>
            <a:schemeClr val="accent1">
              <a:alpha val="9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CA57004C-81B5-4AAA-9C81-C95C069C2A5A}"/>
              </a:ext>
            </a:extLst>
          </p:cNvPr>
          <p:cNvSpPr/>
          <p:nvPr/>
        </p:nvSpPr>
        <p:spPr>
          <a:xfrm rot="5400000">
            <a:off x="10369197" y="4000304"/>
            <a:ext cx="289560" cy="274320"/>
          </a:xfrm>
          <a:prstGeom prst="ellipse">
            <a:avLst/>
          </a:prstGeom>
          <a:solidFill>
            <a:schemeClr val="accent2">
              <a:lumMod val="40000"/>
              <a:lumOff val="60000"/>
              <a:alpha val="9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椭圆 265">
            <a:extLst>
              <a:ext uri="{FF2B5EF4-FFF2-40B4-BE49-F238E27FC236}">
                <a16:creationId xmlns:a16="http://schemas.microsoft.com/office/drawing/2014/main" id="{38BCCD78-6E70-4D81-B562-167F335D0BA4}"/>
              </a:ext>
            </a:extLst>
          </p:cNvPr>
          <p:cNvSpPr/>
          <p:nvPr/>
        </p:nvSpPr>
        <p:spPr>
          <a:xfrm rot="5400000">
            <a:off x="10738678" y="4002811"/>
            <a:ext cx="289560" cy="274320"/>
          </a:xfrm>
          <a:prstGeom prst="ellipse">
            <a:avLst/>
          </a:prstGeom>
          <a:solidFill>
            <a:srgbClr val="C6E0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椭圆 266">
            <a:extLst>
              <a:ext uri="{FF2B5EF4-FFF2-40B4-BE49-F238E27FC236}">
                <a16:creationId xmlns:a16="http://schemas.microsoft.com/office/drawing/2014/main" id="{C806DB11-7B25-4255-9442-5629D1E14DA1}"/>
              </a:ext>
            </a:extLst>
          </p:cNvPr>
          <p:cNvSpPr/>
          <p:nvPr/>
        </p:nvSpPr>
        <p:spPr>
          <a:xfrm rot="5400000">
            <a:off x="11110448" y="4000304"/>
            <a:ext cx="289560" cy="274320"/>
          </a:xfrm>
          <a:prstGeom prst="ellipse">
            <a:avLst/>
          </a:prstGeom>
          <a:solidFill>
            <a:srgbClr val="B2AE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>
            <a:extLst>
              <a:ext uri="{FF2B5EF4-FFF2-40B4-BE49-F238E27FC236}">
                <a16:creationId xmlns:a16="http://schemas.microsoft.com/office/drawing/2014/main" id="{C45A38A6-5EAC-4112-9B3F-DB15C123ACB2}"/>
              </a:ext>
            </a:extLst>
          </p:cNvPr>
          <p:cNvSpPr/>
          <p:nvPr/>
        </p:nvSpPr>
        <p:spPr>
          <a:xfrm rot="5400000">
            <a:off x="11557720" y="4000304"/>
            <a:ext cx="289560" cy="274320"/>
          </a:xfrm>
          <a:prstGeom prst="ellipse">
            <a:avLst/>
          </a:prstGeom>
          <a:solidFill>
            <a:srgbClr val="FDC2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右大括号 268">
            <a:extLst>
              <a:ext uri="{FF2B5EF4-FFF2-40B4-BE49-F238E27FC236}">
                <a16:creationId xmlns:a16="http://schemas.microsoft.com/office/drawing/2014/main" id="{0C8C6223-BF02-447B-B829-3AD8CEAC6832}"/>
              </a:ext>
            </a:extLst>
          </p:cNvPr>
          <p:cNvSpPr/>
          <p:nvPr/>
        </p:nvSpPr>
        <p:spPr>
          <a:xfrm rot="16200000">
            <a:off x="10857598" y="2750202"/>
            <a:ext cx="141528" cy="2082346"/>
          </a:xfrm>
          <a:prstGeom prst="rightBrace">
            <a:avLst>
              <a:gd name="adj1" fmla="val 424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39611AA4-D52B-425E-BABB-9B018E6D8E5D}"/>
              </a:ext>
            </a:extLst>
          </p:cNvPr>
          <p:cNvSpPr/>
          <p:nvPr/>
        </p:nvSpPr>
        <p:spPr>
          <a:xfrm>
            <a:off x="10833806" y="3310530"/>
            <a:ext cx="20436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endParaRPr lang="zh-CN" alt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FB2A61C8-0E80-41D2-A2CD-A1B1706C0279}"/>
              </a:ext>
            </a:extLst>
          </p:cNvPr>
          <p:cNvSpPr/>
          <p:nvPr/>
        </p:nvSpPr>
        <p:spPr>
          <a:xfrm>
            <a:off x="761383" y="5480417"/>
            <a:ext cx="559392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Fully Connected</a:t>
            </a:r>
            <a:endParaRPr lang="zh-CN" altLang="en-US" sz="40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080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发光边缘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84</Words>
  <Application>Microsoft Office PowerPoint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DengXian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Xu seventeen</cp:lastModifiedBy>
  <cp:revision>787</cp:revision>
  <dcterms:created xsi:type="dcterms:W3CDTF">2018-06-17T04:53:00Z</dcterms:created>
  <dcterms:modified xsi:type="dcterms:W3CDTF">2021-06-08T03:55:03Z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