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33617-78FD-485B-B27F-11502BBB8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55A239-A7DF-4FCC-8400-6704299C6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F3348F-D089-400F-9D9A-EDDB6882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A151-64D5-4A41-8609-958BD4F2C240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DB6B5D-67D7-4E00-8E23-971D5ED4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0D81D3-B410-4F96-8B15-C1A97F22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DC94-C038-45C9-B883-AC76B582B8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99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27330-C735-42D0-901D-1BF9EC7C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859E7A-0E02-44F0-AA7C-9D03CF255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D30CFD-5D0B-4D7E-AF93-EF05AD0C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A151-64D5-4A41-8609-958BD4F2C240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ABC907-D5A4-4DA0-9A8A-7D1522E7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1B25B5-C9B4-4A55-BF23-878C9C27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DC94-C038-45C9-B883-AC76B582B8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40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70AB84F-C021-4522-A943-264F7A9A3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FFB3CD-3482-402B-85A3-181087F21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688CFA-5E52-45D4-BEBA-35615F0F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A151-64D5-4A41-8609-958BD4F2C240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A45CC3-A1FB-431A-B994-5433FBDE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80D93B-D856-4B78-A8DA-CF5D360C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DC94-C038-45C9-B883-AC76B582B8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3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B80BC7-3C48-443F-B1CE-B2E22207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D41F5D-6763-4D25-845B-A3A9FDCDE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9409C7-ED02-4B34-8EC8-F8483FFB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A151-64D5-4A41-8609-958BD4F2C240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C086AF-8F2C-438D-8EB6-86F6AFAA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61C326-2673-45D2-9215-53197215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DC94-C038-45C9-B883-AC76B582B8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37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ADA2A-54EF-4F62-ABDF-5185FE06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F68769-B48C-4F6C-B8D7-EE218CDFA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5AACEB-B6CB-4B6B-B9B4-69A2007C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A151-64D5-4A41-8609-958BD4F2C240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296DCD-4353-4F28-90DD-7C679355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785F09-B47C-46BE-AE4A-DDBCF88E9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DC94-C038-45C9-B883-AC76B582B8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96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98DC9-2B18-4864-BBEA-3ADCF7B6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7D004C-4458-4022-A56A-044686BC9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F67396-DE8A-4E18-B225-DB3FDA009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3B8892-A0F5-4C21-B2FF-5FF281B7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A151-64D5-4A41-8609-958BD4F2C240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D67580-A728-4E2E-BC45-8564A08D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2B1542-F572-4878-98C6-B2D45860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DC94-C038-45C9-B883-AC76B582B8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88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5F8C41-FCEA-4971-B49E-E8FF3219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7BF825-B63B-43B1-A5E3-E793BE8A0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F893DB-411D-407A-BB11-548391D27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728965E-645C-42A8-9F56-01425CA92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EA731AC-4079-4A72-B451-09BC5AFDA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EEF0A95-462F-41E4-A7ED-8A9DC3E5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A151-64D5-4A41-8609-958BD4F2C240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F99EEC8-6363-492A-A617-8205CA89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E67346-28F6-4A13-87B7-A61358AC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DC94-C038-45C9-B883-AC76B582B8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77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2E4247-E91E-43DB-B497-C78E61B0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E52B0B-D8D1-451E-94B3-DFC9B366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A151-64D5-4A41-8609-958BD4F2C240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8DA5C7-386A-4C74-8A9C-F64CBD8E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E7D7286-FD88-46D3-90CF-89AC2780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DC94-C038-45C9-B883-AC76B582B8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72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9C1DBB4-77B6-4E63-8F70-41D6A859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A151-64D5-4A41-8609-958BD4F2C240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11E8DC-12C9-42DE-8D30-B0786C79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C7554B-DE04-4B95-BA34-CBAC60D0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DC94-C038-45C9-B883-AC76B582B8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06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B446EF-0B07-44FB-ABAA-982317B9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81697-E5D9-47D9-AD39-91D0BD489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C38782-8819-42D1-8F5A-70172645B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5B6A00-B26B-42DC-9F62-3FB7A84F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A151-64D5-4A41-8609-958BD4F2C240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4BFCB5-EA19-4ADF-B592-CFCE46CA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530F22-59DF-4BC3-9B35-0366C817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DC94-C038-45C9-B883-AC76B582B8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52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7D9739-0453-46B3-9B12-970E38F2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F9C0746-A3A4-4925-BDDC-089C6C7EB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707CE2-EA72-4679-9C90-4857EBED4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C4AADF-5ECE-4988-A1D9-9095B7EA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A151-64D5-4A41-8609-958BD4F2C240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D596E2-3475-42C4-BCE0-A861A4D2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7656B8-6995-49BA-8198-6A441E1E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DC94-C038-45C9-B883-AC76B582B8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31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9336E24-F4C0-40CA-B130-32D1D471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F0E94A-9AF0-4E3B-853D-346C49CC1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DCB25A-7D6A-4040-AA2C-B9EDC9326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AA151-64D5-4A41-8609-958BD4F2C240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8F6FDD-18B1-49A8-BCA6-4A61F9155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91A1E9-83C2-4103-A3A5-E9A602DC5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0DC94-C038-45C9-B883-AC76B582B8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59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27F9469-5AFB-45AA-80C9-22A8A4CE72FD}"/>
              </a:ext>
            </a:extLst>
          </p:cNvPr>
          <p:cNvSpPr txBox="1"/>
          <p:nvPr/>
        </p:nvSpPr>
        <p:spPr>
          <a:xfrm>
            <a:off x="111464" y="97456"/>
            <a:ext cx="6844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Description:</a:t>
            </a:r>
          </a:p>
          <a:p>
            <a:r>
              <a:rPr lang="en-US" altLang="zh-TW" dirty="0"/>
              <a:t>Apple pie is recognizable by its circular crust, lattice top, golden brown color, and visible chunks of apple filling.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512D6B8-6571-4FA7-A4B9-014904BC7E57}"/>
              </a:ext>
            </a:extLst>
          </p:cNvPr>
          <p:cNvSpPr txBox="1"/>
          <p:nvPr/>
        </p:nvSpPr>
        <p:spPr>
          <a:xfrm>
            <a:off x="2400493" y="1212411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i="1" dirty="0">
                <a:solidFill>
                  <a:schemeClr val="accent6"/>
                </a:solidFill>
              </a:rPr>
              <a:t>Apple pie</a:t>
            </a:r>
            <a:endParaRPr lang="zh-TW" altLang="en-US" i="1" dirty="0">
              <a:solidFill>
                <a:schemeClr val="accent6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7237704-759E-4344-801A-58D0D988AC9C}"/>
              </a:ext>
            </a:extLst>
          </p:cNvPr>
          <p:cNvSpPr txBox="1"/>
          <p:nvPr/>
        </p:nvSpPr>
        <p:spPr>
          <a:xfrm>
            <a:off x="903772" y="2762577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i="1" dirty="0">
                <a:solidFill>
                  <a:schemeClr val="accent6"/>
                </a:solidFill>
              </a:rPr>
              <a:t>Lattice top</a:t>
            </a:r>
            <a:endParaRPr lang="zh-TW" altLang="en-US" i="1" dirty="0">
              <a:solidFill>
                <a:schemeClr val="accent6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6A3EFC8-43AC-4B6B-8EFB-DAF3EA118A82}"/>
              </a:ext>
            </a:extLst>
          </p:cNvPr>
          <p:cNvSpPr txBox="1"/>
          <p:nvPr/>
        </p:nvSpPr>
        <p:spPr>
          <a:xfrm>
            <a:off x="111464" y="2762577"/>
            <a:ext cx="64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i="1" dirty="0">
                <a:solidFill>
                  <a:schemeClr val="accent6"/>
                </a:solidFill>
              </a:rPr>
              <a:t>crust</a:t>
            </a:r>
            <a:endParaRPr lang="zh-TW" altLang="en-US" i="1" dirty="0">
              <a:solidFill>
                <a:schemeClr val="accent6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C14B4A0-4FD4-462F-B87E-CA84022705F8}"/>
              </a:ext>
            </a:extLst>
          </p:cNvPr>
          <p:cNvSpPr txBox="1"/>
          <p:nvPr/>
        </p:nvSpPr>
        <p:spPr>
          <a:xfrm>
            <a:off x="4468074" y="27625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i="1" dirty="0">
                <a:solidFill>
                  <a:schemeClr val="accent2"/>
                </a:solidFill>
              </a:rPr>
              <a:t>circular</a:t>
            </a:r>
            <a:endParaRPr lang="zh-TW" altLang="en-US" i="1" dirty="0">
              <a:solidFill>
                <a:schemeClr val="accent2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71B7EB4-C4DF-4A47-A1AD-0E5FDCA0D077}"/>
              </a:ext>
            </a:extLst>
          </p:cNvPr>
          <p:cNvSpPr txBox="1"/>
          <p:nvPr/>
        </p:nvSpPr>
        <p:spPr>
          <a:xfrm>
            <a:off x="3670316" y="2762577"/>
            <a:ext cx="64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i="1" dirty="0">
                <a:solidFill>
                  <a:schemeClr val="accent6"/>
                </a:solidFill>
              </a:rPr>
              <a:t>color</a:t>
            </a:r>
            <a:endParaRPr lang="zh-TW" altLang="en-US" i="1" dirty="0">
              <a:solidFill>
                <a:schemeClr val="accent6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FC7DBBB-AAFF-4ECB-8A5A-DF0764EE1EA0}"/>
              </a:ext>
            </a:extLst>
          </p:cNvPr>
          <p:cNvSpPr txBox="1"/>
          <p:nvPr/>
        </p:nvSpPr>
        <p:spPr>
          <a:xfrm>
            <a:off x="8058086" y="2762577"/>
            <a:ext cx="82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i="1" dirty="0">
                <a:solidFill>
                  <a:schemeClr val="accent6"/>
                </a:solidFill>
              </a:rPr>
              <a:t>chunks</a:t>
            </a:r>
            <a:endParaRPr lang="zh-TW" altLang="en-US" i="1" dirty="0">
              <a:solidFill>
                <a:schemeClr val="accent6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DF4D59E-DDB6-45AC-A56E-8D27192E1DFE}"/>
              </a:ext>
            </a:extLst>
          </p:cNvPr>
          <p:cNvSpPr txBox="1"/>
          <p:nvPr/>
        </p:nvSpPr>
        <p:spPr>
          <a:xfrm>
            <a:off x="2229432" y="2762577"/>
            <a:ext cx="1290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i="1" dirty="0">
                <a:solidFill>
                  <a:schemeClr val="accent6"/>
                </a:solidFill>
              </a:rPr>
              <a:t>Apple filling</a:t>
            </a:r>
            <a:endParaRPr lang="zh-TW" altLang="en-US" i="1" dirty="0">
              <a:solidFill>
                <a:schemeClr val="accent6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99CBBFD-17C2-4BBF-A2DA-559D217AB547}"/>
              </a:ext>
            </a:extLst>
          </p:cNvPr>
          <p:cNvSpPr txBox="1"/>
          <p:nvPr/>
        </p:nvSpPr>
        <p:spPr>
          <a:xfrm>
            <a:off x="5495382" y="2762577"/>
            <a:ext cx="150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i="1" dirty="0">
                <a:solidFill>
                  <a:schemeClr val="accent2"/>
                </a:solidFill>
              </a:rPr>
              <a:t>Golden brown</a:t>
            </a:r>
            <a:endParaRPr lang="zh-TW" altLang="en-US" i="1" dirty="0">
              <a:solidFill>
                <a:schemeClr val="accent2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1DE34D9-A862-4441-AEE8-440B9AD2C0E8}"/>
              </a:ext>
            </a:extLst>
          </p:cNvPr>
          <p:cNvSpPr txBox="1"/>
          <p:nvPr/>
        </p:nvSpPr>
        <p:spPr>
          <a:xfrm>
            <a:off x="7146707" y="2776438"/>
            <a:ext cx="76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i="1" dirty="0">
                <a:solidFill>
                  <a:schemeClr val="accent2"/>
                </a:solidFill>
              </a:rPr>
              <a:t>visible</a:t>
            </a:r>
            <a:endParaRPr lang="zh-TW" altLang="en-US" i="1" dirty="0">
              <a:solidFill>
                <a:schemeClr val="accent2"/>
              </a:solidFill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559703C0-79FD-4E02-A16D-7F5B4A2F5DBD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32546" y="1581743"/>
            <a:ext cx="2504312" cy="1180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51B4CAD4-E46C-410C-B918-EE8A9DA8060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491530" y="1581743"/>
            <a:ext cx="1445328" cy="1180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65C90A9-6847-42EB-9FB6-C004578A3DE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936858" y="1581743"/>
            <a:ext cx="1057265" cy="1180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2FAD9C0-359E-43B3-BE55-01CF9B5B89A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936858" y="1581743"/>
            <a:ext cx="1969798" cy="1180834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C79D0DE0-DFF4-4B62-BB55-DC6EB28EC75D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2936858" y="1581743"/>
            <a:ext cx="3309114" cy="1180834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9E142FC-C9FF-4B2B-BBE8-8921C1E9E591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2936858" y="1581743"/>
            <a:ext cx="4592326" cy="1194695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0A2E59D-242E-4656-92A0-7ADE26B00392}"/>
              </a:ext>
            </a:extLst>
          </p:cNvPr>
          <p:cNvSpPr txBox="1"/>
          <p:nvPr/>
        </p:nvSpPr>
        <p:spPr>
          <a:xfrm>
            <a:off x="111464" y="3422211"/>
            <a:ext cx="6844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Description:</a:t>
            </a:r>
          </a:p>
          <a:p>
            <a:r>
              <a:rPr lang="en-US" altLang="zh-TW" dirty="0"/>
              <a:t>The passion flower has a unique star-shaped purple and white bloom with a large center, prominent stamens, and twisting tendrils.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65E0221-BBBA-4658-9F8C-6C6CE1FD2B8B}"/>
              </a:ext>
            </a:extLst>
          </p:cNvPr>
          <p:cNvSpPr txBox="1"/>
          <p:nvPr/>
        </p:nvSpPr>
        <p:spPr>
          <a:xfrm>
            <a:off x="2107063" y="4451177"/>
            <a:ext cx="15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i="1" dirty="0">
                <a:solidFill>
                  <a:schemeClr val="accent6"/>
                </a:solidFill>
              </a:rPr>
              <a:t>Passion flower</a:t>
            </a:r>
            <a:endParaRPr lang="zh-TW" altLang="en-US" i="1" dirty="0">
              <a:solidFill>
                <a:schemeClr val="accent6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BC44A82-7064-40D7-AB22-7D5920A0D9EA}"/>
              </a:ext>
            </a:extLst>
          </p:cNvPr>
          <p:cNvSpPr txBox="1"/>
          <p:nvPr/>
        </p:nvSpPr>
        <p:spPr>
          <a:xfrm>
            <a:off x="1222275" y="514228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i="1" dirty="0">
                <a:solidFill>
                  <a:schemeClr val="accent6"/>
                </a:solidFill>
              </a:rPr>
              <a:t>bloom</a:t>
            </a:r>
            <a:endParaRPr lang="zh-TW" altLang="en-US" i="1" dirty="0">
              <a:solidFill>
                <a:schemeClr val="accent6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72D1D35-C87E-4B92-BDC0-308F7E0561D3}"/>
              </a:ext>
            </a:extLst>
          </p:cNvPr>
          <p:cNvSpPr txBox="1"/>
          <p:nvPr/>
        </p:nvSpPr>
        <p:spPr>
          <a:xfrm>
            <a:off x="222722" y="5814393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i="1" dirty="0">
                <a:solidFill>
                  <a:schemeClr val="accent6"/>
                </a:solidFill>
              </a:rPr>
              <a:t>center</a:t>
            </a:r>
            <a:endParaRPr lang="zh-TW" altLang="en-US" i="1" dirty="0">
              <a:solidFill>
                <a:schemeClr val="accent6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FBF135B-880D-4A3A-9C5E-6118C5C1649C}"/>
              </a:ext>
            </a:extLst>
          </p:cNvPr>
          <p:cNvSpPr txBox="1"/>
          <p:nvPr/>
        </p:nvSpPr>
        <p:spPr>
          <a:xfrm>
            <a:off x="1127346" y="5805469"/>
            <a:ext cx="96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i="1" dirty="0">
                <a:solidFill>
                  <a:schemeClr val="accent6"/>
                </a:solidFill>
              </a:rPr>
              <a:t>stamens</a:t>
            </a:r>
            <a:endParaRPr lang="zh-TW" altLang="en-US" i="1" dirty="0">
              <a:solidFill>
                <a:schemeClr val="accent6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D929D69-EAA7-4A19-BEB6-C559AE9B97E9}"/>
              </a:ext>
            </a:extLst>
          </p:cNvPr>
          <p:cNvSpPr txBox="1"/>
          <p:nvPr/>
        </p:nvSpPr>
        <p:spPr>
          <a:xfrm>
            <a:off x="2243411" y="5805469"/>
            <a:ext cx="88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i="1" dirty="0">
                <a:solidFill>
                  <a:schemeClr val="accent6"/>
                </a:solidFill>
              </a:rPr>
              <a:t>tendrils</a:t>
            </a:r>
            <a:endParaRPr lang="zh-TW" altLang="en-US" i="1" dirty="0">
              <a:solidFill>
                <a:schemeClr val="accent6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01433EB-1C8D-4C4E-B5B2-83FBB5F99AA1}"/>
              </a:ext>
            </a:extLst>
          </p:cNvPr>
          <p:cNvSpPr txBox="1"/>
          <p:nvPr/>
        </p:nvSpPr>
        <p:spPr>
          <a:xfrm>
            <a:off x="2400493" y="512832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i="1" dirty="0">
                <a:solidFill>
                  <a:schemeClr val="accent2"/>
                </a:solidFill>
              </a:rPr>
              <a:t>unique</a:t>
            </a:r>
            <a:endParaRPr lang="zh-TW" altLang="en-US" i="1" dirty="0">
              <a:solidFill>
                <a:schemeClr val="accent2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7720713-6382-46A8-B57A-C4B5A8C5E9FD}"/>
              </a:ext>
            </a:extLst>
          </p:cNvPr>
          <p:cNvSpPr txBox="1"/>
          <p:nvPr/>
        </p:nvSpPr>
        <p:spPr>
          <a:xfrm>
            <a:off x="3520171" y="5128323"/>
            <a:ext cx="130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i="1" dirty="0">
                <a:solidFill>
                  <a:schemeClr val="accent2"/>
                </a:solidFill>
              </a:rPr>
              <a:t>Star-shaped</a:t>
            </a:r>
            <a:endParaRPr lang="zh-TW" altLang="en-US" i="1" dirty="0">
              <a:solidFill>
                <a:schemeClr val="accent2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CB70048-A7A5-40B9-9EC9-17445BC82F0A}"/>
              </a:ext>
            </a:extLst>
          </p:cNvPr>
          <p:cNvSpPr txBox="1"/>
          <p:nvPr/>
        </p:nvSpPr>
        <p:spPr>
          <a:xfrm>
            <a:off x="3390198" y="579842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i="1" dirty="0">
                <a:solidFill>
                  <a:schemeClr val="accent2"/>
                </a:solidFill>
              </a:rPr>
              <a:t>purple</a:t>
            </a:r>
            <a:endParaRPr lang="zh-TW" altLang="en-US" i="1" dirty="0">
              <a:solidFill>
                <a:schemeClr val="accent2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A140647-ED36-4F7B-A9E8-AFDF38CDEA9B}"/>
              </a:ext>
            </a:extLst>
          </p:cNvPr>
          <p:cNvSpPr txBox="1"/>
          <p:nvPr/>
        </p:nvSpPr>
        <p:spPr>
          <a:xfrm>
            <a:off x="4397805" y="5814393"/>
            <a:ext cx="706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i="1" dirty="0">
                <a:solidFill>
                  <a:schemeClr val="accent2"/>
                </a:solidFill>
              </a:rPr>
              <a:t>white</a:t>
            </a:r>
            <a:endParaRPr lang="zh-TW" altLang="en-US" i="1" dirty="0">
              <a:solidFill>
                <a:schemeClr val="accent2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945FA9A-059E-4FA3-83C2-3AA3AC1847FE}"/>
              </a:ext>
            </a:extLst>
          </p:cNvPr>
          <p:cNvSpPr txBox="1"/>
          <p:nvPr/>
        </p:nvSpPr>
        <p:spPr>
          <a:xfrm>
            <a:off x="5428910" y="581439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i="1" dirty="0">
                <a:solidFill>
                  <a:schemeClr val="accent2"/>
                </a:solidFill>
              </a:rPr>
              <a:t>large</a:t>
            </a:r>
            <a:endParaRPr lang="zh-TW" altLang="en-US" i="1" dirty="0">
              <a:solidFill>
                <a:schemeClr val="accent2"/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5D2B49C-F8BA-40A5-8D78-616C3B40EF1B}"/>
              </a:ext>
            </a:extLst>
          </p:cNvPr>
          <p:cNvSpPr txBox="1"/>
          <p:nvPr/>
        </p:nvSpPr>
        <p:spPr>
          <a:xfrm>
            <a:off x="29087" y="6441353"/>
            <a:ext cx="115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i="1" dirty="0">
                <a:solidFill>
                  <a:schemeClr val="accent2"/>
                </a:solidFill>
              </a:rPr>
              <a:t>prominent</a:t>
            </a:r>
            <a:endParaRPr lang="zh-TW" altLang="en-US" i="1" dirty="0">
              <a:solidFill>
                <a:schemeClr val="accent2"/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032E641-DF12-4A98-8141-D86DBA31A867}"/>
              </a:ext>
            </a:extLst>
          </p:cNvPr>
          <p:cNvSpPr txBox="1"/>
          <p:nvPr/>
        </p:nvSpPr>
        <p:spPr>
          <a:xfrm>
            <a:off x="2214194" y="6441353"/>
            <a:ext cx="93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i="1" dirty="0">
                <a:solidFill>
                  <a:schemeClr val="accent2"/>
                </a:solidFill>
              </a:rPr>
              <a:t>twisting</a:t>
            </a:r>
            <a:endParaRPr lang="zh-TW" altLang="en-US" i="1" dirty="0">
              <a:solidFill>
                <a:schemeClr val="accent2"/>
              </a:solidFill>
            </a:endParaRPr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1819F1AA-FE21-451E-88FE-25698AA337DB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1610363" y="4820509"/>
            <a:ext cx="1264443" cy="321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DC887E9E-260E-4EA9-8FB3-57D63FC6E0AC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2874802" y="1581743"/>
            <a:ext cx="62056" cy="1180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4A81A03C-47B9-4652-B295-4295CBB7E98D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607699" y="5511620"/>
            <a:ext cx="1002664" cy="302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D177F5F7-28FE-4F2A-83CE-C3FFAF1C426A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>
            <a:off x="1610363" y="5511620"/>
            <a:ext cx="1" cy="293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8732E25B-3E03-4FC6-B32F-0FA89B3057DC}"/>
              </a:ext>
            </a:extLst>
          </p:cNvPr>
          <p:cNvCxnSpPr>
            <a:cxnSpLocks/>
            <a:stCxn id="51" idx="0"/>
            <a:endCxn id="48" idx="2"/>
          </p:cNvCxnSpPr>
          <p:nvPr/>
        </p:nvCxnSpPr>
        <p:spPr>
          <a:xfrm flipH="1" flipV="1">
            <a:off x="1610363" y="5511620"/>
            <a:ext cx="1073586" cy="293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F8745E5F-9EBF-4B9A-91A6-C3D0D0F16DD1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2811824" y="4820509"/>
            <a:ext cx="62982" cy="307814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54256443-1C9C-42D5-BE4C-6E6E56A7C09C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>
            <a:off x="2874806" y="4820509"/>
            <a:ext cx="1297980" cy="307814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1596383C-0E4B-4C50-AABB-87DEA55FADD9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>
          <a:xfrm>
            <a:off x="1610363" y="5511620"/>
            <a:ext cx="2171129" cy="286807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7F99E238-0049-44CB-97CE-5B5B06E45E6E}"/>
              </a:ext>
            </a:extLst>
          </p:cNvPr>
          <p:cNvCxnSpPr>
            <a:cxnSpLocks/>
            <a:stCxn id="48" idx="2"/>
            <a:endCxn id="55" idx="0"/>
          </p:cNvCxnSpPr>
          <p:nvPr/>
        </p:nvCxnSpPr>
        <p:spPr>
          <a:xfrm>
            <a:off x="1610363" y="5511620"/>
            <a:ext cx="3140616" cy="302773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3DE70EFA-45AC-4E0D-AA9A-D2BBECF0A320}"/>
              </a:ext>
            </a:extLst>
          </p:cNvPr>
          <p:cNvCxnSpPr>
            <a:cxnSpLocks/>
            <a:stCxn id="48" idx="2"/>
            <a:endCxn id="56" idx="0"/>
          </p:cNvCxnSpPr>
          <p:nvPr/>
        </p:nvCxnSpPr>
        <p:spPr>
          <a:xfrm>
            <a:off x="1610363" y="5511620"/>
            <a:ext cx="4150529" cy="302773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1954C42C-FC6D-462B-883E-6376BD95D351}"/>
              </a:ext>
            </a:extLst>
          </p:cNvPr>
          <p:cNvCxnSpPr>
            <a:cxnSpLocks/>
            <a:stCxn id="57" idx="0"/>
            <a:endCxn id="49" idx="2"/>
          </p:cNvCxnSpPr>
          <p:nvPr/>
        </p:nvCxnSpPr>
        <p:spPr>
          <a:xfrm flipH="1" flipV="1">
            <a:off x="607699" y="6183725"/>
            <a:ext cx="714" cy="257628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05776B9A-7514-4B83-8915-7B7EB3280DAC}"/>
              </a:ext>
            </a:extLst>
          </p:cNvPr>
          <p:cNvCxnSpPr>
            <a:cxnSpLocks/>
            <a:stCxn id="58" idx="0"/>
            <a:endCxn id="51" idx="2"/>
          </p:cNvCxnSpPr>
          <p:nvPr/>
        </p:nvCxnSpPr>
        <p:spPr>
          <a:xfrm flipV="1">
            <a:off x="2681149" y="6174801"/>
            <a:ext cx="2800" cy="266552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A6C4025-1332-4E3F-B811-784B7FCE31F9}"/>
              </a:ext>
            </a:extLst>
          </p:cNvPr>
          <p:cNvCxnSpPr>
            <a:cxnSpLocks/>
          </p:cNvCxnSpPr>
          <p:nvPr/>
        </p:nvCxnSpPr>
        <p:spPr>
          <a:xfrm flipH="1">
            <a:off x="8171552" y="6103222"/>
            <a:ext cx="6303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9769674F-FE99-4410-BAA6-A11F3C65D491}"/>
              </a:ext>
            </a:extLst>
          </p:cNvPr>
          <p:cNvCxnSpPr>
            <a:cxnSpLocks/>
          </p:cNvCxnSpPr>
          <p:nvPr/>
        </p:nvCxnSpPr>
        <p:spPr>
          <a:xfrm>
            <a:off x="8213200" y="6508973"/>
            <a:ext cx="588666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6B7A6896-37F8-4D5C-BBC6-9441394EBE84}"/>
              </a:ext>
            </a:extLst>
          </p:cNvPr>
          <p:cNvSpPr txBox="1"/>
          <p:nvPr/>
        </p:nvSpPr>
        <p:spPr>
          <a:xfrm>
            <a:off x="8970542" y="5918556"/>
            <a:ext cx="277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Entity-to-entity relationship</a:t>
            </a:r>
            <a:endParaRPr lang="zh-TW" altLang="en-US" dirty="0"/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6490D344-29FF-41BB-8236-DF2D8EC58C35}"/>
              </a:ext>
            </a:extLst>
          </p:cNvPr>
          <p:cNvSpPr txBox="1"/>
          <p:nvPr/>
        </p:nvSpPr>
        <p:spPr>
          <a:xfrm>
            <a:off x="8970542" y="6337324"/>
            <a:ext cx="305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Entity-to-attribute relationship</a:t>
            </a:r>
            <a:endParaRPr lang="zh-TW" altLang="en-US" dirty="0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75122848-3548-41EC-9FBA-F6EEA89CCA08}"/>
              </a:ext>
            </a:extLst>
          </p:cNvPr>
          <p:cNvSpPr txBox="1"/>
          <p:nvPr/>
        </p:nvSpPr>
        <p:spPr>
          <a:xfrm>
            <a:off x="7971168" y="5128323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i="1" dirty="0">
                <a:solidFill>
                  <a:schemeClr val="accent6"/>
                </a:solidFill>
              </a:rPr>
              <a:t>Apple pie</a:t>
            </a:r>
            <a:endParaRPr lang="zh-TW" altLang="en-US" i="1" dirty="0">
              <a:solidFill>
                <a:schemeClr val="accent6"/>
              </a:solidFill>
            </a:endParaRP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E0A96C90-500D-4E58-B1D2-29C73A788C79}"/>
              </a:ext>
            </a:extLst>
          </p:cNvPr>
          <p:cNvSpPr txBox="1"/>
          <p:nvPr/>
        </p:nvSpPr>
        <p:spPr>
          <a:xfrm>
            <a:off x="8084949" y="54846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i="1" dirty="0">
                <a:solidFill>
                  <a:schemeClr val="accent2"/>
                </a:solidFill>
              </a:rPr>
              <a:t>circular</a:t>
            </a:r>
            <a:endParaRPr lang="zh-TW" altLang="en-US" i="1" dirty="0">
              <a:solidFill>
                <a:schemeClr val="accent2"/>
              </a:solidFill>
            </a:endParaRP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CADAD93C-4158-4AA5-823A-26C7A130D8F6}"/>
              </a:ext>
            </a:extLst>
          </p:cNvPr>
          <p:cNvSpPr txBox="1"/>
          <p:nvPr/>
        </p:nvSpPr>
        <p:spPr>
          <a:xfrm>
            <a:off x="8978857" y="5491147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Attribute</a:t>
            </a:r>
            <a:endParaRPr lang="zh-TW" altLang="en-US" dirty="0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D8DCEED5-3515-4165-9952-22264AB5FF1F}"/>
              </a:ext>
            </a:extLst>
          </p:cNvPr>
          <p:cNvSpPr txBox="1"/>
          <p:nvPr/>
        </p:nvSpPr>
        <p:spPr>
          <a:xfrm>
            <a:off x="8978857" y="5100049"/>
            <a:ext cx="72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Entity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663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85</Words>
  <Application>Microsoft Office PowerPoint</Application>
  <PresentationFormat>寬螢幕</PresentationFormat>
  <Paragraphs>31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Administrator</cp:lastModifiedBy>
  <cp:revision>5</cp:revision>
  <dcterms:created xsi:type="dcterms:W3CDTF">2024-04-10T13:40:37Z</dcterms:created>
  <dcterms:modified xsi:type="dcterms:W3CDTF">2024-04-10T14:12:08Z</dcterms:modified>
</cp:coreProperties>
</file>