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鍾秉智" initials="鍾秉智" lastIdx="1" clrIdx="0">
    <p:extLst>
      <p:ext uri="{19B8F6BF-5375-455C-9EA6-DF929625EA0E}">
        <p15:presenceInfo xmlns:p15="http://schemas.microsoft.com/office/powerpoint/2012/main" userId="鍾秉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lnSpc>
                <a:spcPct val="12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6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2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1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1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7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8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4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 spc="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4A4FF77E-8951-4B91-9543-56BC622DA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B69925-A314-4DD9-9FA6-2A9583C2C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153043" cy="1182561"/>
          </a:xfrm>
        </p:spPr>
        <p:txBody>
          <a:bodyPr>
            <a:normAutofit/>
          </a:bodyPr>
          <a:lstStyle/>
          <a:p>
            <a:r>
              <a:rPr lang="zh-TW" altLang="en-US" dirty="0"/>
              <a:t>密室逃脫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2EBB79-9AE8-4D33-AAF1-1ED9EDC36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53043" cy="985075"/>
          </a:xfrm>
        </p:spPr>
        <p:txBody>
          <a:bodyPr>
            <a:norm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30</a:t>
            </a:r>
            <a:r>
              <a:rPr lang="zh-TW" altLang="en-US" dirty="0"/>
              <a:t>組	</a:t>
            </a:r>
          </a:p>
          <a:p>
            <a:r>
              <a:rPr lang="zh-TW" altLang="en-US" dirty="0"/>
              <a:t>陳威傑、鍾秉智</a:t>
            </a:r>
          </a:p>
        </p:txBody>
      </p:sp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0DC54ECD-DD7C-4B44-997C-483D88FE1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-2529"/>
            <a:ext cx="3482163" cy="3426894"/>
          </a:xfrm>
          <a:custGeom>
            <a:avLst/>
            <a:gdLst>
              <a:gd name="connsiteX0" fmla="*/ 0 w 3482163"/>
              <a:gd name="connsiteY0" fmla="*/ 0 h 3426894"/>
              <a:gd name="connsiteX1" fmla="*/ 3482163 w 3482163"/>
              <a:gd name="connsiteY1" fmla="*/ 0 h 3426894"/>
              <a:gd name="connsiteX2" fmla="*/ 3482163 w 3482163"/>
              <a:gd name="connsiteY2" fmla="*/ 2529 h 3426894"/>
              <a:gd name="connsiteX3" fmla="*/ 3418142 w 3482163"/>
              <a:gd name="connsiteY3" fmla="*/ 2529 h 3426894"/>
              <a:gd name="connsiteX4" fmla="*/ 0 w 3482163"/>
              <a:gd name="connsiteY4" fmla="*/ 3426894 h 342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163" h="3426894">
                <a:moveTo>
                  <a:pt x="0" y="0"/>
                </a:moveTo>
                <a:lnTo>
                  <a:pt x="3482163" y="0"/>
                </a:lnTo>
                <a:lnTo>
                  <a:pt x="3482163" y="2529"/>
                </a:lnTo>
                <a:lnTo>
                  <a:pt x="3418142" y="2529"/>
                </a:lnTo>
                <a:lnTo>
                  <a:pt x="0" y="34268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8040" y="3427486"/>
            <a:ext cx="3483870" cy="3432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 descr="點狀網">
            <a:extLst>
              <a:ext uri="{FF2B5EF4-FFF2-40B4-BE49-F238E27FC236}">
                <a16:creationId xmlns:a16="http://schemas.microsoft.com/office/drawing/2014/main" id="{C6DF9B35-E70F-0B2F-B31F-AC58C2075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2" r="-1" b="-1"/>
          <a:stretch/>
        </p:blipFill>
        <p:spPr>
          <a:xfrm>
            <a:off x="5211216" y="10"/>
            <a:ext cx="6980887" cy="3435230"/>
          </a:xfrm>
          <a:custGeom>
            <a:avLst/>
            <a:gdLst/>
            <a:ahLst/>
            <a:cxnLst/>
            <a:rect l="l" t="t" r="r" b="b"/>
            <a:pathLst>
              <a:path w="6980887" h="3435240">
                <a:moveTo>
                  <a:pt x="3425069" y="0"/>
                </a:moveTo>
                <a:lnTo>
                  <a:pt x="6980887" y="0"/>
                </a:lnTo>
                <a:lnTo>
                  <a:pt x="6980887" y="3435240"/>
                </a:lnTo>
                <a:lnTo>
                  <a:pt x="0" y="3435240"/>
                </a:lnTo>
                <a:lnTo>
                  <a:pt x="0" y="3431304"/>
                </a:lnTo>
                <a:close/>
              </a:path>
            </a:pathLst>
          </a:cu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DDE0C15E-B6BE-4D7A-86FE-9076B268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305"/>
            <a:ext cx="3482163" cy="343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63C24-C163-4A04-8D0B-40A52400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31258" y="3396388"/>
            <a:ext cx="3432752" cy="350258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4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1EA97-12EF-4088-B57E-BCB3A262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C700F-83F8-4BB0-A152-105911B6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玩家須操控角色在地圖中探索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地底光線不佳、空氣品質不好，視野非常狹隘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藏在陰影中的星星是逃出這裡的關鍵</a:t>
            </a:r>
            <a:r>
              <a:rPr lang="en-US" altLang="zh-TW" dirty="0"/>
              <a:t>...</a:t>
            </a:r>
          </a:p>
          <a:p>
            <a:r>
              <a:rPr lang="zh-TW" altLang="en-US" dirty="0"/>
              <a:t>時間緩緩地消逝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究竟小幽靈可否逃離這一切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08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1CBA8-BD7D-4CEF-9062-7A2C1FD4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62772D-D1CA-4DDA-8423-F6B6F748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2D</a:t>
            </a:r>
            <a:r>
              <a:rPr lang="zh-TW" altLang="en-US" dirty="0"/>
              <a:t>的地圖設計</a:t>
            </a:r>
            <a:endParaRPr lang="en-US" altLang="zh-TW" dirty="0"/>
          </a:p>
          <a:p>
            <a:r>
              <a:rPr lang="zh-TW" altLang="en-US" dirty="0"/>
              <a:t>簡單的解謎內容</a:t>
            </a:r>
            <a:endParaRPr lang="en-US" altLang="zh-TW" dirty="0"/>
          </a:p>
          <a:p>
            <a:r>
              <a:rPr lang="zh-TW" altLang="en-US" dirty="0"/>
              <a:t>摸黑的路線移動</a:t>
            </a:r>
          </a:p>
        </p:txBody>
      </p:sp>
    </p:spTree>
    <p:extLst>
      <p:ext uri="{BB962C8B-B14F-4D97-AF65-F5344CB8AC3E}">
        <p14:creationId xmlns:p14="http://schemas.microsoft.com/office/powerpoint/2010/main" val="338445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DAE13-CEAB-48C5-B2C7-52970A33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.v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en-US" altLang="zh-TW" dirty="0" err="1"/>
              <a:t>xdc</a:t>
            </a:r>
            <a:r>
              <a:rPr lang="en-US" altLang="zh-TW" dirty="0"/>
              <a:t>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C035F-4102-487A-B613-2881E5E0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3003226" cy="3513514"/>
          </a:xfrm>
        </p:spPr>
        <p:txBody>
          <a:bodyPr/>
          <a:lstStyle/>
          <a:p>
            <a:r>
              <a:rPr lang="en-US" altLang="zh-TW" dirty="0" err="1"/>
              <a:t>Button.v</a:t>
            </a:r>
            <a:endParaRPr lang="en-US" altLang="zh-TW" dirty="0"/>
          </a:p>
          <a:p>
            <a:r>
              <a:rPr lang="en-US" altLang="zh-TW" dirty="0" err="1"/>
              <a:t>Character.v</a:t>
            </a:r>
            <a:endParaRPr lang="en-US" altLang="zh-TW" dirty="0"/>
          </a:p>
          <a:p>
            <a:r>
              <a:rPr lang="en-US" altLang="zh-TW" dirty="0" err="1"/>
              <a:t>Clock_divider.v</a:t>
            </a:r>
            <a:endParaRPr lang="en-US" altLang="zh-TW" dirty="0"/>
          </a:p>
          <a:p>
            <a:r>
              <a:rPr lang="en-US" altLang="zh-TW" dirty="0" err="1"/>
              <a:t>Keyboard.v</a:t>
            </a:r>
            <a:endParaRPr lang="en-US" altLang="zh-TW" dirty="0"/>
          </a:p>
          <a:p>
            <a:r>
              <a:rPr lang="en-US" altLang="zh-TW" dirty="0" err="1"/>
              <a:t>Led.v</a:t>
            </a:r>
            <a:endParaRPr lang="en-US" altLang="zh-TW" dirty="0"/>
          </a:p>
          <a:p>
            <a:r>
              <a:rPr lang="en-US" altLang="zh-TW" dirty="0" err="1"/>
              <a:t>Map.v</a:t>
            </a:r>
            <a:endParaRPr lang="en-US" altLang="zh-TW" dirty="0"/>
          </a:p>
          <a:p>
            <a:r>
              <a:rPr lang="en-US" altLang="zh-TW" dirty="0" err="1"/>
              <a:t>Screen.v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31F3055-64D0-4E37-97A7-32D64EB134D1}"/>
              </a:ext>
            </a:extLst>
          </p:cNvPr>
          <p:cNvSpPr txBox="1">
            <a:spLocks/>
          </p:cNvSpPr>
          <p:nvPr/>
        </p:nvSpPr>
        <p:spPr>
          <a:xfrm>
            <a:off x="6096000" y="2427316"/>
            <a:ext cx="3003226" cy="351351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Seven_segment.v</a:t>
            </a:r>
            <a:endParaRPr lang="en-US" altLang="zh-TW" dirty="0"/>
          </a:p>
          <a:p>
            <a:r>
              <a:rPr lang="en-US" altLang="zh-TW" dirty="0" err="1"/>
              <a:t>Top.v</a:t>
            </a:r>
            <a:endParaRPr lang="en-US" altLang="zh-TW" dirty="0"/>
          </a:p>
          <a:p>
            <a:r>
              <a:rPr lang="en-US" altLang="zh-TW" dirty="0" err="1"/>
              <a:t>Voice.v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Constraints.xdc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92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FB646-76D8-486F-8849-26CA800E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2C0B1-D13E-49EA-B448-E5BBB86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9950103" cy="406679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完成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00B050"/>
                </a:solidFill>
              </a:rPr>
              <a:t>鍾秉智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B0F0"/>
                </a:solidFill>
              </a:rPr>
              <a:t>陳威傑</a:t>
            </a:r>
            <a:r>
              <a:rPr lang="en-US" altLang="zh-TW" dirty="0"/>
              <a:t>)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Code</a:t>
            </a:r>
            <a:r>
              <a:rPr lang="zh-TW" altLang="en-US" dirty="0">
                <a:solidFill>
                  <a:srgbClr val="00B050"/>
                </a:solidFill>
              </a:rPr>
              <a:t>架構建設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zh-TW" altLang="en-US" dirty="0">
                <a:solidFill>
                  <a:srgbClr val="00B050"/>
                </a:solidFill>
              </a:rPr>
              <a:t>規劃</a:t>
            </a:r>
            <a:r>
              <a:rPr lang="en-US" altLang="zh-TW" dirty="0">
                <a:solidFill>
                  <a:srgbClr val="00B050"/>
                </a:solidFill>
              </a:rPr>
              <a:t>module</a:t>
            </a:r>
            <a:r>
              <a:rPr lang="zh-TW" altLang="en-US" dirty="0">
                <a:solidFill>
                  <a:srgbClr val="00B050"/>
                </a:solidFill>
              </a:rPr>
              <a:t>、</a:t>
            </a:r>
            <a:r>
              <a:rPr lang="en-US" altLang="zh-TW" dirty="0">
                <a:solidFill>
                  <a:srgbClr val="00B050"/>
                </a:solidFill>
              </a:rPr>
              <a:t>.v file</a:t>
            </a:r>
            <a:r>
              <a:rPr lang="zh-TW" altLang="en-US" dirty="0">
                <a:solidFill>
                  <a:srgbClr val="00B050"/>
                </a:solidFill>
              </a:rPr>
              <a:t>等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Button</a:t>
            </a:r>
            <a:r>
              <a:rPr lang="zh-TW" altLang="en-US" dirty="0">
                <a:solidFill>
                  <a:srgbClr val="00B050"/>
                </a:solidFill>
              </a:rPr>
              <a:t>、</a:t>
            </a:r>
            <a:r>
              <a:rPr lang="en-US" altLang="zh-TW" dirty="0">
                <a:solidFill>
                  <a:srgbClr val="00B050"/>
                </a:solidFill>
              </a:rPr>
              <a:t>Keyboard</a:t>
            </a:r>
            <a:r>
              <a:rPr lang="zh-TW" altLang="en-US" dirty="0">
                <a:solidFill>
                  <a:srgbClr val="00B050"/>
                </a:solidFill>
              </a:rPr>
              <a:t>、</a:t>
            </a:r>
            <a:r>
              <a:rPr lang="en-US" altLang="zh-TW" dirty="0">
                <a:solidFill>
                  <a:srgbClr val="00B050"/>
                </a:solidFill>
              </a:rPr>
              <a:t>Led</a:t>
            </a:r>
            <a:r>
              <a:rPr lang="zh-TW" altLang="en-US" dirty="0">
                <a:solidFill>
                  <a:srgbClr val="00B050"/>
                </a:solidFill>
              </a:rPr>
              <a:t>、</a:t>
            </a:r>
            <a:r>
              <a:rPr lang="en-US" altLang="zh-TW" dirty="0">
                <a:solidFill>
                  <a:srgbClr val="00B050"/>
                </a:solidFill>
              </a:rPr>
              <a:t>Voice</a:t>
            </a:r>
            <a:r>
              <a:rPr lang="zh-TW" altLang="en-US" dirty="0">
                <a:solidFill>
                  <a:srgbClr val="00B050"/>
                </a:solidFill>
              </a:rPr>
              <a:t>、</a:t>
            </a:r>
            <a:r>
              <a:rPr lang="en-US" altLang="zh-TW" dirty="0" err="1">
                <a:solidFill>
                  <a:srgbClr val="00B050"/>
                </a:solidFill>
              </a:rPr>
              <a:t>Seven_segment</a:t>
            </a:r>
            <a:r>
              <a:rPr lang="zh-TW" altLang="en-US" dirty="0">
                <a:solidFill>
                  <a:srgbClr val="00B050"/>
                </a:solidFill>
              </a:rPr>
              <a:t>、</a:t>
            </a:r>
            <a:r>
              <a:rPr lang="en-US" altLang="zh-TW" dirty="0">
                <a:solidFill>
                  <a:srgbClr val="00B050"/>
                </a:solidFill>
              </a:rPr>
              <a:t>State</a:t>
            </a:r>
            <a:r>
              <a:rPr lang="zh-TW" altLang="en-US" dirty="0">
                <a:solidFill>
                  <a:srgbClr val="00B050"/>
                </a:solidFill>
              </a:rPr>
              <a:t>等實作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>
                <a:solidFill>
                  <a:srgbClr val="00B050"/>
                </a:solidFill>
              </a:rPr>
              <a:t>最基礎的</a:t>
            </a:r>
            <a:r>
              <a:rPr lang="en-US" altLang="zh-TW" dirty="0">
                <a:solidFill>
                  <a:srgbClr val="00B050"/>
                </a:solidFill>
              </a:rPr>
              <a:t>character</a:t>
            </a:r>
            <a:r>
              <a:rPr lang="zh-TW" altLang="en-US" dirty="0">
                <a:solidFill>
                  <a:srgbClr val="00B050"/>
                </a:solidFill>
              </a:rPr>
              <a:t>、</a:t>
            </a:r>
            <a:r>
              <a:rPr lang="en-US" altLang="zh-TW" dirty="0">
                <a:solidFill>
                  <a:srgbClr val="00B050"/>
                </a:solidFill>
              </a:rPr>
              <a:t>map</a:t>
            </a:r>
            <a:r>
              <a:rPr lang="zh-TW" altLang="en-US" dirty="0">
                <a:solidFill>
                  <a:srgbClr val="00B050"/>
                </a:solidFill>
              </a:rPr>
              <a:t>、</a:t>
            </a:r>
            <a:r>
              <a:rPr lang="en-US" altLang="zh-TW" dirty="0">
                <a:solidFill>
                  <a:srgbClr val="00B050"/>
                </a:solidFill>
              </a:rPr>
              <a:t>screen</a:t>
            </a:r>
            <a:r>
              <a:rPr lang="zh-TW" altLang="en-US" dirty="0">
                <a:solidFill>
                  <a:srgbClr val="00B050"/>
                </a:solidFill>
              </a:rPr>
              <a:t>等實作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zh-TW" altLang="en-US" dirty="0">
                <a:solidFill>
                  <a:srgbClr val="00B050"/>
                </a:solidFill>
              </a:rPr>
              <a:t>角色可正常移動於地圖內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B0F0"/>
                </a:solidFill>
              </a:rPr>
              <a:t>Win</a:t>
            </a:r>
            <a:r>
              <a:rPr lang="zh-TW" altLang="en-US" dirty="0">
                <a:solidFill>
                  <a:srgbClr val="00B0F0"/>
                </a:solidFill>
              </a:rPr>
              <a:t>、</a:t>
            </a:r>
            <a:r>
              <a:rPr lang="en-US" altLang="zh-TW" dirty="0">
                <a:solidFill>
                  <a:srgbClr val="00B0F0"/>
                </a:solidFill>
              </a:rPr>
              <a:t>Lose</a:t>
            </a:r>
            <a:r>
              <a:rPr lang="zh-TW" altLang="en-US" dirty="0">
                <a:solidFill>
                  <a:srgbClr val="00B0F0"/>
                </a:solidFill>
              </a:rPr>
              <a:t>的設計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>
                <a:solidFill>
                  <a:srgbClr val="00B0F0"/>
                </a:solidFill>
              </a:rPr>
              <a:t>Screen</a:t>
            </a:r>
            <a:r>
              <a:rPr lang="zh-TW" altLang="en-US" dirty="0">
                <a:solidFill>
                  <a:srgbClr val="00B0F0"/>
                </a:solidFill>
              </a:rPr>
              <a:t>視野限制、吃星星等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zh-TW" altLang="en-US" dirty="0">
                <a:solidFill>
                  <a:srgbClr val="00B0F0"/>
                </a:solidFill>
              </a:rPr>
              <a:t>美化地圖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zh-TW" altLang="en-US" dirty="0">
                <a:solidFill>
                  <a:srgbClr val="00B0F0"/>
                </a:solidFill>
              </a:rPr>
              <a:t>原本的真的很醜。。</a:t>
            </a:r>
            <a:r>
              <a:rPr lang="en-US" altLang="zh-TW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987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D2C95-3763-4779-9644-23978754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實做完程度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1228F-9641-452E-98C0-6EC4CE3FA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5715324" cy="3513514"/>
          </a:xfrm>
        </p:spPr>
        <p:txBody>
          <a:bodyPr/>
          <a:lstStyle/>
          <a:p>
            <a:r>
              <a:rPr lang="zh-TW" altLang="en-US" dirty="0"/>
              <a:t>角色可正常移動於地圖內</a:t>
            </a:r>
            <a:endParaRPr lang="en-US" altLang="zh-TW" dirty="0"/>
          </a:p>
          <a:p>
            <a:r>
              <a:rPr lang="zh-TW" altLang="en-US" dirty="0"/>
              <a:t>視野限制</a:t>
            </a:r>
            <a:endParaRPr lang="en-US" altLang="zh-TW" dirty="0"/>
          </a:p>
          <a:p>
            <a:r>
              <a:rPr lang="zh-TW" altLang="en-US" dirty="0"/>
              <a:t>吃星星</a:t>
            </a:r>
            <a:endParaRPr lang="en-US" altLang="zh-TW" dirty="0"/>
          </a:p>
          <a:p>
            <a:r>
              <a:rPr lang="zh-TW" altLang="en-US" dirty="0"/>
              <a:t>多張地圖 </a:t>
            </a:r>
            <a:r>
              <a:rPr lang="en-US" altLang="zh-TW" dirty="0"/>
              <a:t>or </a:t>
            </a:r>
            <a:r>
              <a:rPr lang="zh-TW" altLang="en-US" dirty="0"/>
              <a:t>地圖延展至多個螢幕</a:t>
            </a:r>
            <a:endParaRPr lang="en-US" altLang="zh-TW" dirty="0"/>
          </a:p>
          <a:p>
            <a:r>
              <a:rPr lang="zh-TW" altLang="en-US" dirty="0"/>
              <a:t>密碼門</a:t>
            </a:r>
            <a:endParaRPr lang="en-US" altLang="zh-TW" dirty="0"/>
          </a:p>
          <a:p>
            <a:r>
              <a:rPr lang="zh-TW" altLang="en-US" dirty="0"/>
              <a:t>怪物追擊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6466FD2-0625-4026-87C8-9CF602CD6526}"/>
              </a:ext>
            </a:extLst>
          </p:cNvPr>
          <p:cNvSpPr txBox="1">
            <a:spLocks/>
          </p:cNvSpPr>
          <p:nvPr/>
        </p:nvSpPr>
        <p:spPr>
          <a:xfrm>
            <a:off x="7114269" y="2427316"/>
            <a:ext cx="574155" cy="3513514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✓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✓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✓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X</a:t>
            </a:r>
          </a:p>
          <a:p>
            <a:pPr marL="0" indent="0">
              <a:buNone/>
            </a:pPr>
            <a:r>
              <a:rPr lang="en-US" altLang="zh-TW" dirty="0"/>
              <a:t>X</a:t>
            </a:r>
          </a:p>
          <a:p>
            <a:pPr marL="0" indent="0">
              <a:buNone/>
            </a:pPr>
            <a:r>
              <a:rPr lang="en-US" altLang="zh-TW" dirty="0"/>
              <a:t>X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432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6C01-F4CA-4AE6-9FE7-0F2182EC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是否包含課外內容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7" name="內容版面配置區 6" descr="一張含有 文字, 平面設計, 字型, 圖形 的圖片&#10;&#10;自動產生的描述">
            <a:extLst>
              <a:ext uri="{FF2B5EF4-FFF2-40B4-BE49-F238E27FC236}">
                <a16:creationId xmlns:a16="http://schemas.microsoft.com/office/drawing/2014/main" id="{87D70139-0DD9-4E51-9677-BCBD52706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5" b="13140"/>
          <a:stretch/>
        </p:blipFill>
        <p:spPr>
          <a:xfrm>
            <a:off x="3731095" y="2600130"/>
            <a:ext cx="4729810" cy="3373499"/>
          </a:xfrm>
        </p:spPr>
      </p:pic>
    </p:spTree>
    <p:extLst>
      <p:ext uri="{BB962C8B-B14F-4D97-AF65-F5344CB8AC3E}">
        <p14:creationId xmlns:p14="http://schemas.microsoft.com/office/powerpoint/2010/main" val="224060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B1897B-3F14-4996-810D-54D93A629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50EEAC-89F6-46C2-806E-795DAF55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58" y="5457603"/>
            <a:ext cx="9335728" cy="6341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2800"/>
              <a:t>實際操作展示</a:t>
            </a:r>
          </a:p>
        </p:txBody>
      </p:sp>
      <p:pic>
        <p:nvPicPr>
          <p:cNvPr id="5" name="內容版面配置區 4" descr="一張含有 文字, 周邊設備, 電子裝置, 顯示裝置 的圖片&#10;&#10;自動產生的描述">
            <a:extLst>
              <a:ext uri="{FF2B5EF4-FFF2-40B4-BE49-F238E27FC236}">
                <a16:creationId xmlns:a16="http://schemas.microsoft.com/office/drawing/2014/main" id="{F18BCB3F-B1B1-4006-BDC1-A5DB370FB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7" b="40687"/>
          <a:stretch/>
        </p:blipFill>
        <p:spPr>
          <a:xfrm>
            <a:off x="-14045" y="-2641"/>
            <a:ext cx="6971606" cy="51492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3897094-E24A-4AF2-A248-62AA3C428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7569" y="0"/>
            <a:ext cx="5234431" cy="5146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 descr="一張含有 電子產品, 電子工程, 纜線, 電子裝置 的圖片&#10;&#10;自動產生的描述">
            <a:extLst>
              <a:ext uri="{FF2B5EF4-FFF2-40B4-BE49-F238E27FC236}">
                <a16:creationId xmlns:a16="http://schemas.microsoft.com/office/drawing/2014/main" id="{56C93261-3253-4486-8349-0629A6CE86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1859" r="-1" b="2863"/>
          <a:stretch/>
        </p:blipFill>
        <p:spPr>
          <a:xfrm>
            <a:off x="7190524" y="230286"/>
            <a:ext cx="4768527" cy="4686047"/>
          </a:xfrm>
          <a:custGeom>
            <a:avLst/>
            <a:gdLst/>
            <a:ahLst/>
            <a:cxnLst/>
            <a:rect l="l" t="t" r="r" b="b"/>
            <a:pathLst>
              <a:path w="4845018" h="4845018">
                <a:moveTo>
                  <a:pt x="2422509" y="0"/>
                </a:moveTo>
                <a:cubicBezTo>
                  <a:pt x="3760424" y="0"/>
                  <a:pt x="4845018" y="1084594"/>
                  <a:pt x="4845018" y="2422509"/>
                </a:cubicBezTo>
                <a:cubicBezTo>
                  <a:pt x="4845018" y="3760424"/>
                  <a:pt x="3760424" y="4845018"/>
                  <a:pt x="2422509" y="4845018"/>
                </a:cubicBezTo>
                <a:cubicBezTo>
                  <a:pt x="1084594" y="4845018"/>
                  <a:pt x="0" y="3760424"/>
                  <a:pt x="0" y="2422509"/>
                </a:cubicBezTo>
                <a:cubicBezTo>
                  <a:pt x="0" y="1084594"/>
                  <a:pt x="1084594" y="0"/>
                  <a:pt x="242250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880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98B58-6259-4F80-987B-1B1AD48A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ECD667-DEEA-44B6-85B7-4E24AA614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391" y="5662608"/>
            <a:ext cx="2300320" cy="66558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謝謝助教、教授</a:t>
            </a:r>
            <a:r>
              <a:rPr lang="en-US" altLang="zh-TW" dirty="0"/>
              <a:t>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78108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242</Words>
  <Application>Microsoft Office PowerPoint</Application>
  <PresentationFormat>寬螢幕</PresentationFormat>
  <Paragraphs>51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Meiryo</vt:lpstr>
      <vt:lpstr>Arial</vt:lpstr>
      <vt:lpstr>BlocksVTI</vt:lpstr>
      <vt:lpstr>密室逃脫</vt:lpstr>
      <vt:lpstr>遊戲設計</vt:lpstr>
      <vt:lpstr>設計概念</vt:lpstr>
      <vt:lpstr>實作.v .xdc file</vt:lpstr>
      <vt:lpstr>分工</vt:lpstr>
      <vt:lpstr>實做完程度</vt:lpstr>
      <vt:lpstr>是否包含課外內容?</vt:lpstr>
      <vt:lpstr>實際操作展示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密室逃脫</dc:title>
  <dc:creator>鍾秉智</dc:creator>
  <cp:lastModifiedBy>鍾秉智</cp:lastModifiedBy>
  <cp:revision>10</cp:revision>
  <dcterms:created xsi:type="dcterms:W3CDTF">2024-01-07T02:56:06Z</dcterms:created>
  <dcterms:modified xsi:type="dcterms:W3CDTF">2024-01-07T08:07:31Z</dcterms:modified>
</cp:coreProperties>
</file>