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6" autoAdjust="0"/>
  </p:normalViewPr>
  <p:slideViewPr>
    <p:cSldViewPr snapToGrid="0">
      <p:cViewPr varScale="1">
        <p:scale>
          <a:sx n="127" d="100"/>
          <a:sy n="127" d="100"/>
        </p:scale>
        <p:origin x="259" y="101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Description of the data processing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Description of the curated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enwwu/sevenwwu.github.io/blob/main/write-ups/milestone_one_delieverable/surveyoutlin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inciteful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you do if you had more time?</a:t>
            </a:r>
          </a:p>
          <a:p>
            <a:r>
              <a:rPr lang="en-US" dirty="0"/>
              <a:t>How could the analysis be improved or extended? </a:t>
            </a:r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271-B0F7-733B-DCBF-BF6584D5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1DEC-99F5-75A3-4DD5-D1D06D7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research is important for:</a:t>
            </a:r>
          </a:p>
          <a:p>
            <a:pPr lvl="1"/>
            <a:r>
              <a:rPr lang="en-US" dirty="0"/>
              <a:t>Promoting equality across society</a:t>
            </a:r>
          </a:p>
          <a:p>
            <a:pPr lvl="2"/>
            <a:r>
              <a:rPr lang="en-US" dirty="0"/>
              <a:t>This includes the board gaming</a:t>
            </a:r>
          </a:p>
          <a:p>
            <a:pPr lvl="1"/>
            <a:r>
              <a:rPr lang="en-US" dirty="0"/>
              <a:t>Targeted Advertisement</a:t>
            </a:r>
          </a:p>
          <a:p>
            <a:pPr lvl="1"/>
            <a:r>
              <a:rPr lang="en-US" dirty="0"/>
              <a:t>Improving Board Game Accessibility and Design</a:t>
            </a:r>
          </a:p>
          <a:p>
            <a:pPr lvl="2"/>
            <a:r>
              <a:rPr lang="en-US" dirty="0"/>
              <a:t>Improves Sales</a:t>
            </a:r>
          </a:p>
          <a:p>
            <a:pPr lvl="2"/>
            <a:r>
              <a:rPr lang="en-US" dirty="0"/>
              <a:t>Promotes Equality</a:t>
            </a:r>
          </a:p>
          <a:p>
            <a:r>
              <a:rPr lang="en-US" dirty="0"/>
              <a:t>Random Survey allows for:</a:t>
            </a:r>
          </a:p>
          <a:p>
            <a:pPr lvl="1"/>
            <a:r>
              <a:rPr lang="en-US" dirty="0"/>
              <a:t>Discovery of trends on WWU campus</a:t>
            </a:r>
          </a:p>
          <a:p>
            <a:pPr lvl="1"/>
            <a:r>
              <a:rPr lang="en-US" dirty="0"/>
              <a:t>Extrapolating patterns to the total population of WWU  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arenR"/>
            </a:pPr>
            <a:r>
              <a:rPr lang="en-US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Download Raw .xlsx from Microsoft Forms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Load into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Questions produce the Features of the Data Set</a:t>
            </a:r>
          </a:p>
          <a:p>
            <a:pPr lvl="1"/>
            <a:r>
              <a:rPr lang="en-US" dirty="0"/>
              <a:t>Survey Outline can be found at: </a:t>
            </a:r>
            <a:r>
              <a:rPr lang="en-US" dirty="0">
                <a:hlinkClick r:id="rId3"/>
              </a:rPr>
              <a:t>https://github.com/sevenwwu/sevenwwu.github.io/blob/main/write-ups/milestone_one_delieverable/surveyoutline.md</a:t>
            </a:r>
            <a:r>
              <a:rPr lang="en-US" dirty="0"/>
              <a:t> </a:t>
            </a:r>
          </a:p>
          <a:p>
            <a:r>
              <a:rPr lang="en-US" dirty="0"/>
              <a:t>Original Data was structured by Microsoft Forms</a:t>
            </a:r>
          </a:p>
          <a:p>
            <a:pPr lvl="1"/>
            <a:r>
              <a:rPr lang="en-US" dirty="0"/>
              <a:t>Downloadable .xlsx is available</a:t>
            </a:r>
          </a:p>
          <a:p>
            <a:r>
              <a:rPr lang="en-US" dirty="0"/>
              <a:t>Data was primarily collected by asking random students on Campus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BA20-53B8-EB06-55C7-DBA5D9A4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97F9-69A4-2833-D380-F58F15B6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Metadata</a:t>
            </a:r>
          </a:p>
          <a:p>
            <a:r>
              <a:rPr lang="en-US" dirty="0"/>
              <a:t>Rename Questions to Concise Field Names</a:t>
            </a:r>
          </a:p>
          <a:p>
            <a:r>
              <a:rPr lang="en-US" dirty="0"/>
              <a:t>Transform Multi-Select Questions</a:t>
            </a:r>
          </a:p>
          <a:p>
            <a:r>
              <a:rPr lang="en-US" dirty="0"/>
              <a:t>Manual Bucketing of Area of Study Freeform Responses</a:t>
            </a:r>
          </a:p>
          <a:p>
            <a:r>
              <a:rPr lang="en-US" dirty="0"/>
              <a:t>Shorten Categorical Strings for Easier Analysis</a:t>
            </a:r>
          </a:p>
          <a:p>
            <a:r>
              <a:rPr lang="en-US" dirty="0"/>
              <a:t>Assign Order to some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33831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Feature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dirty="0"/>
              <a:t>Demographic info includes survey responses for:</a:t>
            </a:r>
          </a:p>
          <a:p>
            <a:pPr lvl="1"/>
            <a:r>
              <a:rPr lang="en-US" dirty="0"/>
              <a:t>Student/Faculty Member Status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Corrective Vision</a:t>
            </a:r>
          </a:p>
          <a:p>
            <a:pPr lvl="1"/>
            <a:r>
              <a:rPr lang="en-US" dirty="0"/>
              <a:t>Religiosity</a:t>
            </a:r>
          </a:p>
          <a:p>
            <a:pPr lvl="1"/>
            <a:r>
              <a:rPr lang="en-US" dirty="0"/>
              <a:t>Area of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9E8BB9-42BB-676D-B338-365E82C5F3C2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192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Board Game info includes survey responses for: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Enjoyment of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# of Board Games Owned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Frequency of Board Game Play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Style of Player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Gameplay Elements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Enjoyed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Scale Rating of Chess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Board Game Genres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of methods and results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D8AB-3EFD-B856-15AA-E9BA1FF2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set up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X, and y for your ML model?</a:t>
            </a:r>
          </a:p>
          <a:p>
            <a:r>
              <a:rPr lang="en-US" dirty="0"/>
              <a:t>What are your data splits?</a:t>
            </a:r>
          </a:p>
          <a:p>
            <a:r>
              <a:rPr lang="en-US" dirty="0"/>
              <a:t>What are your evaluation metrics?</a:t>
            </a:r>
          </a:p>
          <a:p>
            <a:r>
              <a:rPr lang="en-US" dirty="0"/>
              <a:t>What is your baseline?</a:t>
            </a:r>
          </a:p>
        </p:txBody>
      </p:sp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ML 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algorithms, techniques applied to find best ML performance</a:t>
            </a:r>
          </a:p>
          <a:p>
            <a:r>
              <a:rPr lang="en-US" dirty="0"/>
              <a:t>Present results of ML models</a:t>
            </a:r>
          </a:p>
          <a:p>
            <a:r>
              <a:rPr lang="en-US" dirty="0"/>
              <a:t>Present any analysis of ML model result</a:t>
            </a:r>
          </a:p>
        </p:txBody>
      </p:sp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</TotalTime>
  <Words>445</Words>
  <Application>Microsoft Office PowerPoint</Application>
  <PresentationFormat>Widescreen</PresentationFormat>
  <Paragraphs>80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Calisto MT</vt:lpstr>
      <vt:lpstr>Lato Extended</vt:lpstr>
      <vt:lpstr>Wingdings 2</vt:lpstr>
      <vt:lpstr>Slate</vt:lpstr>
      <vt:lpstr>WWU Board Game Survey and Analysis</vt:lpstr>
      <vt:lpstr>Why?</vt:lpstr>
      <vt:lpstr>Overview</vt:lpstr>
      <vt:lpstr>Original Data</vt:lpstr>
      <vt:lpstr>Data Cleaning and Curation</vt:lpstr>
      <vt:lpstr>Curated Data Feature Outline</vt:lpstr>
      <vt:lpstr>Presentation of methods and results from exploratory data analysis</vt:lpstr>
      <vt:lpstr>Presentation of set up for machine learning</vt:lpstr>
      <vt:lpstr>Presentation of ML modeling results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Seven Lewis</cp:lastModifiedBy>
  <cp:revision>2</cp:revision>
  <dcterms:created xsi:type="dcterms:W3CDTF">2023-12-04T20:10:00Z</dcterms:created>
  <dcterms:modified xsi:type="dcterms:W3CDTF">2023-12-04T21:35:35Z</dcterms:modified>
</cp:coreProperties>
</file>