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5" r:id="rId9"/>
    <p:sldId id="272" r:id="rId10"/>
    <p:sldId id="273" r:id="rId11"/>
    <p:sldId id="274" r:id="rId12"/>
    <p:sldId id="268" r:id="rId13"/>
    <p:sldId id="269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6" autoAdjust="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(4/5)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(5/5)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99650" cy="4058751"/>
          </a:xfrm>
        </p:spPr>
        <p:txBody>
          <a:bodyPr/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Highest Silhouette was 0.119 with 2 clusters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Plotting Data Against the Cluster Assignment reveals the Emergent Label “</a:t>
            </a:r>
            <a:r>
              <a:rPr lang="en-US" dirty="0" err="1"/>
              <a:t>IsEnthusiast</a:t>
            </a:r>
            <a:r>
              <a:rPr lang="en-US" dirty="0"/>
              <a:t>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67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67" y="3498992"/>
            <a:ext cx="4007938" cy="3342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C232-EF36-84EB-F250-FCF9DB871151}"/>
              </a:ext>
            </a:extLst>
          </p:cNvPr>
          <p:cNvSpPr>
            <a:spLocks noGrp="1"/>
          </p:cNvSpPr>
          <p:nvPr/>
        </p:nvSpPr>
        <p:spPr>
          <a:xfrm>
            <a:off x="1934515" y="2783081"/>
            <a:ext cx="48774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showed clear patterns for two distinct groups of people</a:t>
            </a:r>
          </a:p>
          <a:p>
            <a:pPr lvl="1"/>
            <a:r>
              <a:rPr lang="en-US" dirty="0"/>
              <a:t>Casual/non-gamers and more involved gamers</a:t>
            </a:r>
          </a:p>
          <a:p>
            <a:r>
              <a:rPr lang="en-US" dirty="0"/>
              <a:t>Compared to the casual group, the involved gamers:</a:t>
            </a:r>
          </a:p>
          <a:p>
            <a:pPr lvl="1"/>
            <a:r>
              <a:rPr lang="en-US" dirty="0"/>
              <a:t>Owned more board games</a:t>
            </a:r>
          </a:p>
          <a:p>
            <a:pPr lvl="1"/>
            <a:r>
              <a:rPr lang="en-US" dirty="0"/>
              <a:t>Were more willing to play different types of games depending on the situation</a:t>
            </a:r>
          </a:p>
          <a:p>
            <a:pPr lvl="1"/>
            <a:r>
              <a:rPr lang="en-US" dirty="0"/>
              <a:t>Were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</p:txBody>
      </p:sp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666448" cy="4058751"/>
          </a:xfrm>
        </p:spPr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 dirty="0"/>
              <a:t>Allow for improved accuracy and predictive power of our current model</a:t>
            </a:r>
          </a:p>
          <a:p>
            <a:pPr lvl="1"/>
            <a:r>
              <a:rPr lang="en-US" dirty="0"/>
              <a:t>Allow for better attempt of initial goal: Predicting Board Games with Demographics</a:t>
            </a:r>
          </a:p>
          <a:p>
            <a:r>
              <a:rPr lang="en-US" dirty="0"/>
              <a:t>More exploratory analysis</a:t>
            </a:r>
          </a:p>
          <a:p>
            <a:pPr lvl="1"/>
            <a:r>
              <a:rPr lang="en-US" dirty="0"/>
              <a:t>This data set is very feature rich and there is likely interesting patterns that have been overlooked</a:t>
            </a:r>
          </a:p>
          <a:p>
            <a:pPr lvl="1"/>
            <a:r>
              <a:rPr lang="en-US" dirty="0"/>
              <a:t>Analysis of the “</a:t>
            </a:r>
            <a:r>
              <a:rPr lang="en-US" dirty="0" err="1"/>
              <a:t>EnjoyedBoardGames</a:t>
            </a:r>
            <a:r>
              <a:rPr lang="en-US" dirty="0"/>
              <a:t>”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3281"/>
            <a:ext cx="10353762" cy="45719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(1/5)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4" y="1518312"/>
            <a:ext cx="8810837" cy="49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81462" cy="4515951"/>
          </a:xfrm>
        </p:spPr>
        <p:txBody>
          <a:bodyPr>
            <a:normAutofit/>
          </a:bodyPr>
          <a:lstStyle/>
          <a:p>
            <a:r>
              <a:rPr lang="en-US" dirty="0"/>
              <a:t>Out of Demographic Information, Gender showed the clearest patterns</a:t>
            </a:r>
          </a:p>
          <a:p>
            <a:pPr lvl="1"/>
            <a:r>
              <a:rPr lang="en-US" dirty="0"/>
              <a:t>Women were significantly more likely than Men to select “Animals”, “Puzzle”, “Party”, “Memory”, “Trivia”, and “Luck” as enjoyed genres</a:t>
            </a:r>
          </a:p>
          <a:p>
            <a:pPr lvl="1"/>
            <a:r>
              <a:rPr lang="en-US" dirty="0"/>
              <a:t>Respondents identifying as male were significantly more likely than women to select science fiction and World War II as enjoyed genres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2" y="916499"/>
            <a:ext cx="5116286" cy="50250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A00923-1106-3057-DA4A-0198F1C013F2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438836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Discoveries (2/5)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B876F-7E43-32B7-4D20-0B6539DBE00B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(3/5)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371</TotalTime>
  <Words>934</Words>
  <Application>Microsoft Office PowerPoint</Application>
  <PresentationFormat>Widescreen</PresentationFormat>
  <Paragraphs>162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(1/5)</vt:lpstr>
      <vt:lpstr>PowerPoint Presentation</vt:lpstr>
      <vt:lpstr>Discoveries (3/5)</vt:lpstr>
      <vt:lpstr>Discoveries (4/5)</vt:lpstr>
      <vt:lpstr>Discoveries (5/5)</vt:lpstr>
      <vt:lpstr>Clustering</vt:lpstr>
      <vt:lpstr>PowerPoint Presentation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5</cp:revision>
  <dcterms:created xsi:type="dcterms:W3CDTF">2023-12-04T20:10:00Z</dcterms:created>
  <dcterms:modified xsi:type="dcterms:W3CDTF">2023-12-07T21:18:43Z</dcterms:modified>
</cp:coreProperties>
</file>