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6" autoAdjust="0"/>
  </p:normalViewPr>
  <p:slideViewPr>
    <p:cSldViewPr snapToGrid="0">
      <p:cViewPr varScale="1">
        <p:scale>
          <a:sx n="127" d="100"/>
          <a:sy n="127" d="100"/>
        </p:scale>
        <p:origin x="259" y="101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inciteful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you do if you had more time?</a:t>
            </a:r>
          </a:p>
          <a:p>
            <a:r>
              <a:rPr lang="en-US" dirty="0"/>
              <a:t>How could the analysis be improved or extended? </a:t>
            </a:r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research is important for:</a:t>
            </a:r>
          </a:p>
          <a:p>
            <a:pPr lvl="1"/>
            <a:r>
              <a:rPr lang="en-US" dirty="0"/>
              <a:t>Promoting equality across society</a:t>
            </a:r>
          </a:p>
          <a:p>
            <a:pPr lvl="2"/>
            <a:r>
              <a:rPr lang="en-US" dirty="0"/>
              <a:t>This includes the board gaming</a:t>
            </a:r>
          </a:p>
          <a:p>
            <a:pPr lvl="1"/>
            <a:r>
              <a:rPr lang="en-US" dirty="0"/>
              <a:t>Targeted Advertisement</a:t>
            </a:r>
          </a:p>
          <a:p>
            <a:pPr lvl="1"/>
            <a:r>
              <a:rPr lang="en-US" dirty="0"/>
              <a:t>Improving Board Game Accessibility and Design</a:t>
            </a:r>
          </a:p>
          <a:p>
            <a:pPr lvl="2"/>
            <a:r>
              <a:rPr lang="en-US" dirty="0"/>
              <a:t>Improves Sales</a:t>
            </a:r>
          </a:p>
          <a:p>
            <a:pPr lvl="2"/>
            <a:r>
              <a:rPr lang="en-US" dirty="0"/>
              <a:t>Promotes Equality</a:t>
            </a:r>
          </a:p>
          <a:p>
            <a:r>
              <a:rPr lang="en-US" dirty="0"/>
              <a:t>Random Survey allows for:</a:t>
            </a:r>
          </a:p>
          <a:p>
            <a:pPr lvl="1"/>
            <a:r>
              <a:rPr lang="en-US" dirty="0"/>
              <a:t>Discovery of trends on WWU campus</a:t>
            </a:r>
          </a:p>
          <a:p>
            <a:pPr lvl="1"/>
            <a:r>
              <a:rPr lang="en-US" dirty="0"/>
              <a:t>Extrapolating patterns to the total population of WWU  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n-US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Download Raw .xlsx from Microsoft Forms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Load into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was structured by </a:t>
            </a:r>
            <a:r>
              <a:rPr lang="en-US"/>
              <a:t>Microsoft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BA20-53B8-EB06-55C7-DBA5D9A4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97F9-69A4-2833-D380-F58F15B6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curated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of methods and results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D8AB-3EFD-B856-15AA-E9BA1FF2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set up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X, and y for your ML model?</a:t>
            </a:r>
          </a:p>
          <a:p>
            <a:r>
              <a:rPr lang="en-US" dirty="0"/>
              <a:t>What are your data splits?</a:t>
            </a:r>
          </a:p>
          <a:p>
            <a:r>
              <a:rPr lang="en-US" dirty="0"/>
              <a:t>What are your evaluation metrics?</a:t>
            </a:r>
          </a:p>
          <a:p>
            <a:r>
              <a:rPr lang="en-US" dirty="0"/>
              <a:t>What is your baseline?</a:t>
            </a:r>
          </a:p>
        </p:txBody>
      </p:sp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ML 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algorithms, techniques applied to find best ML performance</a:t>
            </a:r>
          </a:p>
          <a:p>
            <a:r>
              <a:rPr lang="en-US" dirty="0"/>
              <a:t>Present results of ML models</a:t>
            </a:r>
          </a:p>
          <a:p>
            <a:r>
              <a:rPr lang="en-US" dirty="0"/>
              <a:t>Present any analysis of ML model result</a:t>
            </a:r>
          </a:p>
        </p:txBody>
      </p:sp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</TotalTime>
  <Words>281</Words>
  <Application>Microsoft Office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Lato Extended</vt:lpstr>
      <vt:lpstr>Wingdings 2</vt:lpstr>
      <vt:lpstr>Slate</vt:lpstr>
      <vt:lpstr>WWU Board Game Survey and Analysis</vt:lpstr>
      <vt:lpstr>Why?</vt:lpstr>
      <vt:lpstr>What?</vt:lpstr>
      <vt:lpstr>Original Data</vt:lpstr>
      <vt:lpstr>Description of the data processing</vt:lpstr>
      <vt:lpstr>Description of the curated data</vt:lpstr>
      <vt:lpstr>Presentation of methods and results from exploratory data analysis</vt:lpstr>
      <vt:lpstr>Presentation of set up for machine learning</vt:lpstr>
      <vt:lpstr>Presentation of ML modeling 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1</cp:revision>
  <dcterms:created xsi:type="dcterms:W3CDTF">2023-12-04T20:10:00Z</dcterms:created>
  <dcterms:modified xsi:type="dcterms:W3CDTF">2023-12-04T20:56:42Z</dcterms:modified>
</cp:coreProperties>
</file>