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0"/>
  </p:normalViewPr>
  <p:slideViewPr>
    <p:cSldViewPr snapToGrid="0" snapToObjects="1">
      <p:cViewPr varScale="1">
        <p:scale>
          <a:sx n="87" d="100"/>
          <a:sy n="87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8F792-BD4D-DE49-A186-E56B776B3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D84395-F9D6-6349-B955-0ABCFA121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E4CE4-215F-3748-83F6-05B232D6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708F-FC8C-AF45-81A1-11E024312EA2}" type="datetimeFigureOut">
              <a:rPr kumimoji="1" lang="zh-CN" altLang="en-US" smtClean="0"/>
              <a:t>2021/8/4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EA66F-44A8-3D49-86A4-2F1098B2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F2EB1-DE87-B041-8A1E-B05133A7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AB1B-1578-6540-9CD7-D19D50383C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654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E3500-B2B1-DB47-A6F6-87309A1A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411D0B-CEA6-5F43-920D-19C4B6C99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95EBD-2285-8E4D-B05E-DCB0E5C7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708F-FC8C-AF45-81A1-11E024312EA2}" type="datetimeFigureOut">
              <a:rPr kumimoji="1" lang="zh-CN" altLang="en-US" smtClean="0"/>
              <a:t>2021/8/4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F6F0E-5486-1B4A-96FF-1C3340A4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9B3C37-CDE0-2746-95FD-114FBCC5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AB1B-1578-6540-9CD7-D19D50383C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749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27CC73-2CDD-B845-B48E-08F751183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ED17A5-7DAC-104C-873A-504D1D9F9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2833B-CE55-644E-B2E9-6975A54F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708F-FC8C-AF45-81A1-11E024312EA2}" type="datetimeFigureOut">
              <a:rPr kumimoji="1" lang="zh-CN" altLang="en-US" smtClean="0"/>
              <a:t>2021/8/4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D41E9-0DF5-F040-B267-B146506F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E3BC-E4E6-AD48-8FCD-851D8377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AB1B-1578-6540-9CD7-D19D50383C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19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82BA5-5B6C-BB4D-B9F1-3B28B91E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53FE9-3F5F-7A46-BC6F-EA1FDA094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D7C87-F0F1-B243-B843-DA9DAD8D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708F-FC8C-AF45-81A1-11E024312EA2}" type="datetimeFigureOut">
              <a:rPr kumimoji="1" lang="zh-CN" altLang="en-US" smtClean="0"/>
              <a:t>2021/8/4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906CC-E85B-1C41-BED5-9295C5ED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B9A55-B9D1-1A40-B27D-337D84B7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AB1B-1578-6540-9CD7-D19D50383C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54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209F4-FC04-3C45-8C9C-5FD0D8616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0A2EC6-E658-6443-B435-3BA87A55D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7F7D0E-C3CF-BF41-A637-9EA5C138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708F-FC8C-AF45-81A1-11E024312EA2}" type="datetimeFigureOut">
              <a:rPr kumimoji="1" lang="zh-CN" altLang="en-US" smtClean="0"/>
              <a:t>2021/8/4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C9DD8-6376-FF4A-A379-6A68D489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9B2EE-47FA-5042-9959-BB171275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AB1B-1578-6540-9CD7-D19D50383C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94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93F2A-F543-F544-A156-3B25CEB7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34C032-9E44-1544-A69E-EC0AE1ED1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032727-3738-CB4B-8867-3666E295C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11BDE8-C940-FD4B-8C84-4D3A3138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708F-FC8C-AF45-81A1-11E024312EA2}" type="datetimeFigureOut">
              <a:rPr kumimoji="1" lang="zh-CN" altLang="en-US" smtClean="0"/>
              <a:t>2021/8/4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54B635-3D5C-6148-A962-D6BF56BD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429976-9C3E-904A-A21B-8ABEF70B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AB1B-1578-6540-9CD7-D19D50383C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915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673B1-16E1-F944-A276-01DB0B10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C49F51-A76B-6444-9985-B3C453210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A1E2AD-1FF4-0F46-97B8-64109C3CB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FEA44A-23A0-5F40-AB51-A8D9A8A81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A336B4-BB7E-A94B-B884-78E5BEC53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CBA947-EB11-EA4B-8CF9-01515332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708F-FC8C-AF45-81A1-11E024312EA2}" type="datetimeFigureOut">
              <a:rPr kumimoji="1" lang="zh-CN" altLang="en-US" smtClean="0"/>
              <a:t>2021/8/4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A5159C-64B6-3745-81B2-24EDC074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708A11-E0CD-EB42-9C96-37FEB5B1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AB1B-1578-6540-9CD7-D19D50383C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71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C123F-9E8B-7649-ACF7-5BF443A7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FDF535-9E75-CC42-90FA-A64FCE80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708F-FC8C-AF45-81A1-11E024312EA2}" type="datetimeFigureOut">
              <a:rPr kumimoji="1" lang="zh-CN" altLang="en-US" smtClean="0"/>
              <a:t>2021/8/4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95EA65-3BA6-DB4E-92FF-18061F9D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64E77B-2C39-334E-8833-77DF8111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AB1B-1578-6540-9CD7-D19D50383C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002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F14514-3AD4-DD4B-A1A0-48AC2D93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708F-FC8C-AF45-81A1-11E024312EA2}" type="datetimeFigureOut">
              <a:rPr kumimoji="1" lang="zh-CN" altLang="en-US" smtClean="0"/>
              <a:t>2021/8/4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6BB8A7-A880-0D49-A5A3-F0AF1068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28E76-A0F4-DF4F-8910-DC767654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AB1B-1578-6540-9CD7-D19D50383C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95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34970-3B8A-D04E-BCC8-4EC68990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7F45C-C2BD-1E4E-91E5-D8C0E8D58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3A23DB-6940-184F-834C-0341DD237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C27B66-1643-AC41-AF35-14EB6C49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708F-FC8C-AF45-81A1-11E024312EA2}" type="datetimeFigureOut">
              <a:rPr kumimoji="1" lang="zh-CN" altLang="en-US" smtClean="0"/>
              <a:t>2021/8/4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5768A-1B58-DD43-84BC-FABFC83A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24C098-A242-0C42-8D33-EC7CEF38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AB1B-1578-6540-9CD7-D19D50383C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365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C8365-72B9-A74B-A9FA-8F2021F2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B57720-F1FF-104E-BC52-3602B5638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47EB13-0BFE-9E43-BEE8-41F407DE0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4BCB8D-90F6-634A-AA6A-03F48709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708F-FC8C-AF45-81A1-11E024312EA2}" type="datetimeFigureOut">
              <a:rPr kumimoji="1" lang="zh-CN" altLang="en-US" smtClean="0"/>
              <a:t>2021/8/4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D9DE6B-2A04-9F43-9E77-8854E56A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2AFEC3-0055-AB49-9A24-85E9C893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AB1B-1578-6540-9CD7-D19D50383C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492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62142B-B00C-AF43-8E02-EBF0621D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53D659-F5CB-604A-AEDD-D4AC787FD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76A62D-A5B4-3B49-B939-FFE8FDA07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0708F-FC8C-AF45-81A1-11E024312EA2}" type="datetimeFigureOut">
              <a:rPr kumimoji="1" lang="zh-CN" altLang="en-US" smtClean="0"/>
              <a:t>2021/8/4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FE44A7-030B-DA4F-BDE8-7B50324C4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B0521-21C0-544C-9BDE-92971D662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6AB1B-1578-6540-9CD7-D19D50383C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644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0F69E24-CDF3-A142-BA46-0C821873F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117"/>
            <a:ext cx="12192000" cy="513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6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B8BF44E-5D9D-7847-B51B-AC7BFEFC7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528"/>
            <a:ext cx="12192000" cy="514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7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086544D-4751-9747-A1DB-94FF48EF8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2473"/>
            <a:ext cx="12192000" cy="49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9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59CF4F-063F-6E48-814F-75AA7DB2B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1060450"/>
            <a:ext cx="93599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7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36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5590</dc:creator>
  <cp:lastModifiedBy>5590</cp:lastModifiedBy>
  <cp:revision>1</cp:revision>
  <dcterms:created xsi:type="dcterms:W3CDTF">2021-08-04T02:49:10Z</dcterms:created>
  <dcterms:modified xsi:type="dcterms:W3CDTF">2021-08-04T02:51:13Z</dcterms:modified>
</cp:coreProperties>
</file>