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58870"/>
            <a:ext cx="17614202" cy="9567973"/>
            <a:chOff x="335756" y="358870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58870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35764" y="1062127"/>
            <a:ext cx="4939797" cy="1860291"/>
            <a:chOff x="11535764" y="1062127"/>
            <a:chExt cx="4939797" cy="18602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535764" y="1062127"/>
              <a:ext cx="4735977" cy="1860291"/>
              <a:chOff x="11535764" y="1062127"/>
              <a:chExt cx="4735977" cy="186029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89199" y="253405"/>
                <a:ext cx="9471954" cy="3720582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535764" y="1062127"/>
                <a:ext cx="4735977" cy="186029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4624" y="1108557"/>
              <a:ext cx="4554905" cy="17336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41592" y="4014169"/>
            <a:ext cx="2640557" cy="1810074"/>
            <a:chOff x="5241592" y="4014169"/>
            <a:chExt cx="2640557" cy="181007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241592" y="5159977"/>
              <a:ext cx="299337" cy="493955"/>
              <a:chOff x="5241592" y="5159977"/>
              <a:chExt cx="299337" cy="49395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41592" y="5159977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582812" y="4666022"/>
              <a:ext cx="299337" cy="493955"/>
              <a:chOff x="7582812" y="4666022"/>
              <a:chExt cx="299337" cy="49395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82812" y="4666022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82728" y="4014169"/>
              <a:ext cx="206416" cy="340621"/>
              <a:chOff x="6182728" y="4014169"/>
              <a:chExt cx="206416" cy="34062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82728" y="4014169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112539" y="5483622"/>
              <a:ext cx="206416" cy="340621"/>
              <a:chOff x="7112539" y="5483622"/>
              <a:chExt cx="206416" cy="34062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112539" y="5483622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13130" y="7021053"/>
            <a:ext cx="2258080" cy="2258080"/>
            <a:chOff x="813130" y="7021053"/>
            <a:chExt cx="2258080" cy="225808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130" y="7021053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95675" y="4038229"/>
            <a:ext cx="7879886" cy="1582280"/>
            <a:chOff x="8595675" y="4038229"/>
            <a:chExt cx="7879886" cy="158228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8595675" y="4038229"/>
              <a:ext cx="7879886" cy="1582280"/>
              <a:chOff x="8595675" y="4038229"/>
              <a:chExt cx="7879886" cy="1582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595675" y="4038229"/>
                <a:ext cx="7879886" cy="1582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65530" y="3995020"/>
              <a:ext cx="7230367" cy="142987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3761" y="863022"/>
            <a:ext cx="5621175" cy="8559670"/>
            <a:chOff x="1313761" y="863022"/>
            <a:chExt cx="5621175" cy="85596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420000">
              <a:off x="-1427761" y="-3364768"/>
              <a:ext cx="11242350" cy="1711934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1313761" y="863022"/>
              <a:ext cx="5621175" cy="855967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97212" y="840782"/>
            <a:ext cx="8498080" cy="351956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526583" y="143218"/>
            <a:ext cx="947967" cy="1275864"/>
            <a:chOff x="5526583" y="143218"/>
            <a:chExt cx="947967" cy="127586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560000">
              <a:off x="5526583" y="143218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024031" y="5728002"/>
            <a:ext cx="9479301" cy="1931125"/>
            <a:chOff x="7024031" y="5728002"/>
            <a:chExt cx="9479301" cy="193112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024031" y="5728002"/>
              <a:ext cx="9479301" cy="1903442"/>
              <a:chOff x="7024031" y="5728002"/>
              <a:chExt cx="9479301" cy="190344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024031" y="5728002"/>
                <a:ext cx="9479301" cy="190344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01788" y="5728112"/>
              <a:ext cx="8495632" cy="2065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614202" cy="9567973"/>
            <a:chOff x="335756" y="314286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7103" y="-8825"/>
            <a:ext cx="7061905" cy="1858330"/>
            <a:chOff x="10627103" y="-8825"/>
            <a:chExt cx="7061905" cy="185833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627103" y="431476"/>
              <a:ext cx="7061905" cy="1418029"/>
              <a:chOff x="10627103" y="431476"/>
              <a:chExt cx="7061905" cy="14180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27103" y="431476"/>
                <a:ext cx="7061905" cy="141802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66401" y="-78995"/>
              <a:ext cx="6131995" cy="17889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5756" y="1849506"/>
            <a:ext cx="17608815" cy="8032754"/>
            <a:chOff x="335756" y="1849506"/>
            <a:chExt cx="17608815" cy="80327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756" y="1849506"/>
              <a:ext cx="17608815" cy="8032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10192" y="1736558"/>
            <a:ext cx="17614202" cy="9567973"/>
            <a:chOff x="2910192" y="1736558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192" y="1736558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27103" y="386706"/>
            <a:ext cx="7061905" cy="1462799"/>
            <a:chOff x="10627103" y="386706"/>
            <a:chExt cx="7061905" cy="14627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627103" y="431476"/>
              <a:ext cx="7061905" cy="1418029"/>
              <a:chOff x="10627103" y="431476"/>
              <a:chExt cx="7061905" cy="141802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627103" y="431476"/>
                <a:ext cx="7061905" cy="141802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9432" y="249567"/>
              <a:ext cx="4459100" cy="14890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756" y="8212125"/>
            <a:ext cx="17446991" cy="1181201"/>
            <a:chOff x="335756" y="8212125"/>
            <a:chExt cx="17446991" cy="118120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70742" y="8227939"/>
              <a:ext cx="13312005" cy="1149573"/>
              <a:chOff x="4470742" y="8227939"/>
              <a:chExt cx="13312005" cy="11495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70742" y="8227939"/>
                <a:ext cx="13312005" cy="1149573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7963" y="8464845"/>
              <a:ext cx="12069018" cy="83370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335756" y="8212125"/>
              <a:ext cx="3998082" cy="1181201"/>
              <a:chOff x="335756" y="8212125"/>
              <a:chExt cx="3998082" cy="118120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5756" y="8212125"/>
                <a:ext cx="3998082" cy="118120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6368" y="8221430"/>
              <a:ext cx="3115601" cy="1654385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63983" y="8454293"/>
              <a:ext cx="622997" cy="696865"/>
              <a:chOff x="763983" y="8454293"/>
              <a:chExt cx="622997" cy="69686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3983" y="8454293"/>
                <a:ext cx="622997" cy="696865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8803" y="2177589"/>
            <a:ext cx="18023795" cy="630627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228354" y="2058789"/>
            <a:ext cx="3767997" cy="5451818"/>
            <a:chOff x="3228354" y="2058789"/>
            <a:chExt cx="3767997" cy="54518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420000">
              <a:off x="1390651" y="-632233"/>
              <a:ext cx="7535994" cy="1090363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20000">
              <a:off x="3228354" y="2058789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88677" y="1984457"/>
            <a:ext cx="947967" cy="1275864"/>
            <a:chOff x="6788677" y="1984457"/>
            <a:chExt cx="947967" cy="127586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560000">
              <a:off x="6788677" y="1984457"/>
              <a:ext cx="947967" cy="1275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539507"/>
            <a:ext cx="17614202" cy="9567973"/>
            <a:chOff x="335756" y="539507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539507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918" y="748790"/>
            <a:ext cx="3767997" cy="5451818"/>
            <a:chOff x="653918" y="748790"/>
            <a:chExt cx="3767997" cy="54518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20000">
              <a:off x="-1183785" y="-1942232"/>
              <a:ext cx="7535994" cy="1090363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20000">
              <a:off x="653918" y="748790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241" y="682725"/>
            <a:ext cx="947967" cy="1275864"/>
            <a:chOff x="4214241" y="682725"/>
            <a:chExt cx="947967" cy="12758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214241" y="682725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410526" y="697022"/>
            <a:ext cx="7879886" cy="1582280"/>
            <a:chOff x="9410526" y="697022"/>
            <a:chExt cx="7879886" cy="158228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410526" y="697022"/>
              <a:ext cx="7879886" cy="1582280"/>
              <a:chOff x="9410526" y="697022"/>
              <a:chExt cx="7879886" cy="1582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10526" y="697022"/>
                <a:ext cx="7879886" cy="1582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80384" y="654799"/>
              <a:ext cx="6762386" cy="143343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13726" y="2249642"/>
            <a:ext cx="8596761" cy="591585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14374" y="7685716"/>
            <a:ext cx="12640210" cy="2394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614202" cy="9567973"/>
            <a:chOff x="335756" y="314286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918" y="748790"/>
            <a:ext cx="3767997" cy="5451818"/>
            <a:chOff x="653918" y="748790"/>
            <a:chExt cx="3767997" cy="54518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20000">
              <a:off x="-1183785" y="-1942232"/>
              <a:ext cx="7535994" cy="1090363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20000">
              <a:off x="653918" y="748790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241" y="682725"/>
            <a:ext cx="947967" cy="1275864"/>
            <a:chOff x="4214241" y="682725"/>
            <a:chExt cx="947967" cy="12758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214241" y="682725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49830" y="539507"/>
            <a:ext cx="10542937" cy="2117020"/>
            <a:chOff x="7049830" y="539507"/>
            <a:chExt cx="10542937" cy="211702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049830" y="539507"/>
              <a:ext cx="10542937" cy="2117020"/>
              <a:chOff x="7049830" y="539507"/>
              <a:chExt cx="10542937" cy="211702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49830" y="539507"/>
                <a:ext cx="10542937" cy="211702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53498" y="580312"/>
              <a:ext cx="9328257" cy="17939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18455" y="2848326"/>
            <a:ext cx="4989565" cy="7033933"/>
            <a:chOff x="7818455" y="2848326"/>
            <a:chExt cx="4989565" cy="703393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8455" y="2848326"/>
              <a:ext cx="4989565" cy="70339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35748" y="4761722"/>
            <a:ext cx="4572813" cy="5096477"/>
            <a:chOff x="13135748" y="4761722"/>
            <a:chExt cx="4572813" cy="509647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35748" y="4761722"/>
              <a:ext cx="4572813" cy="509647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135748" y="2838802"/>
            <a:ext cx="4571429" cy="1922920"/>
            <a:chOff x="13135748" y="2838802"/>
            <a:chExt cx="4571429" cy="192292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35748" y="2838802"/>
              <a:ext cx="4571429" cy="192292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90174" y="4700098"/>
            <a:ext cx="2124658" cy="2836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614202" cy="9567973"/>
            <a:chOff x="335756" y="314286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918" y="748790"/>
            <a:ext cx="3767997" cy="5451818"/>
            <a:chOff x="653918" y="748790"/>
            <a:chExt cx="3767997" cy="54518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20000">
              <a:off x="-1183785" y="-1942232"/>
              <a:ext cx="7535994" cy="1090363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20000">
              <a:off x="653918" y="748790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241" y="682725"/>
            <a:ext cx="947967" cy="1275864"/>
            <a:chOff x="4214241" y="682725"/>
            <a:chExt cx="947967" cy="12758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214241" y="682725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49830" y="472840"/>
            <a:ext cx="10542937" cy="2117020"/>
            <a:chOff x="7049830" y="472840"/>
            <a:chExt cx="10542937" cy="211702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049830" y="472840"/>
              <a:ext cx="10542937" cy="2117020"/>
              <a:chOff x="7049830" y="472840"/>
              <a:chExt cx="10542937" cy="211702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49830" y="472840"/>
                <a:ext cx="10542937" cy="211702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53498" y="513645"/>
              <a:ext cx="9328257" cy="17939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79174" y="2555775"/>
            <a:ext cx="13261714" cy="7297913"/>
            <a:chOff x="4379174" y="2555775"/>
            <a:chExt cx="13261714" cy="729791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79174" y="2555775"/>
              <a:ext cx="13261714" cy="7297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467661" cy="9567973"/>
            <a:chOff x="335756" y="314286"/>
            <a:chExt cx="17467661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467661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918" y="748790"/>
            <a:ext cx="3767997" cy="5451818"/>
            <a:chOff x="653918" y="748790"/>
            <a:chExt cx="3767997" cy="54518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20000">
              <a:off x="-1183785" y="-1942232"/>
              <a:ext cx="7535994" cy="1090363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20000">
              <a:off x="653918" y="748790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241" y="682725"/>
            <a:ext cx="947967" cy="1275864"/>
            <a:chOff x="4214241" y="682725"/>
            <a:chExt cx="947967" cy="12758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214241" y="682725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59285" y="314286"/>
            <a:ext cx="12744132" cy="10462192"/>
            <a:chOff x="5059285" y="314286"/>
            <a:chExt cx="12744132" cy="104621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9285" y="314286"/>
              <a:ext cx="12744132" cy="10462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614202" cy="9567973"/>
            <a:chOff x="335756" y="314286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918" y="748790"/>
            <a:ext cx="3767997" cy="5451818"/>
            <a:chOff x="653918" y="748790"/>
            <a:chExt cx="3767997" cy="54518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20000">
              <a:off x="-1183785" y="-1942232"/>
              <a:ext cx="7535994" cy="1090363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20000">
              <a:off x="653918" y="748790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241" y="682725"/>
            <a:ext cx="947967" cy="1275864"/>
            <a:chOff x="4214241" y="682725"/>
            <a:chExt cx="947967" cy="12758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214241" y="682725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49830" y="539507"/>
            <a:ext cx="10542937" cy="2117020"/>
            <a:chOff x="7049830" y="539507"/>
            <a:chExt cx="10542937" cy="211702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049830" y="539507"/>
              <a:ext cx="10542937" cy="2117020"/>
              <a:chOff x="7049830" y="539507"/>
              <a:chExt cx="10542937" cy="211702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49830" y="539507"/>
                <a:ext cx="10542937" cy="211702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53498" y="447981"/>
              <a:ext cx="9502762" cy="20567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643836" y="2740988"/>
            <a:ext cx="6586972" cy="6460150"/>
            <a:chOff x="4643836" y="2740988"/>
            <a:chExt cx="6586972" cy="64601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3836" y="2740988"/>
              <a:ext cx="6586972" cy="64601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451538" y="2656527"/>
            <a:ext cx="6369974" cy="1132947"/>
            <a:chOff x="11451538" y="2656527"/>
            <a:chExt cx="6369974" cy="11329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51538" y="2656527"/>
              <a:ext cx="6369974" cy="113294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451538" y="3789474"/>
            <a:ext cx="6369974" cy="5363544"/>
            <a:chOff x="11451538" y="3789474"/>
            <a:chExt cx="6369974" cy="536354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51538" y="3789474"/>
              <a:ext cx="6369974" cy="5363544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96269" y="3758278"/>
            <a:ext cx="2124658" cy="2836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8053" y="0"/>
            <a:ext cx="17467661" cy="9567973"/>
            <a:chOff x="818053" y="0"/>
            <a:chExt cx="17467661" cy="95679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053" y="0"/>
              <a:ext cx="17467661" cy="95679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73640" y="339507"/>
            <a:ext cx="10542937" cy="2117020"/>
            <a:chOff x="7173640" y="339507"/>
            <a:chExt cx="10542937" cy="211702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173640" y="339507"/>
              <a:ext cx="10542937" cy="2117020"/>
              <a:chOff x="7173640" y="339507"/>
              <a:chExt cx="10542937" cy="211702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73640" y="339507"/>
                <a:ext cx="10542937" cy="211702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7307" y="380312"/>
              <a:ext cx="9493238" cy="17749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5075" y="2323224"/>
            <a:ext cx="3035887" cy="131770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75196" y="3492677"/>
            <a:ext cx="3870171" cy="6018154"/>
            <a:chOff x="875196" y="3492677"/>
            <a:chExt cx="3870171" cy="601815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196" y="3492677"/>
              <a:ext cx="3870171" cy="601815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47023" y="2347284"/>
            <a:ext cx="2988258" cy="131770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760405" y="3492677"/>
            <a:ext cx="3995789" cy="6008630"/>
            <a:chOff x="4760405" y="3492677"/>
            <a:chExt cx="3995789" cy="60086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60405" y="3492677"/>
              <a:ext cx="3995789" cy="600863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04928" y="2347169"/>
            <a:ext cx="3035877" cy="1308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834267" y="3492677"/>
            <a:ext cx="4532252" cy="6008630"/>
            <a:chOff x="8834267" y="3492677"/>
            <a:chExt cx="4532252" cy="600863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34267" y="3492677"/>
              <a:ext cx="4532252" cy="600863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05309" y="2371344"/>
            <a:ext cx="3659039" cy="131770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424470" y="3492677"/>
            <a:ext cx="4292107" cy="6008630"/>
            <a:chOff x="13424470" y="3492677"/>
            <a:chExt cx="4292107" cy="60086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424470" y="3492677"/>
              <a:ext cx="4292107" cy="6008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614202" cy="9567973"/>
            <a:chOff x="335756" y="314286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4193236"/>
            <a:ext cx="2640557" cy="1810074"/>
            <a:chOff x="1342004" y="4193236"/>
            <a:chExt cx="2640557" cy="18100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42004" y="5339043"/>
              <a:ext cx="299337" cy="493955"/>
              <a:chOff x="1342004" y="5339043"/>
              <a:chExt cx="299337" cy="49395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2004" y="5339043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83223" y="4845088"/>
              <a:ext cx="299337" cy="493955"/>
              <a:chOff x="3683223" y="4845088"/>
              <a:chExt cx="299337" cy="4939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3223" y="4845088"/>
                <a:ext cx="299337" cy="493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83139" y="4193236"/>
              <a:ext cx="206416" cy="340621"/>
              <a:chOff x="2283139" y="4193236"/>
              <a:chExt cx="206416" cy="3406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83139" y="4193236"/>
                <a:ext cx="206416" cy="3406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12951" y="5662688"/>
              <a:ext cx="206416" cy="340621"/>
              <a:chOff x="3212951" y="5662688"/>
              <a:chExt cx="206416" cy="3406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12951" y="5662688"/>
                <a:ext cx="206416" cy="34062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918" y="748790"/>
            <a:ext cx="3767997" cy="5451818"/>
            <a:chOff x="653918" y="748790"/>
            <a:chExt cx="3767997" cy="54518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420000">
              <a:off x="-1183785" y="-1942232"/>
              <a:ext cx="7535994" cy="1090363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20000">
              <a:off x="653918" y="748790"/>
              <a:ext cx="3767997" cy="5451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241" y="682725"/>
            <a:ext cx="947967" cy="1275864"/>
            <a:chOff x="4214241" y="682725"/>
            <a:chExt cx="947967" cy="12758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214241" y="682725"/>
              <a:ext cx="947967" cy="12758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27103" y="0"/>
            <a:ext cx="7061905" cy="1849506"/>
            <a:chOff x="10627103" y="0"/>
            <a:chExt cx="7061905" cy="184950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627103" y="431476"/>
              <a:ext cx="7061905" cy="1418029"/>
              <a:chOff x="10627103" y="431476"/>
              <a:chExt cx="7061905" cy="141802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27103" y="431476"/>
                <a:ext cx="7061905" cy="141802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6363" y="-70170"/>
              <a:ext cx="6131996" cy="17799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009023" y="1694618"/>
            <a:ext cx="11892815" cy="8273355"/>
            <a:chOff x="6009023" y="1694618"/>
            <a:chExt cx="11892815" cy="82733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9023" y="1694618"/>
              <a:ext cx="11892815" cy="82733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1C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301" y="7771429"/>
            <a:ext cx="18853174" cy="2715058"/>
            <a:chOff x="-112301" y="7771429"/>
            <a:chExt cx="18853174" cy="27150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301" y="7771429"/>
              <a:ext cx="18853174" cy="27150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8036" y="-300361"/>
            <a:ext cx="19504643" cy="7586075"/>
            <a:chOff x="-438036" y="-300361"/>
            <a:chExt cx="19504643" cy="75860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38036" y="-300361"/>
              <a:ext cx="19504643" cy="7586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756" y="314286"/>
            <a:ext cx="17614202" cy="9567973"/>
            <a:chOff x="335756" y="314286"/>
            <a:chExt cx="17614202" cy="9567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756" y="314286"/>
              <a:ext cx="17614202" cy="9567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2004" y="6395759"/>
            <a:ext cx="2258080" cy="2258080"/>
            <a:chOff x="1342004" y="6395759"/>
            <a:chExt cx="2258080" cy="22580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004" y="6395759"/>
              <a:ext cx="2258080" cy="22580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5756" y="2248530"/>
            <a:ext cx="17614202" cy="7633729"/>
            <a:chOff x="335756" y="2248530"/>
            <a:chExt cx="17614202" cy="76337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56" y="2248530"/>
              <a:ext cx="17614202" cy="7633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27103" y="15906"/>
            <a:ext cx="7061905" cy="1833600"/>
            <a:chOff x="10627103" y="15906"/>
            <a:chExt cx="7061905" cy="18336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627103" y="431476"/>
              <a:ext cx="7061905" cy="1418029"/>
              <a:chOff x="10627103" y="431476"/>
              <a:chExt cx="7061905" cy="141802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27103" y="431476"/>
                <a:ext cx="7061905" cy="141802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66401" y="-54265"/>
              <a:ext cx="6131995" cy="1793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2022-06-27T15:42:48Z</dcterms:created>
  <dcterms:modified xsi:type="dcterms:W3CDTF">2022-06-27T15:42:48Z</dcterms:modified>
</cp:coreProperties>
</file>