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743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4"/>
    <p:restoredTop sz="94649"/>
  </p:normalViewPr>
  <p:slideViewPr>
    <p:cSldViewPr snapToGrid="0" snapToObjects="1">
      <p:cViewPr varScale="1">
        <p:scale>
          <a:sx n="49" d="100"/>
          <a:sy n="49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phieE/Desktop/Honors/Data/Prism%20Weather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phieE/Desktop/Honors/Data/Prism%20Weather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phieE/Desktop/Honors/Data/Prism%20Weather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phieE/Desktop/Honors/Data/Prism%20Weather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phieE/Desktop/Honors/Data/Prism%20Weather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ophieE/Desktop/Honors/Data/Prism%20Weather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Oak!$L$66</c:f>
              <c:strCache>
                <c:ptCount val="1"/>
                <c:pt idx="0">
                  <c:v>Annual Precipitation  (cm)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Oak!$J$67:$J$129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Oak!$L$67:$L$129</c:f>
              <c:numCache>
                <c:formatCode>General</c:formatCode>
                <c:ptCount val="63"/>
                <c:pt idx="0">
                  <c:v>92.278199999999998</c:v>
                </c:pt>
                <c:pt idx="1">
                  <c:v>96.697800000000001</c:v>
                </c:pt>
                <c:pt idx="2">
                  <c:v>84.632800000000003</c:v>
                </c:pt>
                <c:pt idx="3">
                  <c:v>99.364800000000002</c:v>
                </c:pt>
                <c:pt idx="4">
                  <c:v>77.088999999999999</c:v>
                </c:pt>
                <c:pt idx="5">
                  <c:v>99.948999999999998</c:v>
                </c:pt>
                <c:pt idx="6">
                  <c:v>78.028800000000004</c:v>
                </c:pt>
                <c:pt idx="7">
                  <c:v>48.285400000000003</c:v>
                </c:pt>
                <c:pt idx="8">
                  <c:v>81.381600000000006</c:v>
                </c:pt>
                <c:pt idx="9">
                  <c:v>83.947000000000003</c:v>
                </c:pt>
                <c:pt idx="10">
                  <c:v>82.423000000000002</c:v>
                </c:pt>
                <c:pt idx="11">
                  <c:v>77.724000000000004</c:v>
                </c:pt>
                <c:pt idx="12">
                  <c:v>90.144599999999997</c:v>
                </c:pt>
                <c:pt idx="13">
                  <c:v>99.441000000000003</c:v>
                </c:pt>
                <c:pt idx="14">
                  <c:v>86.614000000000004</c:v>
                </c:pt>
                <c:pt idx="15">
                  <c:v>76.276200000000003</c:v>
                </c:pt>
                <c:pt idx="16">
                  <c:v>112.1664</c:v>
                </c:pt>
                <c:pt idx="17">
                  <c:v>95.4024</c:v>
                </c:pt>
                <c:pt idx="18">
                  <c:v>100.0252</c:v>
                </c:pt>
                <c:pt idx="19">
                  <c:v>95.300799999999995</c:v>
                </c:pt>
                <c:pt idx="20">
                  <c:v>82.880200000000002</c:v>
                </c:pt>
                <c:pt idx="21">
                  <c:v>96.266000000000005</c:v>
                </c:pt>
                <c:pt idx="22">
                  <c:v>80.873599999999996</c:v>
                </c:pt>
                <c:pt idx="23">
                  <c:v>96.926400000000001</c:v>
                </c:pt>
                <c:pt idx="24">
                  <c:v>84.810599999999994</c:v>
                </c:pt>
                <c:pt idx="25">
                  <c:v>87.2744</c:v>
                </c:pt>
                <c:pt idx="26">
                  <c:v>91.541600000000003</c:v>
                </c:pt>
                <c:pt idx="27">
                  <c:v>110.1598</c:v>
                </c:pt>
                <c:pt idx="28">
                  <c:v>90.17</c:v>
                </c:pt>
                <c:pt idx="29">
                  <c:v>97.612200000000001</c:v>
                </c:pt>
                <c:pt idx="30">
                  <c:v>90.144599999999997</c:v>
                </c:pt>
                <c:pt idx="31">
                  <c:v>89.255600000000001</c:v>
                </c:pt>
                <c:pt idx="32">
                  <c:v>68.249799999999993</c:v>
                </c:pt>
                <c:pt idx="33">
                  <c:v>96.266000000000005</c:v>
                </c:pt>
                <c:pt idx="34">
                  <c:v>111.4806</c:v>
                </c:pt>
                <c:pt idx="35">
                  <c:v>63.0428</c:v>
                </c:pt>
                <c:pt idx="36">
                  <c:v>109.6264</c:v>
                </c:pt>
                <c:pt idx="37">
                  <c:v>90.449399999999997</c:v>
                </c:pt>
                <c:pt idx="38">
                  <c:v>79.0702</c:v>
                </c:pt>
                <c:pt idx="39">
                  <c:v>98.602800000000002</c:v>
                </c:pt>
                <c:pt idx="40">
                  <c:v>109.855</c:v>
                </c:pt>
                <c:pt idx="41">
                  <c:v>94.767399999999995</c:v>
                </c:pt>
                <c:pt idx="42">
                  <c:v>85.877399999999994</c:v>
                </c:pt>
                <c:pt idx="43">
                  <c:v>85.902799999999999</c:v>
                </c:pt>
                <c:pt idx="44">
                  <c:v>90.576400000000007</c:v>
                </c:pt>
                <c:pt idx="45">
                  <c:v>77.47</c:v>
                </c:pt>
                <c:pt idx="46">
                  <c:v>99.618799999999993</c:v>
                </c:pt>
                <c:pt idx="47">
                  <c:v>101.5492</c:v>
                </c:pt>
                <c:pt idx="48">
                  <c:v>118.872</c:v>
                </c:pt>
                <c:pt idx="49">
                  <c:v>108.077</c:v>
                </c:pt>
                <c:pt idx="50">
                  <c:v>110.871</c:v>
                </c:pt>
                <c:pt idx="51">
                  <c:v>110.03279999999999</c:v>
                </c:pt>
                <c:pt idx="52">
                  <c:v>120.2436</c:v>
                </c:pt>
                <c:pt idx="53">
                  <c:v>91.109800000000007</c:v>
                </c:pt>
                <c:pt idx="54">
                  <c:v>91.770200000000003</c:v>
                </c:pt>
                <c:pt idx="55">
                  <c:v>143.30680000000001</c:v>
                </c:pt>
                <c:pt idx="56">
                  <c:v>112.44580000000001</c:v>
                </c:pt>
                <c:pt idx="57">
                  <c:v>111.252</c:v>
                </c:pt>
                <c:pt idx="58">
                  <c:v>103.2764</c:v>
                </c:pt>
                <c:pt idx="59">
                  <c:v>100.8126</c:v>
                </c:pt>
                <c:pt idx="60">
                  <c:v>94.894400000000005</c:v>
                </c:pt>
                <c:pt idx="61">
                  <c:v>116.17959999999999</c:v>
                </c:pt>
                <c:pt idx="62">
                  <c:v>132.74039999999999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C2-A441-9543-4E2A06186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0338672"/>
        <c:axId val="1631323616"/>
      </c:scatterChart>
      <c:scatterChart>
        <c:scatterStyle val="smoothMarker"/>
        <c:varyColors val="0"/>
        <c:ser>
          <c:idx val="1"/>
          <c:order val="1"/>
          <c:tx>
            <c:strRef>
              <c:f>Oak!$N$66</c:f>
              <c:strCache>
                <c:ptCount val="1"/>
                <c:pt idx="0">
                  <c:v>Oak average ring width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Oak!$J$67:$J$129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Oak!$N$67:$N$129</c:f>
              <c:numCache>
                <c:formatCode>General</c:formatCode>
                <c:ptCount val="63"/>
                <c:pt idx="0">
                  <c:v>1.1000000000000001</c:v>
                </c:pt>
                <c:pt idx="1">
                  <c:v>1.169</c:v>
                </c:pt>
                <c:pt idx="2">
                  <c:v>1.103</c:v>
                </c:pt>
                <c:pt idx="3">
                  <c:v>0.999</c:v>
                </c:pt>
                <c:pt idx="4">
                  <c:v>1.1359999999999999</c:v>
                </c:pt>
                <c:pt idx="5">
                  <c:v>1.044</c:v>
                </c:pt>
                <c:pt idx="6">
                  <c:v>0.79400000000000004</c:v>
                </c:pt>
                <c:pt idx="7">
                  <c:v>0.77100000000000002</c:v>
                </c:pt>
                <c:pt idx="8">
                  <c:v>0.78900000000000003</c:v>
                </c:pt>
                <c:pt idx="9">
                  <c:v>0.91200000000000003</c:v>
                </c:pt>
                <c:pt idx="10">
                  <c:v>0.90100000000000002</c:v>
                </c:pt>
                <c:pt idx="11">
                  <c:v>0.68300000000000005</c:v>
                </c:pt>
                <c:pt idx="12">
                  <c:v>0.98299999999999998</c:v>
                </c:pt>
                <c:pt idx="13">
                  <c:v>1.044</c:v>
                </c:pt>
                <c:pt idx="14">
                  <c:v>0.97</c:v>
                </c:pt>
                <c:pt idx="15">
                  <c:v>0.94399999999999995</c:v>
                </c:pt>
                <c:pt idx="16">
                  <c:v>1.012</c:v>
                </c:pt>
                <c:pt idx="17">
                  <c:v>1.1180000000000001</c:v>
                </c:pt>
                <c:pt idx="18">
                  <c:v>1.0389999999999999</c:v>
                </c:pt>
                <c:pt idx="19">
                  <c:v>1.0820000000000001</c:v>
                </c:pt>
                <c:pt idx="20">
                  <c:v>1.016</c:v>
                </c:pt>
                <c:pt idx="21">
                  <c:v>0.97399999999999998</c:v>
                </c:pt>
                <c:pt idx="22">
                  <c:v>0.95199999999999996</c:v>
                </c:pt>
                <c:pt idx="23">
                  <c:v>0.85099999999999998</c:v>
                </c:pt>
                <c:pt idx="24">
                  <c:v>1.0389999999999999</c:v>
                </c:pt>
                <c:pt idx="25">
                  <c:v>0.90200000000000002</c:v>
                </c:pt>
                <c:pt idx="26">
                  <c:v>1.0669999999999999</c:v>
                </c:pt>
                <c:pt idx="27">
                  <c:v>1.026</c:v>
                </c:pt>
                <c:pt idx="28">
                  <c:v>0.94</c:v>
                </c:pt>
                <c:pt idx="29">
                  <c:v>1.079</c:v>
                </c:pt>
                <c:pt idx="30">
                  <c:v>0.875</c:v>
                </c:pt>
                <c:pt idx="31">
                  <c:v>0.98699999999999999</c:v>
                </c:pt>
                <c:pt idx="32">
                  <c:v>0.67</c:v>
                </c:pt>
                <c:pt idx="33">
                  <c:v>0.95899999999999996</c:v>
                </c:pt>
                <c:pt idx="34">
                  <c:v>0.89</c:v>
                </c:pt>
                <c:pt idx="35">
                  <c:v>0.90900000000000003</c:v>
                </c:pt>
                <c:pt idx="36">
                  <c:v>1.0369999999999999</c:v>
                </c:pt>
                <c:pt idx="37">
                  <c:v>0.873</c:v>
                </c:pt>
                <c:pt idx="38">
                  <c:v>0.83599999999999997</c:v>
                </c:pt>
                <c:pt idx="39">
                  <c:v>0.879</c:v>
                </c:pt>
                <c:pt idx="40">
                  <c:v>0.78900000000000003</c:v>
                </c:pt>
                <c:pt idx="41">
                  <c:v>0.80200000000000005</c:v>
                </c:pt>
                <c:pt idx="42">
                  <c:v>0.95099999999999996</c:v>
                </c:pt>
                <c:pt idx="43">
                  <c:v>0.81799999999999995</c:v>
                </c:pt>
                <c:pt idx="44">
                  <c:v>1.2030000000000001</c:v>
                </c:pt>
                <c:pt idx="45">
                  <c:v>0.86599999999999999</c:v>
                </c:pt>
                <c:pt idx="46">
                  <c:v>0.83099999999999996</c:v>
                </c:pt>
                <c:pt idx="47">
                  <c:v>1.07</c:v>
                </c:pt>
                <c:pt idx="48">
                  <c:v>1.3660000000000001</c:v>
                </c:pt>
                <c:pt idx="49">
                  <c:v>0.88</c:v>
                </c:pt>
                <c:pt idx="50">
                  <c:v>1.1080000000000001</c:v>
                </c:pt>
                <c:pt idx="51">
                  <c:v>0.878</c:v>
                </c:pt>
                <c:pt idx="52">
                  <c:v>1.111</c:v>
                </c:pt>
                <c:pt idx="53">
                  <c:v>1.052</c:v>
                </c:pt>
                <c:pt idx="54">
                  <c:v>1.1000000000000001</c:v>
                </c:pt>
                <c:pt idx="55">
                  <c:v>1.1379999999999999</c:v>
                </c:pt>
                <c:pt idx="56">
                  <c:v>0.94299999999999995</c:v>
                </c:pt>
                <c:pt idx="57">
                  <c:v>1.2889999999999999</c:v>
                </c:pt>
                <c:pt idx="58">
                  <c:v>1.1419999999999999</c:v>
                </c:pt>
                <c:pt idx="59">
                  <c:v>1.1819999999999999</c:v>
                </c:pt>
                <c:pt idx="60">
                  <c:v>0.85899999999999999</c:v>
                </c:pt>
                <c:pt idx="61">
                  <c:v>1.151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4C2-A441-9543-4E2A06186B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3638448"/>
        <c:axId val="1628604752"/>
      </c:scatterChart>
      <c:valAx>
        <c:axId val="1640338672"/>
        <c:scaling>
          <c:orientation val="minMax"/>
          <c:max val="2018"/>
          <c:min val="1956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1323616"/>
        <c:crosses val="autoZero"/>
        <c:crossBetween val="midCat"/>
        <c:majorUnit val="4"/>
      </c:valAx>
      <c:valAx>
        <c:axId val="1631323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Precipitation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0338672"/>
        <c:crosses val="autoZero"/>
        <c:crossBetween val="midCat"/>
      </c:valAx>
      <c:valAx>
        <c:axId val="16286047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Oak average ring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3638448"/>
        <c:crosses val="max"/>
        <c:crossBetween val="midCat"/>
      </c:valAx>
      <c:valAx>
        <c:axId val="16336384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28604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901276782633277E-2"/>
          <c:y val="0.73189705453484966"/>
          <c:w val="0.20215494975478662"/>
          <c:h val="0.10452269855156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Oak!$M$66</c:f>
              <c:strCache>
                <c:ptCount val="1"/>
                <c:pt idx="0">
                  <c:v>Annual Temperature max (degrees C)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Oak!$J$67:$J$129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Oak!$M$67:$M$129</c:f>
              <c:numCache>
                <c:formatCode>General</c:formatCode>
                <c:ptCount val="63"/>
                <c:pt idx="0">
                  <c:v>15.66666666666667</c:v>
                </c:pt>
                <c:pt idx="1">
                  <c:v>15.888888888888891</c:v>
                </c:pt>
                <c:pt idx="2">
                  <c:v>14.833333333333336</c:v>
                </c:pt>
                <c:pt idx="3">
                  <c:v>16.666666666666668</c:v>
                </c:pt>
                <c:pt idx="4">
                  <c:v>15.333333333333334</c:v>
                </c:pt>
                <c:pt idx="5">
                  <c:v>15.888888888888891</c:v>
                </c:pt>
                <c:pt idx="6">
                  <c:v>15.5</c:v>
                </c:pt>
                <c:pt idx="7">
                  <c:v>15.555555555555557</c:v>
                </c:pt>
                <c:pt idx="8">
                  <c:v>16.666666666666668</c:v>
                </c:pt>
                <c:pt idx="9">
                  <c:v>16.055555555555557</c:v>
                </c:pt>
                <c:pt idx="10">
                  <c:v>15.555555555555557</c:v>
                </c:pt>
                <c:pt idx="11">
                  <c:v>15.611111111111112</c:v>
                </c:pt>
                <c:pt idx="12">
                  <c:v>15.777777777777779</c:v>
                </c:pt>
                <c:pt idx="13">
                  <c:v>15.388888888888891</c:v>
                </c:pt>
                <c:pt idx="14">
                  <c:v>16.166666666666668</c:v>
                </c:pt>
                <c:pt idx="15">
                  <c:v>16.444444444444446</c:v>
                </c:pt>
                <c:pt idx="16">
                  <c:v>15.111111111111112</c:v>
                </c:pt>
                <c:pt idx="17">
                  <c:v>17</c:v>
                </c:pt>
                <c:pt idx="18">
                  <c:v>15.833333333333334</c:v>
                </c:pt>
                <c:pt idx="19">
                  <c:v>16.111111111111111</c:v>
                </c:pt>
                <c:pt idx="20">
                  <c:v>15.611111111111112</c:v>
                </c:pt>
                <c:pt idx="21">
                  <c:v>15.833333333333334</c:v>
                </c:pt>
                <c:pt idx="22">
                  <c:v>15.222222222222221</c:v>
                </c:pt>
                <c:pt idx="23">
                  <c:v>15.333333333333334</c:v>
                </c:pt>
                <c:pt idx="24">
                  <c:v>15.555555555555557</c:v>
                </c:pt>
                <c:pt idx="25">
                  <c:v>15.611111111111112</c:v>
                </c:pt>
                <c:pt idx="26">
                  <c:v>15.888888888888891</c:v>
                </c:pt>
                <c:pt idx="27">
                  <c:v>15.555555555555557</c:v>
                </c:pt>
                <c:pt idx="28">
                  <c:v>15</c:v>
                </c:pt>
                <c:pt idx="29">
                  <c:v>15.166666666666666</c:v>
                </c:pt>
                <c:pt idx="30">
                  <c:v>15.388888888888891</c:v>
                </c:pt>
                <c:pt idx="31">
                  <c:v>15.777777777777779</c:v>
                </c:pt>
                <c:pt idx="32">
                  <c:v>15.333333333333334</c:v>
                </c:pt>
                <c:pt idx="33">
                  <c:v>14.222222222222223</c:v>
                </c:pt>
                <c:pt idx="34">
                  <c:v>16</c:v>
                </c:pt>
                <c:pt idx="35">
                  <c:v>16.500000000000004</c:v>
                </c:pt>
                <c:pt idx="36">
                  <c:v>14.388888888888889</c:v>
                </c:pt>
                <c:pt idx="37">
                  <c:v>14.666666666666666</c:v>
                </c:pt>
                <c:pt idx="38">
                  <c:v>15.166666666666666</c:v>
                </c:pt>
                <c:pt idx="39">
                  <c:v>14.777777777777779</c:v>
                </c:pt>
                <c:pt idx="40">
                  <c:v>14.27777777777778</c:v>
                </c:pt>
                <c:pt idx="41">
                  <c:v>14.388888888888889</c:v>
                </c:pt>
                <c:pt idx="42">
                  <c:v>16.833333333333332</c:v>
                </c:pt>
                <c:pt idx="43">
                  <c:v>16.222222222222225</c:v>
                </c:pt>
                <c:pt idx="44">
                  <c:v>15</c:v>
                </c:pt>
                <c:pt idx="45">
                  <c:v>15.944444444444446</c:v>
                </c:pt>
                <c:pt idx="46">
                  <c:v>15.888888888888891</c:v>
                </c:pt>
                <c:pt idx="47">
                  <c:v>14.500000000000002</c:v>
                </c:pt>
                <c:pt idx="48">
                  <c:v>14.944444444444445</c:v>
                </c:pt>
                <c:pt idx="49">
                  <c:v>15.555555555555557</c:v>
                </c:pt>
                <c:pt idx="50">
                  <c:v>16.388888888888889</c:v>
                </c:pt>
                <c:pt idx="51">
                  <c:v>15.722222222222221</c:v>
                </c:pt>
                <c:pt idx="52">
                  <c:v>14.888888888888888</c:v>
                </c:pt>
                <c:pt idx="53">
                  <c:v>15.277777777777779</c:v>
                </c:pt>
                <c:pt idx="54">
                  <c:v>16.055555555555557</c:v>
                </c:pt>
                <c:pt idx="55">
                  <c:v>15.722222222222221</c:v>
                </c:pt>
                <c:pt idx="56">
                  <c:v>17.111111111111111</c:v>
                </c:pt>
                <c:pt idx="57">
                  <c:v>15.166666666666666</c:v>
                </c:pt>
                <c:pt idx="58">
                  <c:v>14.500000000000002</c:v>
                </c:pt>
                <c:pt idx="59">
                  <c:v>15.222222222222221</c:v>
                </c:pt>
                <c:pt idx="60">
                  <c:v>16.500000000000004</c:v>
                </c:pt>
                <c:pt idx="61">
                  <c:v>16.166666666666668</c:v>
                </c:pt>
                <c:pt idx="62">
                  <c:v>14.888888888888888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0D-504B-A3B7-4B4F50CC3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0106272"/>
        <c:axId val="1638772192"/>
      </c:scatterChart>
      <c:scatterChart>
        <c:scatterStyle val="smoothMarker"/>
        <c:varyColors val="0"/>
        <c:ser>
          <c:idx val="1"/>
          <c:order val="1"/>
          <c:tx>
            <c:strRef>
              <c:f>Oak!$N$66</c:f>
              <c:strCache>
                <c:ptCount val="1"/>
                <c:pt idx="0">
                  <c:v>Oak average ring width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B050"/>
              </a:solidFill>
              <a:ln w="9525">
                <a:solidFill>
                  <a:schemeClr val="accent6">
                    <a:lumMod val="75000"/>
                  </a:schemeClr>
                </a:solidFill>
              </a:ln>
              <a:effectLst/>
            </c:spPr>
          </c:marker>
          <c:xVal>
            <c:numRef>
              <c:f>Oak!$J$67:$J$129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Oak!$N$67:$N$129</c:f>
              <c:numCache>
                <c:formatCode>General</c:formatCode>
                <c:ptCount val="63"/>
                <c:pt idx="0">
                  <c:v>1.1000000000000001</c:v>
                </c:pt>
                <c:pt idx="1">
                  <c:v>1.169</c:v>
                </c:pt>
                <c:pt idx="2">
                  <c:v>1.103</c:v>
                </c:pt>
                <c:pt idx="3">
                  <c:v>0.999</c:v>
                </c:pt>
                <c:pt idx="4">
                  <c:v>1.1359999999999999</c:v>
                </c:pt>
                <c:pt idx="5">
                  <c:v>1.044</c:v>
                </c:pt>
                <c:pt idx="6">
                  <c:v>0.79400000000000004</c:v>
                </c:pt>
                <c:pt idx="7">
                  <c:v>0.77100000000000002</c:v>
                </c:pt>
                <c:pt idx="8">
                  <c:v>0.78900000000000003</c:v>
                </c:pt>
                <c:pt idx="9">
                  <c:v>0.91200000000000003</c:v>
                </c:pt>
                <c:pt idx="10">
                  <c:v>0.90100000000000002</c:v>
                </c:pt>
                <c:pt idx="11">
                  <c:v>0.68300000000000005</c:v>
                </c:pt>
                <c:pt idx="12">
                  <c:v>0.98299999999999998</c:v>
                </c:pt>
                <c:pt idx="13">
                  <c:v>1.044</c:v>
                </c:pt>
                <c:pt idx="14">
                  <c:v>0.97</c:v>
                </c:pt>
                <c:pt idx="15">
                  <c:v>0.94399999999999995</c:v>
                </c:pt>
                <c:pt idx="16">
                  <c:v>1.012</c:v>
                </c:pt>
                <c:pt idx="17">
                  <c:v>1.1180000000000001</c:v>
                </c:pt>
                <c:pt idx="18">
                  <c:v>1.0389999999999999</c:v>
                </c:pt>
                <c:pt idx="19">
                  <c:v>1.0820000000000001</c:v>
                </c:pt>
                <c:pt idx="20">
                  <c:v>1.016</c:v>
                </c:pt>
                <c:pt idx="21">
                  <c:v>0.97399999999999998</c:v>
                </c:pt>
                <c:pt idx="22">
                  <c:v>0.95199999999999996</c:v>
                </c:pt>
                <c:pt idx="23">
                  <c:v>0.85099999999999998</c:v>
                </c:pt>
                <c:pt idx="24">
                  <c:v>1.0389999999999999</c:v>
                </c:pt>
                <c:pt idx="25">
                  <c:v>0.90200000000000002</c:v>
                </c:pt>
                <c:pt idx="26">
                  <c:v>1.0669999999999999</c:v>
                </c:pt>
                <c:pt idx="27">
                  <c:v>1.026</c:v>
                </c:pt>
                <c:pt idx="28">
                  <c:v>0.94</c:v>
                </c:pt>
                <c:pt idx="29">
                  <c:v>1.079</c:v>
                </c:pt>
                <c:pt idx="30">
                  <c:v>0.875</c:v>
                </c:pt>
                <c:pt idx="31">
                  <c:v>0.98699999999999999</c:v>
                </c:pt>
                <c:pt idx="32">
                  <c:v>0.67</c:v>
                </c:pt>
                <c:pt idx="33">
                  <c:v>0.95899999999999996</c:v>
                </c:pt>
                <c:pt idx="34">
                  <c:v>0.89</c:v>
                </c:pt>
                <c:pt idx="35">
                  <c:v>0.90900000000000003</c:v>
                </c:pt>
                <c:pt idx="36">
                  <c:v>1.0369999999999999</c:v>
                </c:pt>
                <c:pt idx="37">
                  <c:v>0.873</c:v>
                </c:pt>
                <c:pt idx="38">
                  <c:v>0.83599999999999997</c:v>
                </c:pt>
                <c:pt idx="39">
                  <c:v>0.879</c:v>
                </c:pt>
                <c:pt idx="40">
                  <c:v>0.78900000000000003</c:v>
                </c:pt>
                <c:pt idx="41">
                  <c:v>0.80200000000000005</c:v>
                </c:pt>
                <c:pt idx="42">
                  <c:v>0.95099999999999996</c:v>
                </c:pt>
                <c:pt idx="43">
                  <c:v>0.81799999999999995</c:v>
                </c:pt>
                <c:pt idx="44">
                  <c:v>1.2030000000000001</c:v>
                </c:pt>
                <c:pt idx="45">
                  <c:v>0.86599999999999999</c:v>
                </c:pt>
                <c:pt idx="46">
                  <c:v>0.83099999999999996</c:v>
                </c:pt>
                <c:pt idx="47">
                  <c:v>1.07</c:v>
                </c:pt>
                <c:pt idx="48">
                  <c:v>1.3660000000000001</c:v>
                </c:pt>
                <c:pt idx="49">
                  <c:v>0.88</c:v>
                </c:pt>
                <c:pt idx="50">
                  <c:v>1.1080000000000001</c:v>
                </c:pt>
                <c:pt idx="51">
                  <c:v>0.878</c:v>
                </c:pt>
                <c:pt idx="52">
                  <c:v>1.111</c:v>
                </c:pt>
                <c:pt idx="53">
                  <c:v>1.052</c:v>
                </c:pt>
                <c:pt idx="54">
                  <c:v>1.1000000000000001</c:v>
                </c:pt>
                <c:pt idx="55">
                  <c:v>1.1379999999999999</c:v>
                </c:pt>
                <c:pt idx="56">
                  <c:v>0.94299999999999995</c:v>
                </c:pt>
                <c:pt idx="57">
                  <c:v>1.2889999999999999</c:v>
                </c:pt>
                <c:pt idx="58">
                  <c:v>1.1419999999999999</c:v>
                </c:pt>
                <c:pt idx="59">
                  <c:v>1.1819999999999999</c:v>
                </c:pt>
                <c:pt idx="60">
                  <c:v>0.85899999999999999</c:v>
                </c:pt>
                <c:pt idx="61">
                  <c:v>1.151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70D-504B-A3B7-4B4F50CC3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735824"/>
        <c:axId val="1656713360"/>
      </c:scatterChart>
      <c:valAx>
        <c:axId val="1660106272"/>
        <c:scaling>
          <c:orientation val="minMax"/>
          <c:max val="2018"/>
          <c:min val="1956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38772192"/>
        <c:crosses val="autoZero"/>
        <c:crossBetween val="midCat"/>
        <c:majorUnit val="4"/>
      </c:valAx>
      <c:valAx>
        <c:axId val="1638772192"/>
        <c:scaling>
          <c:orientation val="minMax"/>
          <c:max val="18"/>
          <c:min val="1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Temperature max (Degrees Celsius)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60106272"/>
        <c:crosses val="autoZero"/>
        <c:crossBetween val="midCat"/>
      </c:valAx>
      <c:valAx>
        <c:axId val="16567133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Oak average ring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2735824"/>
        <c:crosses val="max"/>
        <c:crossBetween val="midCat"/>
      </c:valAx>
      <c:valAx>
        <c:axId val="16427358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567133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0528317610230887E-2"/>
          <c:y val="0.71075358823390322"/>
          <c:w val="0.23542922467120375"/>
          <c:h val="0.136682610935315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Cornus!$L$1</c:f>
              <c:strCache>
                <c:ptCount val="1"/>
                <c:pt idx="0">
                  <c:v>Annual Precipitation  (cm)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Cornus!$J$2:$J$64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Cornus!$L$2:$L$64</c:f>
              <c:numCache>
                <c:formatCode>General</c:formatCode>
                <c:ptCount val="63"/>
                <c:pt idx="0">
                  <c:v>92.278199999999998</c:v>
                </c:pt>
                <c:pt idx="1">
                  <c:v>96.697800000000001</c:v>
                </c:pt>
                <c:pt idx="2">
                  <c:v>84.632800000000003</c:v>
                </c:pt>
                <c:pt idx="3">
                  <c:v>99.364800000000002</c:v>
                </c:pt>
                <c:pt idx="4">
                  <c:v>77.088999999999999</c:v>
                </c:pt>
                <c:pt idx="5">
                  <c:v>99.948999999999998</c:v>
                </c:pt>
                <c:pt idx="6">
                  <c:v>78.028800000000004</c:v>
                </c:pt>
                <c:pt idx="7">
                  <c:v>48.285400000000003</c:v>
                </c:pt>
                <c:pt idx="8">
                  <c:v>81.381600000000006</c:v>
                </c:pt>
                <c:pt idx="9">
                  <c:v>83.947000000000003</c:v>
                </c:pt>
                <c:pt idx="10">
                  <c:v>82.423000000000002</c:v>
                </c:pt>
                <c:pt idx="11">
                  <c:v>77.724000000000004</c:v>
                </c:pt>
                <c:pt idx="12">
                  <c:v>90.144599999999997</c:v>
                </c:pt>
                <c:pt idx="13">
                  <c:v>99.441000000000003</c:v>
                </c:pt>
                <c:pt idx="14">
                  <c:v>86.614000000000004</c:v>
                </c:pt>
                <c:pt idx="15">
                  <c:v>76.276200000000003</c:v>
                </c:pt>
                <c:pt idx="16">
                  <c:v>112.1664</c:v>
                </c:pt>
                <c:pt idx="17">
                  <c:v>95.4024</c:v>
                </c:pt>
                <c:pt idx="18">
                  <c:v>100.0252</c:v>
                </c:pt>
                <c:pt idx="19">
                  <c:v>95.300799999999995</c:v>
                </c:pt>
                <c:pt idx="20">
                  <c:v>82.880200000000002</c:v>
                </c:pt>
                <c:pt idx="21">
                  <c:v>96.266000000000005</c:v>
                </c:pt>
                <c:pt idx="22">
                  <c:v>80.873599999999996</c:v>
                </c:pt>
                <c:pt idx="23">
                  <c:v>96.926400000000001</c:v>
                </c:pt>
                <c:pt idx="24">
                  <c:v>84.810599999999994</c:v>
                </c:pt>
                <c:pt idx="25">
                  <c:v>87.2744</c:v>
                </c:pt>
                <c:pt idx="26">
                  <c:v>91.541600000000003</c:v>
                </c:pt>
                <c:pt idx="27">
                  <c:v>110.1598</c:v>
                </c:pt>
                <c:pt idx="28">
                  <c:v>90.17</c:v>
                </c:pt>
                <c:pt idx="29">
                  <c:v>97.612200000000001</c:v>
                </c:pt>
                <c:pt idx="30">
                  <c:v>90.144599999999997</c:v>
                </c:pt>
                <c:pt idx="31">
                  <c:v>89.255600000000001</c:v>
                </c:pt>
                <c:pt idx="32">
                  <c:v>68.249799999999993</c:v>
                </c:pt>
                <c:pt idx="33">
                  <c:v>96.266000000000005</c:v>
                </c:pt>
                <c:pt idx="34">
                  <c:v>111.4806</c:v>
                </c:pt>
                <c:pt idx="35">
                  <c:v>63.0428</c:v>
                </c:pt>
                <c:pt idx="36">
                  <c:v>109.6264</c:v>
                </c:pt>
                <c:pt idx="37">
                  <c:v>90.449399999999997</c:v>
                </c:pt>
                <c:pt idx="38">
                  <c:v>79.0702</c:v>
                </c:pt>
                <c:pt idx="39">
                  <c:v>98.602800000000002</c:v>
                </c:pt>
                <c:pt idx="40">
                  <c:v>109.855</c:v>
                </c:pt>
                <c:pt idx="41">
                  <c:v>94.767399999999995</c:v>
                </c:pt>
                <c:pt idx="42">
                  <c:v>85.877399999999994</c:v>
                </c:pt>
                <c:pt idx="43">
                  <c:v>85.902799999999999</c:v>
                </c:pt>
                <c:pt idx="44">
                  <c:v>90.576400000000007</c:v>
                </c:pt>
                <c:pt idx="45">
                  <c:v>77.47</c:v>
                </c:pt>
                <c:pt idx="46">
                  <c:v>99.618799999999993</c:v>
                </c:pt>
                <c:pt idx="47">
                  <c:v>101.5492</c:v>
                </c:pt>
                <c:pt idx="48">
                  <c:v>118.872</c:v>
                </c:pt>
                <c:pt idx="49">
                  <c:v>108.077</c:v>
                </c:pt>
                <c:pt idx="50">
                  <c:v>110.871</c:v>
                </c:pt>
                <c:pt idx="51">
                  <c:v>110.03279999999999</c:v>
                </c:pt>
                <c:pt idx="52">
                  <c:v>120.2436</c:v>
                </c:pt>
                <c:pt idx="53">
                  <c:v>91.109800000000007</c:v>
                </c:pt>
                <c:pt idx="54">
                  <c:v>91.770200000000003</c:v>
                </c:pt>
                <c:pt idx="55">
                  <c:v>143.30680000000001</c:v>
                </c:pt>
                <c:pt idx="56">
                  <c:v>112.44580000000001</c:v>
                </c:pt>
                <c:pt idx="57">
                  <c:v>111.252</c:v>
                </c:pt>
                <c:pt idx="58">
                  <c:v>103.2764</c:v>
                </c:pt>
                <c:pt idx="59">
                  <c:v>100.8126</c:v>
                </c:pt>
                <c:pt idx="60">
                  <c:v>94.894400000000005</c:v>
                </c:pt>
                <c:pt idx="61">
                  <c:v>116.17959999999999</c:v>
                </c:pt>
                <c:pt idx="62">
                  <c:v>132.74039999999999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6E8-F240-8FB3-7CE59496D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8324976"/>
        <c:axId val="1663059184"/>
      </c:scatterChart>
      <c:scatterChart>
        <c:scatterStyle val="smoothMarker"/>
        <c:varyColors val="0"/>
        <c:ser>
          <c:idx val="1"/>
          <c:order val="1"/>
          <c:tx>
            <c:strRef>
              <c:f>Cornus!$N$1</c:f>
              <c:strCache>
                <c:ptCount val="1"/>
                <c:pt idx="0">
                  <c:v>Dogwood average ring width</c:v>
                </c:pt>
              </c:strCache>
            </c:strRef>
          </c:tx>
          <c:spPr>
            <a:ln w="19050" cap="rnd">
              <a:solidFill>
                <a:srgbClr val="FF7F7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7F7F"/>
              </a:solidFill>
              <a:ln w="9525">
                <a:solidFill>
                  <a:srgbClr val="FF7F7F"/>
                </a:solidFill>
              </a:ln>
              <a:effectLst/>
            </c:spPr>
          </c:marker>
          <c:xVal>
            <c:numRef>
              <c:f>Cornus!$J$2:$J$64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Cornus!$N$2:$N$64</c:f>
              <c:numCache>
                <c:formatCode>General</c:formatCode>
                <c:ptCount val="63"/>
                <c:pt idx="3">
                  <c:v>0.60099999999999998</c:v>
                </c:pt>
                <c:pt idx="4">
                  <c:v>1.607</c:v>
                </c:pt>
                <c:pt idx="5">
                  <c:v>0.55200000000000005</c:v>
                </c:pt>
                <c:pt idx="6">
                  <c:v>0.83699999999999997</c:v>
                </c:pt>
                <c:pt idx="7">
                  <c:v>0.95699999999999996</c:v>
                </c:pt>
                <c:pt idx="8">
                  <c:v>0.76300000000000001</c:v>
                </c:pt>
                <c:pt idx="9">
                  <c:v>0.89700000000000002</c:v>
                </c:pt>
                <c:pt idx="10">
                  <c:v>0.79500000000000004</c:v>
                </c:pt>
                <c:pt idx="11">
                  <c:v>0.94299999999999995</c:v>
                </c:pt>
                <c:pt idx="12">
                  <c:v>0.63500000000000001</c:v>
                </c:pt>
                <c:pt idx="13">
                  <c:v>0.68</c:v>
                </c:pt>
                <c:pt idx="14">
                  <c:v>0.73499999999999999</c:v>
                </c:pt>
                <c:pt idx="15">
                  <c:v>0.87</c:v>
                </c:pt>
                <c:pt idx="16">
                  <c:v>0.79300000000000004</c:v>
                </c:pt>
                <c:pt idx="17">
                  <c:v>1.038</c:v>
                </c:pt>
                <c:pt idx="18">
                  <c:v>0.84699999999999998</c:v>
                </c:pt>
                <c:pt idx="19">
                  <c:v>1.1020000000000001</c:v>
                </c:pt>
                <c:pt idx="20">
                  <c:v>0.69899999999999995</c:v>
                </c:pt>
                <c:pt idx="21">
                  <c:v>0.80500000000000005</c:v>
                </c:pt>
                <c:pt idx="22">
                  <c:v>1.331</c:v>
                </c:pt>
                <c:pt idx="23">
                  <c:v>1.403</c:v>
                </c:pt>
                <c:pt idx="24">
                  <c:v>1.1020000000000001</c:v>
                </c:pt>
                <c:pt idx="25">
                  <c:v>1.2390000000000001</c:v>
                </c:pt>
                <c:pt idx="26">
                  <c:v>0.68500000000000005</c:v>
                </c:pt>
                <c:pt idx="27">
                  <c:v>1.038</c:v>
                </c:pt>
                <c:pt idx="28">
                  <c:v>0.69199999999999995</c:v>
                </c:pt>
                <c:pt idx="29">
                  <c:v>1.107</c:v>
                </c:pt>
                <c:pt idx="30">
                  <c:v>1.1319999999999999</c:v>
                </c:pt>
                <c:pt idx="31">
                  <c:v>1.028</c:v>
                </c:pt>
                <c:pt idx="32">
                  <c:v>0.79100000000000004</c:v>
                </c:pt>
                <c:pt idx="33">
                  <c:v>0.59199999999999997</c:v>
                </c:pt>
                <c:pt idx="34">
                  <c:v>0.91300000000000003</c:v>
                </c:pt>
                <c:pt idx="35">
                  <c:v>1.109</c:v>
                </c:pt>
                <c:pt idx="36">
                  <c:v>0.91500000000000004</c:v>
                </c:pt>
                <c:pt idx="37">
                  <c:v>0.81200000000000006</c:v>
                </c:pt>
                <c:pt idx="38">
                  <c:v>1.0169999999999999</c:v>
                </c:pt>
                <c:pt idx="39">
                  <c:v>0.995</c:v>
                </c:pt>
                <c:pt idx="40">
                  <c:v>0.81499999999999995</c:v>
                </c:pt>
                <c:pt idx="41">
                  <c:v>0.95199999999999996</c:v>
                </c:pt>
                <c:pt idx="42">
                  <c:v>0.85099999999999998</c:v>
                </c:pt>
                <c:pt idx="43">
                  <c:v>0.98599999999999999</c:v>
                </c:pt>
                <c:pt idx="44">
                  <c:v>1.165</c:v>
                </c:pt>
                <c:pt idx="45">
                  <c:v>0.90100000000000002</c:v>
                </c:pt>
                <c:pt idx="46">
                  <c:v>1.081</c:v>
                </c:pt>
                <c:pt idx="47">
                  <c:v>1.5189999999999999</c:v>
                </c:pt>
                <c:pt idx="48">
                  <c:v>1.6279999999999999</c:v>
                </c:pt>
                <c:pt idx="49">
                  <c:v>1.3080000000000001</c:v>
                </c:pt>
                <c:pt idx="50">
                  <c:v>1.101</c:v>
                </c:pt>
                <c:pt idx="51">
                  <c:v>0.79</c:v>
                </c:pt>
                <c:pt idx="52">
                  <c:v>0.92700000000000005</c:v>
                </c:pt>
                <c:pt idx="53">
                  <c:v>0.83399999999999996</c:v>
                </c:pt>
                <c:pt idx="54">
                  <c:v>0.85499999999999998</c:v>
                </c:pt>
                <c:pt idx="55">
                  <c:v>0.75</c:v>
                </c:pt>
                <c:pt idx="56">
                  <c:v>0.751</c:v>
                </c:pt>
                <c:pt idx="57">
                  <c:v>0.82299999999999995</c:v>
                </c:pt>
                <c:pt idx="58">
                  <c:v>0.72099999999999997</c:v>
                </c:pt>
                <c:pt idx="59">
                  <c:v>0.753</c:v>
                </c:pt>
                <c:pt idx="60">
                  <c:v>0.72299999999999998</c:v>
                </c:pt>
                <c:pt idx="61">
                  <c:v>0.84</c:v>
                </c:pt>
                <c:pt idx="62">
                  <c:v>0.78200000000000003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6E8-F240-8FB3-7CE59496DB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0938160"/>
        <c:axId val="1650811600"/>
      </c:scatterChart>
      <c:valAx>
        <c:axId val="1648324976"/>
        <c:scaling>
          <c:orientation val="minMax"/>
          <c:max val="2018"/>
          <c:min val="1956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63059184"/>
        <c:crosses val="autoZero"/>
        <c:crossBetween val="midCat"/>
        <c:majorUnit val="4"/>
      </c:valAx>
      <c:valAx>
        <c:axId val="16630591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Precipitation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48324976"/>
        <c:crosses val="autoZero"/>
        <c:crossBetween val="midCat"/>
      </c:valAx>
      <c:valAx>
        <c:axId val="16508116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Dogwood average ring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0938160"/>
        <c:crosses val="max"/>
        <c:crossBetween val="midCat"/>
      </c:valAx>
      <c:valAx>
        <c:axId val="16509381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50811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104019343710436E-2"/>
          <c:y val="0.74717680319633639"/>
          <c:w val="0.20541647856192213"/>
          <c:h val="0.100477161063313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Cornus!$M$1</c:f>
              <c:strCache>
                <c:ptCount val="1"/>
                <c:pt idx="0">
                  <c:v>Annual Temperature max (degrees C)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Cornus!$J$2:$J$64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Cornus!$M$2:$M$64</c:f>
              <c:numCache>
                <c:formatCode>General</c:formatCode>
                <c:ptCount val="63"/>
                <c:pt idx="0">
                  <c:v>15.66666666666667</c:v>
                </c:pt>
                <c:pt idx="1">
                  <c:v>15.888888888888891</c:v>
                </c:pt>
                <c:pt idx="2">
                  <c:v>14.833333333333336</c:v>
                </c:pt>
                <c:pt idx="3">
                  <c:v>16.666666666666668</c:v>
                </c:pt>
                <c:pt idx="4">
                  <c:v>15.333333333333334</c:v>
                </c:pt>
                <c:pt idx="5">
                  <c:v>15.888888888888891</c:v>
                </c:pt>
                <c:pt idx="6">
                  <c:v>15.5</c:v>
                </c:pt>
                <c:pt idx="7">
                  <c:v>15.555555555555557</c:v>
                </c:pt>
                <c:pt idx="8">
                  <c:v>16.666666666666668</c:v>
                </c:pt>
                <c:pt idx="9">
                  <c:v>16.055555555555557</c:v>
                </c:pt>
                <c:pt idx="10">
                  <c:v>15.555555555555557</c:v>
                </c:pt>
                <c:pt idx="11">
                  <c:v>15.611111111111112</c:v>
                </c:pt>
                <c:pt idx="12">
                  <c:v>15.777777777777779</c:v>
                </c:pt>
                <c:pt idx="13">
                  <c:v>15.388888888888891</c:v>
                </c:pt>
                <c:pt idx="14">
                  <c:v>16.166666666666668</c:v>
                </c:pt>
                <c:pt idx="15">
                  <c:v>16.444444444444446</c:v>
                </c:pt>
                <c:pt idx="16">
                  <c:v>15.111111111111112</c:v>
                </c:pt>
                <c:pt idx="17">
                  <c:v>17</c:v>
                </c:pt>
                <c:pt idx="18">
                  <c:v>15.833333333333334</c:v>
                </c:pt>
                <c:pt idx="19">
                  <c:v>16.111111111111111</c:v>
                </c:pt>
                <c:pt idx="20">
                  <c:v>15.611111111111112</c:v>
                </c:pt>
                <c:pt idx="21">
                  <c:v>15.833333333333334</c:v>
                </c:pt>
                <c:pt idx="22">
                  <c:v>15.222222222222221</c:v>
                </c:pt>
                <c:pt idx="23">
                  <c:v>15.333333333333334</c:v>
                </c:pt>
                <c:pt idx="24">
                  <c:v>15.555555555555557</c:v>
                </c:pt>
                <c:pt idx="25">
                  <c:v>15.611111111111112</c:v>
                </c:pt>
                <c:pt idx="26">
                  <c:v>15.888888888888891</c:v>
                </c:pt>
                <c:pt idx="27">
                  <c:v>15.555555555555557</c:v>
                </c:pt>
                <c:pt idx="28">
                  <c:v>15</c:v>
                </c:pt>
                <c:pt idx="29">
                  <c:v>15.166666666666666</c:v>
                </c:pt>
                <c:pt idx="30">
                  <c:v>15.388888888888891</c:v>
                </c:pt>
                <c:pt idx="31">
                  <c:v>15.777777777777779</c:v>
                </c:pt>
                <c:pt idx="32">
                  <c:v>15.333333333333334</c:v>
                </c:pt>
                <c:pt idx="33">
                  <c:v>14.222222222222223</c:v>
                </c:pt>
                <c:pt idx="34">
                  <c:v>16</c:v>
                </c:pt>
                <c:pt idx="35">
                  <c:v>16.500000000000004</c:v>
                </c:pt>
                <c:pt idx="36">
                  <c:v>14.388888888888889</c:v>
                </c:pt>
                <c:pt idx="37">
                  <c:v>14.666666666666666</c:v>
                </c:pt>
                <c:pt idx="38">
                  <c:v>15.166666666666666</c:v>
                </c:pt>
                <c:pt idx="39">
                  <c:v>14.777777777777779</c:v>
                </c:pt>
                <c:pt idx="40">
                  <c:v>14.27777777777778</c:v>
                </c:pt>
                <c:pt idx="41">
                  <c:v>14.388888888888889</c:v>
                </c:pt>
                <c:pt idx="42">
                  <c:v>16.833333333333332</c:v>
                </c:pt>
                <c:pt idx="43">
                  <c:v>16.222222222222225</c:v>
                </c:pt>
                <c:pt idx="44">
                  <c:v>15</c:v>
                </c:pt>
                <c:pt idx="45">
                  <c:v>15.944444444444446</c:v>
                </c:pt>
                <c:pt idx="46">
                  <c:v>15.888888888888891</c:v>
                </c:pt>
                <c:pt idx="47">
                  <c:v>14.500000000000002</c:v>
                </c:pt>
                <c:pt idx="48">
                  <c:v>14.944444444444445</c:v>
                </c:pt>
                <c:pt idx="49">
                  <c:v>15.555555555555557</c:v>
                </c:pt>
                <c:pt idx="50">
                  <c:v>16.388888888888889</c:v>
                </c:pt>
                <c:pt idx="51">
                  <c:v>15.722222222222221</c:v>
                </c:pt>
                <c:pt idx="52">
                  <c:v>14.888888888888888</c:v>
                </c:pt>
                <c:pt idx="53">
                  <c:v>15.277777777777779</c:v>
                </c:pt>
                <c:pt idx="54">
                  <c:v>16.055555555555557</c:v>
                </c:pt>
                <c:pt idx="55">
                  <c:v>15.722222222222221</c:v>
                </c:pt>
                <c:pt idx="56">
                  <c:v>17.111111111111111</c:v>
                </c:pt>
                <c:pt idx="57">
                  <c:v>15.166666666666666</c:v>
                </c:pt>
                <c:pt idx="58">
                  <c:v>14.500000000000002</c:v>
                </c:pt>
                <c:pt idx="59">
                  <c:v>15.222222222222221</c:v>
                </c:pt>
                <c:pt idx="60">
                  <c:v>16.500000000000004</c:v>
                </c:pt>
                <c:pt idx="61">
                  <c:v>16.166666666666668</c:v>
                </c:pt>
                <c:pt idx="62">
                  <c:v>14.888888888888888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315-0243-9E78-09B79EF0E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9274864"/>
        <c:axId val="1683513120"/>
      </c:scatterChart>
      <c:scatterChart>
        <c:scatterStyle val="smoothMarker"/>
        <c:varyColors val="0"/>
        <c:ser>
          <c:idx val="1"/>
          <c:order val="1"/>
          <c:tx>
            <c:strRef>
              <c:f>Cornus!$N$1</c:f>
              <c:strCache>
                <c:ptCount val="1"/>
                <c:pt idx="0">
                  <c:v>Dogwood average ring width</c:v>
                </c:pt>
              </c:strCache>
            </c:strRef>
          </c:tx>
          <c:spPr>
            <a:ln w="19050" cap="rnd">
              <a:solidFill>
                <a:srgbClr val="FF7F7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7F7F"/>
              </a:solidFill>
              <a:ln w="9525">
                <a:solidFill>
                  <a:srgbClr val="FF7F7F"/>
                </a:solidFill>
              </a:ln>
              <a:effectLst/>
            </c:spPr>
          </c:marker>
          <c:xVal>
            <c:numRef>
              <c:f>Cornus!$J$2:$J$64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Cornus!$N$2:$N$64</c:f>
              <c:numCache>
                <c:formatCode>General</c:formatCode>
                <c:ptCount val="63"/>
                <c:pt idx="3">
                  <c:v>0.60099999999999998</c:v>
                </c:pt>
                <c:pt idx="4">
                  <c:v>1.607</c:v>
                </c:pt>
                <c:pt idx="5">
                  <c:v>0.55200000000000005</c:v>
                </c:pt>
                <c:pt idx="6">
                  <c:v>0.83699999999999997</c:v>
                </c:pt>
                <c:pt idx="7">
                  <c:v>0.95699999999999996</c:v>
                </c:pt>
                <c:pt idx="8">
                  <c:v>0.76300000000000001</c:v>
                </c:pt>
                <c:pt idx="9">
                  <c:v>0.89700000000000002</c:v>
                </c:pt>
                <c:pt idx="10">
                  <c:v>0.79500000000000004</c:v>
                </c:pt>
                <c:pt idx="11">
                  <c:v>0.94299999999999995</c:v>
                </c:pt>
                <c:pt idx="12">
                  <c:v>0.63500000000000001</c:v>
                </c:pt>
                <c:pt idx="13">
                  <c:v>0.68</c:v>
                </c:pt>
                <c:pt idx="14">
                  <c:v>0.73499999999999999</c:v>
                </c:pt>
                <c:pt idx="15">
                  <c:v>0.87</c:v>
                </c:pt>
                <c:pt idx="16">
                  <c:v>0.79300000000000004</c:v>
                </c:pt>
                <c:pt idx="17">
                  <c:v>1.038</c:v>
                </c:pt>
                <c:pt idx="18">
                  <c:v>0.84699999999999998</c:v>
                </c:pt>
                <c:pt idx="19">
                  <c:v>1.1020000000000001</c:v>
                </c:pt>
                <c:pt idx="20">
                  <c:v>0.69899999999999995</c:v>
                </c:pt>
                <c:pt idx="21">
                  <c:v>0.80500000000000005</c:v>
                </c:pt>
                <c:pt idx="22">
                  <c:v>1.331</c:v>
                </c:pt>
                <c:pt idx="23">
                  <c:v>1.403</c:v>
                </c:pt>
                <c:pt idx="24">
                  <c:v>1.1020000000000001</c:v>
                </c:pt>
                <c:pt idx="25">
                  <c:v>1.2390000000000001</c:v>
                </c:pt>
                <c:pt idx="26">
                  <c:v>0.68500000000000005</c:v>
                </c:pt>
                <c:pt idx="27">
                  <c:v>1.038</c:v>
                </c:pt>
                <c:pt idx="28">
                  <c:v>0.69199999999999995</c:v>
                </c:pt>
                <c:pt idx="29">
                  <c:v>1.107</c:v>
                </c:pt>
                <c:pt idx="30">
                  <c:v>1.1319999999999999</c:v>
                </c:pt>
                <c:pt idx="31">
                  <c:v>1.028</c:v>
                </c:pt>
                <c:pt idx="32">
                  <c:v>0.79100000000000004</c:v>
                </c:pt>
                <c:pt idx="33">
                  <c:v>0.59199999999999997</c:v>
                </c:pt>
                <c:pt idx="34">
                  <c:v>0.91300000000000003</c:v>
                </c:pt>
                <c:pt idx="35">
                  <c:v>1.109</c:v>
                </c:pt>
                <c:pt idx="36">
                  <c:v>0.91500000000000004</c:v>
                </c:pt>
                <c:pt idx="37">
                  <c:v>0.81200000000000006</c:v>
                </c:pt>
                <c:pt idx="38">
                  <c:v>1.0169999999999999</c:v>
                </c:pt>
                <c:pt idx="39">
                  <c:v>0.995</c:v>
                </c:pt>
                <c:pt idx="40">
                  <c:v>0.81499999999999995</c:v>
                </c:pt>
                <c:pt idx="41">
                  <c:v>0.95199999999999996</c:v>
                </c:pt>
                <c:pt idx="42">
                  <c:v>0.85099999999999998</c:v>
                </c:pt>
                <c:pt idx="43">
                  <c:v>0.98599999999999999</c:v>
                </c:pt>
                <c:pt idx="44">
                  <c:v>1.165</c:v>
                </c:pt>
                <c:pt idx="45">
                  <c:v>0.90100000000000002</c:v>
                </c:pt>
                <c:pt idx="46">
                  <c:v>1.081</c:v>
                </c:pt>
                <c:pt idx="47">
                  <c:v>1.5189999999999999</c:v>
                </c:pt>
                <c:pt idx="48">
                  <c:v>1.6279999999999999</c:v>
                </c:pt>
                <c:pt idx="49">
                  <c:v>1.3080000000000001</c:v>
                </c:pt>
                <c:pt idx="50">
                  <c:v>1.101</c:v>
                </c:pt>
                <c:pt idx="51">
                  <c:v>0.79</c:v>
                </c:pt>
                <c:pt idx="52">
                  <c:v>0.92700000000000005</c:v>
                </c:pt>
                <c:pt idx="53">
                  <c:v>0.83399999999999996</c:v>
                </c:pt>
                <c:pt idx="54">
                  <c:v>0.85499999999999998</c:v>
                </c:pt>
                <c:pt idx="55">
                  <c:v>0.75</c:v>
                </c:pt>
                <c:pt idx="56">
                  <c:v>0.751</c:v>
                </c:pt>
                <c:pt idx="57">
                  <c:v>0.82299999999999995</c:v>
                </c:pt>
                <c:pt idx="58">
                  <c:v>0.72099999999999997</c:v>
                </c:pt>
                <c:pt idx="59">
                  <c:v>0.753</c:v>
                </c:pt>
                <c:pt idx="60">
                  <c:v>0.72299999999999998</c:v>
                </c:pt>
                <c:pt idx="61">
                  <c:v>0.84</c:v>
                </c:pt>
                <c:pt idx="62">
                  <c:v>0.78200000000000003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315-0243-9E78-09B79EF0E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556784"/>
        <c:axId val="1682983232"/>
      </c:scatterChart>
      <c:valAx>
        <c:axId val="1679274864"/>
        <c:scaling>
          <c:orientation val="minMax"/>
          <c:max val="2018"/>
          <c:min val="1956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3513120"/>
        <c:crosses val="autoZero"/>
        <c:crossBetween val="midCat"/>
        <c:majorUnit val="4"/>
      </c:valAx>
      <c:valAx>
        <c:axId val="1683513120"/>
        <c:scaling>
          <c:orientation val="minMax"/>
          <c:min val="1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Temperature max (degrees Celcius)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9274864"/>
        <c:crosses val="autoZero"/>
        <c:crossBetween val="midCat"/>
      </c:valAx>
      <c:valAx>
        <c:axId val="16829832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Dogwood average ring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6556784"/>
        <c:crosses val="max"/>
        <c:crossBetween val="midCat"/>
      </c:valAx>
      <c:valAx>
        <c:axId val="1656556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82983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835114981488226E-2"/>
          <c:y val="0.74067641767331016"/>
          <c:w val="0.28940845136533788"/>
          <c:h val="0.10738982903380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Hamamelis!$L$1</c:f>
              <c:strCache>
                <c:ptCount val="1"/>
                <c:pt idx="0">
                  <c:v>Annual Precipitation  (cm)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Hamamelis!$J$2:$J$64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Hamamelis!$L$2:$L$64</c:f>
              <c:numCache>
                <c:formatCode>General</c:formatCode>
                <c:ptCount val="63"/>
                <c:pt idx="0">
                  <c:v>92.278199999999998</c:v>
                </c:pt>
                <c:pt idx="1">
                  <c:v>96.697800000000001</c:v>
                </c:pt>
                <c:pt idx="2">
                  <c:v>84.632800000000003</c:v>
                </c:pt>
                <c:pt idx="3">
                  <c:v>99.364800000000002</c:v>
                </c:pt>
                <c:pt idx="4">
                  <c:v>77.088999999999999</c:v>
                </c:pt>
                <c:pt idx="5">
                  <c:v>99.948999999999998</c:v>
                </c:pt>
                <c:pt idx="6">
                  <c:v>78.028800000000004</c:v>
                </c:pt>
                <c:pt idx="7">
                  <c:v>48.285400000000003</c:v>
                </c:pt>
                <c:pt idx="8">
                  <c:v>81.381600000000006</c:v>
                </c:pt>
                <c:pt idx="9">
                  <c:v>83.947000000000003</c:v>
                </c:pt>
                <c:pt idx="10">
                  <c:v>82.423000000000002</c:v>
                </c:pt>
                <c:pt idx="11">
                  <c:v>77.724000000000004</c:v>
                </c:pt>
                <c:pt idx="12">
                  <c:v>90.144599999999997</c:v>
                </c:pt>
                <c:pt idx="13">
                  <c:v>99.441000000000003</c:v>
                </c:pt>
                <c:pt idx="14">
                  <c:v>86.614000000000004</c:v>
                </c:pt>
                <c:pt idx="15">
                  <c:v>76.276200000000003</c:v>
                </c:pt>
                <c:pt idx="16">
                  <c:v>112.1664</c:v>
                </c:pt>
                <c:pt idx="17">
                  <c:v>95.4024</c:v>
                </c:pt>
                <c:pt idx="18">
                  <c:v>100.0252</c:v>
                </c:pt>
                <c:pt idx="19">
                  <c:v>95.300799999999995</c:v>
                </c:pt>
                <c:pt idx="20">
                  <c:v>82.880200000000002</c:v>
                </c:pt>
                <c:pt idx="21">
                  <c:v>96.266000000000005</c:v>
                </c:pt>
                <c:pt idx="22">
                  <c:v>80.873599999999996</c:v>
                </c:pt>
                <c:pt idx="23">
                  <c:v>96.926400000000001</c:v>
                </c:pt>
                <c:pt idx="24">
                  <c:v>84.810599999999994</c:v>
                </c:pt>
                <c:pt idx="25">
                  <c:v>87.2744</c:v>
                </c:pt>
                <c:pt idx="26">
                  <c:v>91.541600000000003</c:v>
                </c:pt>
                <c:pt idx="27">
                  <c:v>110.1598</c:v>
                </c:pt>
                <c:pt idx="28">
                  <c:v>90.17</c:v>
                </c:pt>
                <c:pt idx="29">
                  <c:v>97.612200000000001</c:v>
                </c:pt>
                <c:pt idx="30">
                  <c:v>90.144599999999997</c:v>
                </c:pt>
                <c:pt idx="31">
                  <c:v>89.255600000000001</c:v>
                </c:pt>
                <c:pt idx="32">
                  <c:v>68.249799999999993</c:v>
                </c:pt>
                <c:pt idx="33">
                  <c:v>96.266000000000005</c:v>
                </c:pt>
                <c:pt idx="34">
                  <c:v>111.4806</c:v>
                </c:pt>
                <c:pt idx="35">
                  <c:v>63.0428</c:v>
                </c:pt>
                <c:pt idx="36">
                  <c:v>109.6264</c:v>
                </c:pt>
                <c:pt idx="37">
                  <c:v>90.449399999999997</c:v>
                </c:pt>
                <c:pt idx="38">
                  <c:v>79.0702</c:v>
                </c:pt>
                <c:pt idx="39">
                  <c:v>98.602800000000002</c:v>
                </c:pt>
                <c:pt idx="40">
                  <c:v>109.855</c:v>
                </c:pt>
                <c:pt idx="41">
                  <c:v>94.767399999999995</c:v>
                </c:pt>
                <c:pt idx="42">
                  <c:v>85.877399999999994</c:v>
                </c:pt>
                <c:pt idx="43">
                  <c:v>85.902799999999999</c:v>
                </c:pt>
                <c:pt idx="44">
                  <c:v>90.576400000000007</c:v>
                </c:pt>
                <c:pt idx="45">
                  <c:v>77.47</c:v>
                </c:pt>
                <c:pt idx="46">
                  <c:v>99.618799999999993</c:v>
                </c:pt>
                <c:pt idx="47">
                  <c:v>101.5492</c:v>
                </c:pt>
                <c:pt idx="48">
                  <c:v>118.872</c:v>
                </c:pt>
                <c:pt idx="49">
                  <c:v>108.077</c:v>
                </c:pt>
                <c:pt idx="50">
                  <c:v>110.871</c:v>
                </c:pt>
                <c:pt idx="51">
                  <c:v>110.03279999999999</c:v>
                </c:pt>
                <c:pt idx="52">
                  <c:v>120.2436</c:v>
                </c:pt>
                <c:pt idx="53">
                  <c:v>91.109800000000007</c:v>
                </c:pt>
                <c:pt idx="54">
                  <c:v>91.770200000000003</c:v>
                </c:pt>
                <c:pt idx="55">
                  <c:v>143.30680000000001</c:v>
                </c:pt>
                <c:pt idx="56">
                  <c:v>112.44580000000001</c:v>
                </c:pt>
                <c:pt idx="57">
                  <c:v>111.252</c:v>
                </c:pt>
                <c:pt idx="58">
                  <c:v>103.2764</c:v>
                </c:pt>
                <c:pt idx="59">
                  <c:v>100.8126</c:v>
                </c:pt>
                <c:pt idx="60">
                  <c:v>94.894400000000005</c:v>
                </c:pt>
                <c:pt idx="61">
                  <c:v>116.17959999999999</c:v>
                </c:pt>
                <c:pt idx="62">
                  <c:v>132.74039999999999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B80-BC44-942B-F9B01C376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4551520"/>
        <c:axId val="1684563600"/>
      </c:scatterChart>
      <c:scatterChart>
        <c:scatterStyle val="smoothMarker"/>
        <c:varyColors val="0"/>
        <c:ser>
          <c:idx val="1"/>
          <c:order val="1"/>
          <c:tx>
            <c:strRef>
              <c:f>Hamamelis!$N$1</c:f>
              <c:strCache>
                <c:ptCount val="1"/>
                <c:pt idx="0">
                  <c:v>Witch Hazel average ring width</c:v>
                </c:pt>
              </c:strCache>
            </c:strRef>
          </c:tx>
          <c:spPr>
            <a:ln w="19050" cap="rnd">
              <a:solidFill>
                <a:srgbClr val="68CCE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8CCED"/>
              </a:solidFill>
              <a:ln w="9525">
                <a:solidFill>
                  <a:srgbClr val="68CCED"/>
                </a:solidFill>
              </a:ln>
              <a:effectLst/>
            </c:spPr>
          </c:marker>
          <c:xVal>
            <c:numRef>
              <c:f>Hamamelis!$J$2:$J$64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Hamamelis!$N$2:$N$64</c:f>
              <c:numCache>
                <c:formatCode>General</c:formatCode>
                <c:ptCount val="63"/>
                <c:pt idx="21">
                  <c:v>1.0680000000000001</c:v>
                </c:pt>
                <c:pt idx="22">
                  <c:v>0.64800000000000002</c:v>
                </c:pt>
                <c:pt idx="23">
                  <c:v>1.163</c:v>
                </c:pt>
                <c:pt idx="24">
                  <c:v>1.4630000000000001</c:v>
                </c:pt>
                <c:pt idx="25">
                  <c:v>1.028</c:v>
                </c:pt>
                <c:pt idx="26">
                  <c:v>0.92800000000000005</c:v>
                </c:pt>
                <c:pt idx="27">
                  <c:v>0.97499999999999998</c:v>
                </c:pt>
                <c:pt idx="28">
                  <c:v>0.78900000000000003</c:v>
                </c:pt>
                <c:pt idx="29">
                  <c:v>0.77</c:v>
                </c:pt>
                <c:pt idx="30">
                  <c:v>0.90900000000000003</c:v>
                </c:pt>
                <c:pt idx="31">
                  <c:v>0.85199999999999998</c:v>
                </c:pt>
                <c:pt idx="32">
                  <c:v>0.83199999999999996</c:v>
                </c:pt>
                <c:pt idx="33">
                  <c:v>0.748</c:v>
                </c:pt>
                <c:pt idx="34">
                  <c:v>0.88300000000000001</c:v>
                </c:pt>
                <c:pt idx="35">
                  <c:v>1.079</c:v>
                </c:pt>
                <c:pt idx="36">
                  <c:v>1.1319999999999999</c:v>
                </c:pt>
                <c:pt idx="37">
                  <c:v>1.0649999999999999</c:v>
                </c:pt>
                <c:pt idx="38">
                  <c:v>1.3220000000000001</c:v>
                </c:pt>
                <c:pt idx="39">
                  <c:v>0.876</c:v>
                </c:pt>
                <c:pt idx="40">
                  <c:v>0.89900000000000002</c:v>
                </c:pt>
                <c:pt idx="41">
                  <c:v>1.0309999999999999</c:v>
                </c:pt>
                <c:pt idx="42">
                  <c:v>0.84799999999999998</c:v>
                </c:pt>
                <c:pt idx="43">
                  <c:v>1.075</c:v>
                </c:pt>
                <c:pt idx="44">
                  <c:v>1.349</c:v>
                </c:pt>
                <c:pt idx="45">
                  <c:v>0.79700000000000004</c:v>
                </c:pt>
                <c:pt idx="46">
                  <c:v>0.92</c:v>
                </c:pt>
                <c:pt idx="47">
                  <c:v>0.97699999999999998</c:v>
                </c:pt>
                <c:pt idx="48">
                  <c:v>0.86899999999999999</c:v>
                </c:pt>
                <c:pt idx="49">
                  <c:v>1.234</c:v>
                </c:pt>
                <c:pt idx="50">
                  <c:v>0.96899999999999997</c:v>
                </c:pt>
                <c:pt idx="51">
                  <c:v>0.97199999999999998</c:v>
                </c:pt>
                <c:pt idx="52">
                  <c:v>1.1559999999999999</c:v>
                </c:pt>
                <c:pt idx="53">
                  <c:v>1.155</c:v>
                </c:pt>
                <c:pt idx="54">
                  <c:v>1.0860000000000001</c:v>
                </c:pt>
                <c:pt idx="55">
                  <c:v>0.93300000000000005</c:v>
                </c:pt>
                <c:pt idx="56">
                  <c:v>0.76900000000000002</c:v>
                </c:pt>
                <c:pt idx="57">
                  <c:v>1.2090000000000001</c:v>
                </c:pt>
                <c:pt idx="58">
                  <c:v>0.66900000000000004</c:v>
                </c:pt>
                <c:pt idx="59">
                  <c:v>0.81899999999999995</c:v>
                </c:pt>
                <c:pt idx="60">
                  <c:v>0.63700000000000001</c:v>
                </c:pt>
                <c:pt idx="61">
                  <c:v>0.85799999999999998</c:v>
                </c:pt>
                <c:pt idx="62">
                  <c:v>0.54500000000000004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B80-BC44-942B-F9B01C376D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254464"/>
        <c:axId val="1696118560"/>
      </c:scatterChart>
      <c:valAx>
        <c:axId val="1684551520"/>
        <c:scaling>
          <c:orientation val="minMax"/>
          <c:max val="2018"/>
          <c:min val="1956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4563600"/>
        <c:crosses val="autoZero"/>
        <c:crossBetween val="midCat"/>
        <c:majorUnit val="4"/>
      </c:valAx>
      <c:valAx>
        <c:axId val="1684563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Precipitation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4551520"/>
        <c:crosses val="autoZero"/>
        <c:crossBetween val="midCat"/>
      </c:valAx>
      <c:valAx>
        <c:axId val="169611856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 Witch Hazel average ring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6254464"/>
        <c:crosses val="max"/>
        <c:crossBetween val="midCat"/>
      </c:valAx>
      <c:valAx>
        <c:axId val="16962544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6118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2322860770472702E-2"/>
          <c:y val="0.68443880533890611"/>
          <c:w val="0.22098124761611168"/>
          <c:h val="0.132306850269308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Hamamelis!$M$1</c:f>
              <c:strCache>
                <c:ptCount val="1"/>
                <c:pt idx="0">
                  <c:v>Annual Temperature max (degrees C)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Hamamelis!$J$2:$J$64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Hamamelis!$M$2:$M$64</c:f>
              <c:numCache>
                <c:formatCode>General</c:formatCode>
                <c:ptCount val="63"/>
                <c:pt idx="0">
                  <c:v>15.66666666666667</c:v>
                </c:pt>
                <c:pt idx="1">
                  <c:v>15.888888888888891</c:v>
                </c:pt>
                <c:pt idx="2">
                  <c:v>14.833333333333336</c:v>
                </c:pt>
                <c:pt idx="3">
                  <c:v>16.666666666666668</c:v>
                </c:pt>
                <c:pt idx="4">
                  <c:v>15.333333333333334</c:v>
                </c:pt>
                <c:pt idx="5">
                  <c:v>15.888888888888891</c:v>
                </c:pt>
                <c:pt idx="6">
                  <c:v>15.5</c:v>
                </c:pt>
                <c:pt idx="7">
                  <c:v>15.555555555555557</c:v>
                </c:pt>
                <c:pt idx="8">
                  <c:v>16.666666666666668</c:v>
                </c:pt>
                <c:pt idx="9">
                  <c:v>16.055555555555557</c:v>
                </c:pt>
                <c:pt idx="10">
                  <c:v>15.555555555555557</c:v>
                </c:pt>
                <c:pt idx="11">
                  <c:v>15.611111111111112</c:v>
                </c:pt>
                <c:pt idx="12">
                  <c:v>15.777777777777779</c:v>
                </c:pt>
                <c:pt idx="13">
                  <c:v>15.388888888888891</c:v>
                </c:pt>
                <c:pt idx="14">
                  <c:v>16.166666666666668</c:v>
                </c:pt>
                <c:pt idx="15">
                  <c:v>16.444444444444446</c:v>
                </c:pt>
                <c:pt idx="16">
                  <c:v>15.111111111111112</c:v>
                </c:pt>
                <c:pt idx="17">
                  <c:v>17</c:v>
                </c:pt>
                <c:pt idx="18">
                  <c:v>15.833333333333334</c:v>
                </c:pt>
                <c:pt idx="19">
                  <c:v>16.111111111111111</c:v>
                </c:pt>
                <c:pt idx="20">
                  <c:v>15.611111111111112</c:v>
                </c:pt>
                <c:pt idx="21">
                  <c:v>15.833333333333334</c:v>
                </c:pt>
                <c:pt idx="22">
                  <c:v>15.222222222222221</c:v>
                </c:pt>
                <c:pt idx="23">
                  <c:v>15.333333333333334</c:v>
                </c:pt>
                <c:pt idx="24">
                  <c:v>15.555555555555557</c:v>
                </c:pt>
                <c:pt idx="25">
                  <c:v>15.611111111111112</c:v>
                </c:pt>
                <c:pt idx="26">
                  <c:v>15.888888888888891</c:v>
                </c:pt>
                <c:pt idx="27">
                  <c:v>15.555555555555557</c:v>
                </c:pt>
                <c:pt idx="28">
                  <c:v>15</c:v>
                </c:pt>
                <c:pt idx="29">
                  <c:v>15.166666666666666</c:v>
                </c:pt>
                <c:pt idx="30">
                  <c:v>15.388888888888891</c:v>
                </c:pt>
                <c:pt idx="31">
                  <c:v>15.777777777777779</c:v>
                </c:pt>
                <c:pt idx="32">
                  <c:v>15.333333333333334</c:v>
                </c:pt>
                <c:pt idx="33">
                  <c:v>14.222222222222223</c:v>
                </c:pt>
                <c:pt idx="34">
                  <c:v>16</c:v>
                </c:pt>
                <c:pt idx="35">
                  <c:v>16.500000000000004</c:v>
                </c:pt>
                <c:pt idx="36">
                  <c:v>14.388888888888889</c:v>
                </c:pt>
                <c:pt idx="37">
                  <c:v>14.666666666666666</c:v>
                </c:pt>
                <c:pt idx="38">
                  <c:v>15.166666666666666</c:v>
                </c:pt>
                <c:pt idx="39">
                  <c:v>14.777777777777779</c:v>
                </c:pt>
                <c:pt idx="40">
                  <c:v>14.27777777777778</c:v>
                </c:pt>
                <c:pt idx="41">
                  <c:v>14.388888888888889</c:v>
                </c:pt>
                <c:pt idx="42">
                  <c:v>16.833333333333332</c:v>
                </c:pt>
                <c:pt idx="43">
                  <c:v>16.222222222222225</c:v>
                </c:pt>
                <c:pt idx="44">
                  <c:v>15</c:v>
                </c:pt>
                <c:pt idx="45">
                  <c:v>15.944444444444446</c:v>
                </c:pt>
                <c:pt idx="46">
                  <c:v>15.888888888888891</c:v>
                </c:pt>
                <c:pt idx="47">
                  <c:v>14.500000000000002</c:v>
                </c:pt>
                <c:pt idx="48">
                  <c:v>14.944444444444445</c:v>
                </c:pt>
                <c:pt idx="49">
                  <c:v>15.555555555555557</c:v>
                </c:pt>
                <c:pt idx="50">
                  <c:v>16.388888888888889</c:v>
                </c:pt>
                <c:pt idx="51">
                  <c:v>15.722222222222221</c:v>
                </c:pt>
                <c:pt idx="52">
                  <c:v>14.888888888888888</c:v>
                </c:pt>
                <c:pt idx="53">
                  <c:v>15.277777777777779</c:v>
                </c:pt>
                <c:pt idx="54">
                  <c:v>16.055555555555557</c:v>
                </c:pt>
                <c:pt idx="55">
                  <c:v>15.722222222222221</c:v>
                </c:pt>
                <c:pt idx="56">
                  <c:v>17.111111111111111</c:v>
                </c:pt>
                <c:pt idx="57">
                  <c:v>15.166666666666666</c:v>
                </c:pt>
                <c:pt idx="58">
                  <c:v>14.500000000000002</c:v>
                </c:pt>
                <c:pt idx="59">
                  <c:v>15.222222222222221</c:v>
                </c:pt>
                <c:pt idx="60">
                  <c:v>16.500000000000004</c:v>
                </c:pt>
                <c:pt idx="61">
                  <c:v>16.166666666666668</c:v>
                </c:pt>
                <c:pt idx="62">
                  <c:v>14.888888888888888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A31-8F4E-9F46-AF03E5A32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000208"/>
        <c:axId val="1659717536"/>
      </c:scatterChart>
      <c:scatterChart>
        <c:scatterStyle val="smoothMarker"/>
        <c:varyColors val="0"/>
        <c:ser>
          <c:idx val="1"/>
          <c:order val="1"/>
          <c:tx>
            <c:strRef>
              <c:f>Hamamelis!$N$1</c:f>
              <c:strCache>
                <c:ptCount val="1"/>
                <c:pt idx="0">
                  <c:v>Witch Hazel average ring width</c:v>
                </c:pt>
              </c:strCache>
            </c:strRef>
          </c:tx>
          <c:spPr>
            <a:ln w="19050" cap="rnd">
              <a:solidFill>
                <a:srgbClr val="68CCE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8CCED"/>
              </a:solidFill>
              <a:ln w="9525">
                <a:solidFill>
                  <a:srgbClr val="68CCED"/>
                </a:solidFill>
              </a:ln>
              <a:effectLst/>
            </c:spPr>
          </c:marker>
          <c:xVal>
            <c:numRef>
              <c:f>Hamamelis!$J$2:$J$64</c:f>
              <c:numCache>
                <c:formatCode>General</c:formatCode>
                <c:ptCount val="63"/>
                <c:pt idx="0">
                  <c:v>1956</c:v>
                </c:pt>
                <c:pt idx="1">
                  <c:v>1957</c:v>
                </c:pt>
                <c:pt idx="2">
                  <c:v>1958</c:v>
                </c:pt>
                <c:pt idx="3">
                  <c:v>1959</c:v>
                </c:pt>
                <c:pt idx="4">
                  <c:v>1960</c:v>
                </c:pt>
                <c:pt idx="5">
                  <c:v>1961</c:v>
                </c:pt>
                <c:pt idx="6">
                  <c:v>1962</c:v>
                </c:pt>
                <c:pt idx="7">
                  <c:v>1963</c:v>
                </c:pt>
                <c:pt idx="8">
                  <c:v>1964</c:v>
                </c:pt>
                <c:pt idx="9">
                  <c:v>1965</c:v>
                </c:pt>
                <c:pt idx="10">
                  <c:v>1966</c:v>
                </c:pt>
                <c:pt idx="11">
                  <c:v>1967</c:v>
                </c:pt>
                <c:pt idx="12">
                  <c:v>1968</c:v>
                </c:pt>
                <c:pt idx="13">
                  <c:v>1969</c:v>
                </c:pt>
                <c:pt idx="14">
                  <c:v>1970</c:v>
                </c:pt>
                <c:pt idx="15">
                  <c:v>1971</c:v>
                </c:pt>
                <c:pt idx="16">
                  <c:v>1972</c:v>
                </c:pt>
                <c:pt idx="17">
                  <c:v>1973</c:v>
                </c:pt>
                <c:pt idx="18">
                  <c:v>1974</c:v>
                </c:pt>
                <c:pt idx="19">
                  <c:v>1975</c:v>
                </c:pt>
                <c:pt idx="20">
                  <c:v>1976</c:v>
                </c:pt>
                <c:pt idx="21">
                  <c:v>1977</c:v>
                </c:pt>
                <c:pt idx="22">
                  <c:v>1978</c:v>
                </c:pt>
                <c:pt idx="23">
                  <c:v>1979</c:v>
                </c:pt>
                <c:pt idx="24">
                  <c:v>1980</c:v>
                </c:pt>
                <c:pt idx="25">
                  <c:v>1981</c:v>
                </c:pt>
                <c:pt idx="26">
                  <c:v>1982</c:v>
                </c:pt>
                <c:pt idx="27">
                  <c:v>1983</c:v>
                </c:pt>
                <c:pt idx="28">
                  <c:v>1984</c:v>
                </c:pt>
                <c:pt idx="29">
                  <c:v>1985</c:v>
                </c:pt>
                <c:pt idx="30">
                  <c:v>1986</c:v>
                </c:pt>
                <c:pt idx="31">
                  <c:v>1987</c:v>
                </c:pt>
                <c:pt idx="32">
                  <c:v>1988</c:v>
                </c:pt>
                <c:pt idx="33">
                  <c:v>1989</c:v>
                </c:pt>
                <c:pt idx="34">
                  <c:v>1990</c:v>
                </c:pt>
                <c:pt idx="35">
                  <c:v>1991</c:v>
                </c:pt>
                <c:pt idx="36">
                  <c:v>1992</c:v>
                </c:pt>
                <c:pt idx="37">
                  <c:v>1993</c:v>
                </c:pt>
                <c:pt idx="38">
                  <c:v>1994</c:v>
                </c:pt>
                <c:pt idx="39">
                  <c:v>1995</c:v>
                </c:pt>
                <c:pt idx="40">
                  <c:v>1996</c:v>
                </c:pt>
                <c:pt idx="41">
                  <c:v>1997</c:v>
                </c:pt>
                <c:pt idx="42">
                  <c:v>1998</c:v>
                </c:pt>
                <c:pt idx="43">
                  <c:v>1999</c:v>
                </c:pt>
                <c:pt idx="44">
                  <c:v>2000</c:v>
                </c:pt>
                <c:pt idx="45">
                  <c:v>2001</c:v>
                </c:pt>
                <c:pt idx="46">
                  <c:v>2002</c:v>
                </c:pt>
                <c:pt idx="47">
                  <c:v>2003</c:v>
                </c:pt>
                <c:pt idx="48">
                  <c:v>2004</c:v>
                </c:pt>
                <c:pt idx="49">
                  <c:v>2005</c:v>
                </c:pt>
                <c:pt idx="50">
                  <c:v>2006</c:v>
                </c:pt>
                <c:pt idx="51">
                  <c:v>2007</c:v>
                </c:pt>
                <c:pt idx="52">
                  <c:v>2008</c:v>
                </c:pt>
                <c:pt idx="53">
                  <c:v>2009</c:v>
                </c:pt>
                <c:pt idx="54">
                  <c:v>2010</c:v>
                </c:pt>
                <c:pt idx="55">
                  <c:v>2011</c:v>
                </c:pt>
                <c:pt idx="56">
                  <c:v>2012</c:v>
                </c:pt>
                <c:pt idx="57">
                  <c:v>2013</c:v>
                </c:pt>
                <c:pt idx="58">
                  <c:v>2014</c:v>
                </c:pt>
                <c:pt idx="59">
                  <c:v>2015</c:v>
                </c:pt>
                <c:pt idx="60">
                  <c:v>2016</c:v>
                </c:pt>
                <c:pt idx="61">
                  <c:v>2017</c:v>
                </c:pt>
                <c:pt idx="62">
                  <c:v>2018</c:v>
                </c:pt>
              </c:numCache>
            </c:numRef>
          </c:xVal>
          <c:yVal>
            <c:numRef>
              <c:f>Hamamelis!$N$2:$N$64</c:f>
              <c:numCache>
                <c:formatCode>General</c:formatCode>
                <c:ptCount val="63"/>
                <c:pt idx="21">
                  <c:v>1.0680000000000001</c:v>
                </c:pt>
                <c:pt idx="22">
                  <c:v>0.64800000000000002</c:v>
                </c:pt>
                <c:pt idx="23">
                  <c:v>1.163</c:v>
                </c:pt>
                <c:pt idx="24">
                  <c:v>1.4630000000000001</c:v>
                </c:pt>
                <c:pt idx="25">
                  <c:v>1.028</c:v>
                </c:pt>
                <c:pt idx="26">
                  <c:v>0.92800000000000005</c:v>
                </c:pt>
                <c:pt idx="27">
                  <c:v>0.97499999999999998</c:v>
                </c:pt>
                <c:pt idx="28">
                  <c:v>0.78900000000000003</c:v>
                </c:pt>
                <c:pt idx="29">
                  <c:v>0.77</c:v>
                </c:pt>
                <c:pt idx="30">
                  <c:v>0.90900000000000003</c:v>
                </c:pt>
                <c:pt idx="31">
                  <c:v>0.85199999999999998</c:v>
                </c:pt>
                <c:pt idx="32">
                  <c:v>0.83199999999999996</c:v>
                </c:pt>
                <c:pt idx="33">
                  <c:v>0.748</c:v>
                </c:pt>
                <c:pt idx="34">
                  <c:v>0.88300000000000001</c:v>
                </c:pt>
                <c:pt idx="35">
                  <c:v>1.079</c:v>
                </c:pt>
                <c:pt idx="36">
                  <c:v>1.1319999999999999</c:v>
                </c:pt>
                <c:pt idx="37">
                  <c:v>1.0649999999999999</c:v>
                </c:pt>
                <c:pt idx="38">
                  <c:v>1.3220000000000001</c:v>
                </c:pt>
                <c:pt idx="39">
                  <c:v>0.876</c:v>
                </c:pt>
                <c:pt idx="40">
                  <c:v>0.89900000000000002</c:v>
                </c:pt>
                <c:pt idx="41">
                  <c:v>1.0309999999999999</c:v>
                </c:pt>
                <c:pt idx="42">
                  <c:v>0.84799999999999998</c:v>
                </c:pt>
                <c:pt idx="43">
                  <c:v>1.075</c:v>
                </c:pt>
                <c:pt idx="44">
                  <c:v>1.349</c:v>
                </c:pt>
                <c:pt idx="45">
                  <c:v>0.79700000000000004</c:v>
                </c:pt>
                <c:pt idx="46">
                  <c:v>0.92</c:v>
                </c:pt>
                <c:pt idx="47">
                  <c:v>0.97699999999999998</c:v>
                </c:pt>
                <c:pt idx="48">
                  <c:v>0.86899999999999999</c:v>
                </c:pt>
                <c:pt idx="49">
                  <c:v>1.234</c:v>
                </c:pt>
                <c:pt idx="50">
                  <c:v>0.96899999999999997</c:v>
                </c:pt>
                <c:pt idx="51">
                  <c:v>0.97199999999999998</c:v>
                </c:pt>
                <c:pt idx="52">
                  <c:v>1.1559999999999999</c:v>
                </c:pt>
                <c:pt idx="53">
                  <c:v>1.155</c:v>
                </c:pt>
                <c:pt idx="54">
                  <c:v>1.0860000000000001</c:v>
                </c:pt>
                <c:pt idx="55">
                  <c:v>0.93300000000000005</c:v>
                </c:pt>
                <c:pt idx="56">
                  <c:v>0.76900000000000002</c:v>
                </c:pt>
                <c:pt idx="57">
                  <c:v>1.2090000000000001</c:v>
                </c:pt>
                <c:pt idx="58">
                  <c:v>0.66900000000000004</c:v>
                </c:pt>
                <c:pt idx="59">
                  <c:v>0.81899999999999995</c:v>
                </c:pt>
                <c:pt idx="60">
                  <c:v>0.63700000000000001</c:v>
                </c:pt>
                <c:pt idx="61">
                  <c:v>0.85799999999999998</c:v>
                </c:pt>
                <c:pt idx="62">
                  <c:v>0.54500000000000004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A31-8F4E-9F46-AF03E5A32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0256128"/>
        <c:axId val="1699134720"/>
      </c:scatterChart>
      <c:valAx>
        <c:axId val="1699000208"/>
        <c:scaling>
          <c:orientation val="minMax"/>
          <c:max val="2018"/>
          <c:min val="1956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9717536"/>
        <c:crosses val="autoZero"/>
        <c:crossBetween val="midCat"/>
        <c:majorUnit val="4"/>
      </c:valAx>
      <c:valAx>
        <c:axId val="1659717536"/>
        <c:scaling>
          <c:orientation val="minMax"/>
          <c:min val="1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Temperature max (degrees Celcius)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99000208"/>
        <c:crosses val="autoZero"/>
        <c:crossBetween val="midCat"/>
      </c:valAx>
      <c:valAx>
        <c:axId val="16991347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Witch Hazel average ring width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00256128"/>
        <c:crosses val="max"/>
        <c:crossBetween val="midCat"/>
      </c:valAx>
      <c:valAx>
        <c:axId val="1500256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991347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201343887496226E-2"/>
          <c:y val="0.71049676623511371"/>
          <c:w val="0.24340444564640781"/>
          <c:h val="0.125520803311006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244726"/>
            <a:ext cx="20574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7204076"/>
            <a:ext cx="20574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730250"/>
            <a:ext cx="591502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730250"/>
            <a:ext cx="1740217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3419477"/>
            <a:ext cx="236601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9178927"/>
            <a:ext cx="236601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3651250"/>
            <a:ext cx="11658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3651250"/>
            <a:ext cx="11658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3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730251"/>
            <a:ext cx="236601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3362326"/>
            <a:ext cx="1160502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5010150"/>
            <a:ext cx="1160502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3362326"/>
            <a:ext cx="1166217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5010150"/>
            <a:ext cx="1166217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14400"/>
            <a:ext cx="884753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1974851"/>
            <a:ext cx="1388745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114800"/>
            <a:ext cx="884753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45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914400"/>
            <a:ext cx="8847533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1974851"/>
            <a:ext cx="1388745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4114800"/>
            <a:ext cx="8847533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8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730251"/>
            <a:ext cx="236601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3651250"/>
            <a:ext cx="236601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2712701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D7D8D-BD5D-3442-8C28-36E27385C76F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2712701"/>
            <a:ext cx="92583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2712701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46A3-8C52-6842-B141-BEA669B45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ABE4167-8BB1-EC4C-BC5A-47CEA3F2B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426415"/>
              </p:ext>
            </p:extLst>
          </p:nvPr>
        </p:nvGraphicFramePr>
        <p:xfrm>
          <a:off x="103834" y="7081291"/>
          <a:ext cx="9156549" cy="5724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8D3958-8AB1-2D4A-8A0E-35ACA09C58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369688"/>
              </p:ext>
            </p:extLst>
          </p:nvPr>
        </p:nvGraphicFramePr>
        <p:xfrm>
          <a:off x="103835" y="591374"/>
          <a:ext cx="9144000" cy="57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DFC00BB-8A11-9D47-A08F-55FAD5E92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373739"/>
              </p:ext>
            </p:extLst>
          </p:nvPr>
        </p:nvGraphicFramePr>
        <p:xfrm>
          <a:off x="9131455" y="7067088"/>
          <a:ext cx="9156549" cy="5744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43E6E07-9550-024A-8745-C30E3F61D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902683"/>
              </p:ext>
            </p:extLst>
          </p:nvPr>
        </p:nvGraphicFramePr>
        <p:xfrm>
          <a:off x="9247837" y="688503"/>
          <a:ext cx="9027621" cy="575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C623AE-B13F-C94F-89A2-A75AA8F9D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727110"/>
              </p:ext>
            </p:extLst>
          </p:nvPr>
        </p:nvGraphicFramePr>
        <p:xfrm>
          <a:off x="18281497" y="7062469"/>
          <a:ext cx="9150502" cy="575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BAD711B-D4C2-9B4F-90BB-48D78BFD04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09442"/>
              </p:ext>
            </p:extLst>
          </p:nvPr>
        </p:nvGraphicFramePr>
        <p:xfrm>
          <a:off x="18275456" y="593124"/>
          <a:ext cx="9156543" cy="5756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0922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2019-03-25T16:39:40Z</dcterms:created>
  <dcterms:modified xsi:type="dcterms:W3CDTF">2020-05-21T13:49:27Z</dcterms:modified>
</cp:coreProperties>
</file>