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830"/>
    <a:srgbClr val="BD582C"/>
    <a:srgbClr val="F07404"/>
    <a:srgbClr val="F7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6B2E2-7E1A-440D-BC5A-B4D830B15713}" v="724" dt="2021-10-31T00:15:29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ssane WONE" userId="6ee3d247-377a-4c08-9aaf-14f146a8a423" providerId="ADAL" clId="{EFD6B2E2-7E1A-440D-BC5A-B4D830B15713}"/>
    <pc:docChg chg="addSld modSld modMainMaster">
      <pc:chgData name="Alassane WONE" userId="6ee3d247-377a-4c08-9aaf-14f146a8a423" providerId="ADAL" clId="{EFD6B2E2-7E1A-440D-BC5A-B4D830B15713}" dt="2021-10-31T00:15:29.652" v="709"/>
      <pc:docMkLst>
        <pc:docMk/>
      </pc:docMkLst>
      <pc:sldChg chg="addSp delSp modSp setBg modAnim">
        <pc:chgData name="Alassane WONE" userId="6ee3d247-377a-4c08-9aaf-14f146a8a423" providerId="ADAL" clId="{EFD6B2E2-7E1A-440D-BC5A-B4D830B15713}" dt="2021-10-30T23:50:57.940" v="562"/>
        <pc:sldMkLst>
          <pc:docMk/>
          <pc:sldMk cId="2604263776" sldId="256"/>
        </pc:sldMkLst>
        <pc:spChg chg="mod">
          <ac:chgData name="Alassane WONE" userId="6ee3d247-377a-4c08-9aaf-14f146a8a423" providerId="ADAL" clId="{EFD6B2E2-7E1A-440D-BC5A-B4D830B15713}" dt="2021-10-30T23:22:21.941" v="466" actId="403"/>
          <ac:spMkLst>
            <pc:docMk/>
            <pc:sldMk cId="2604263776" sldId="256"/>
            <ac:spMk id="2" creationId="{23620761-B39D-43AA-87D0-9BC381929671}"/>
          </ac:spMkLst>
        </pc:spChg>
        <pc:spChg chg="mod">
          <ac:chgData name="Alassane WONE" userId="6ee3d247-377a-4c08-9aaf-14f146a8a423" providerId="ADAL" clId="{EFD6B2E2-7E1A-440D-BC5A-B4D830B15713}" dt="2021-10-30T22:10:14.218" v="321"/>
          <ac:spMkLst>
            <pc:docMk/>
            <pc:sldMk cId="2604263776" sldId="256"/>
            <ac:spMk id="3" creationId="{96E56A7B-E409-4629-9DFA-C5A40A50FEA7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28" creationId="{A1D7EC86-7CB9-431D-8AC3-8AAF0440B162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29" creationId="{D4B9777F-B610-419B-9193-80306388F3E2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0" creationId="{311F016A-A753-449B-9EA6-322199B7119E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2" creationId="{95106A28-883A-4993-BF9E-C403B81A8D66}"/>
          </ac:spMkLst>
        </pc:spChg>
        <pc:spChg chg="del">
          <ac:chgData name="Alassane WONE" userId="6ee3d247-377a-4c08-9aaf-14f146a8a423" providerId="ADAL" clId="{EFD6B2E2-7E1A-440D-BC5A-B4D830B15713}" dt="2021-10-30T22:58:45.126" v="447"/>
          <ac:spMkLst>
            <pc:docMk/>
            <pc:sldMk cId="2604263776" sldId="256"/>
            <ac:spMk id="33" creationId="{F5AE4E4F-9F4C-43ED-8299-9BD63B74E8F0}"/>
          </ac:spMkLst>
        </pc:spChg>
        <pc:picChg chg="add mod">
          <ac:chgData name="Alassane WONE" userId="6ee3d247-377a-4c08-9aaf-14f146a8a423" providerId="ADAL" clId="{EFD6B2E2-7E1A-440D-BC5A-B4D830B15713}" dt="2021-10-30T23:06:02.929" v="449"/>
          <ac:picMkLst>
            <pc:docMk/>
            <pc:sldMk cId="2604263776" sldId="256"/>
            <ac:picMk id="6" creationId="{0DB0DABD-8645-4FCC-939E-7727CB75AF78}"/>
          </ac:picMkLst>
        </pc:picChg>
        <pc:picChg chg="add mod">
          <ac:chgData name="Alassane WONE" userId="6ee3d247-377a-4c08-9aaf-14f146a8a423" providerId="ADAL" clId="{EFD6B2E2-7E1A-440D-BC5A-B4D830B15713}" dt="2021-10-30T23:23:52.803" v="469"/>
          <ac:picMkLst>
            <pc:docMk/>
            <pc:sldMk cId="2604263776" sldId="256"/>
            <ac:picMk id="18" creationId="{4FC54411-381D-4B4B-82FC-6AECB1D7C6A1}"/>
          </ac:picMkLst>
        </pc:picChg>
      </pc:sldChg>
      <pc:sldChg chg="delSp add setBg">
        <pc:chgData name="Alassane WONE" userId="6ee3d247-377a-4c08-9aaf-14f146a8a423" providerId="ADAL" clId="{EFD6B2E2-7E1A-440D-BC5A-B4D830B15713}" dt="2021-10-30T23:13:41.356" v="461"/>
        <pc:sldMkLst>
          <pc:docMk/>
          <pc:sldMk cId="239890686" sldId="257"/>
        </pc:sldMkLst>
        <pc:spChg chg="del">
          <ac:chgData name="Alassane WONE" userId="6ee3d247-377a-4c08-9aaf-14f146a8a423" providerId="ADAL" clId="{EFD6B2E2-7E1A-440D-BC5A-B4D830B15713}" dt="2021-10-30T23:13:41.356" v="461"/>
          <ac:spMkLst>
            <pc:docMk/>
            <pc:sldMk cId="239890686" sldId="257"/>
            <ac:spMk id="8" creationId="{8C6E698C-8155-4B8B-BDC9-B7299772B509}"/>
          </ac:spMkLst>
        </pc:spChg>
        <pc:spChg chg="del">
          <ac:chgData name="Alassane WONE" userId="6ee3d247-377a-4c08-9aaf-14f146a8a423" providerId="ADAL" clId="{EFD6B2E2-7E1A-440D-BC5A-B4D830B15713}" dt="2021-10-30T23:13:41.356" v="461"/>
          <ac:spMkLst>
            <pc:docMk/>
            <pc:sldMk cId="239890686" sldId="257"/>
            <ac:spMk id="12" creationId="{A05250E5-90D0-4E41-B9BD-FF661DE54040}"/>
          </ac:spMkLst>
        </pc:spChg>
        <pc:cxnChg chg="del">
          <ac:chgData name="Alassane WONE" userId="6ee3d247-377a-4c08-9aaf-14f146a8a423" providerId="ADAL" clId="{EFD6B2E2-7E1A-440D-BC5A-B4D830B15713}" dt="2021-10-30T23:13:41.356" v="461"/>
          <ac:cxnSpMkLst>
            <pc:docMk/>
            <pc:sldMk cId="239890686" sldId="257"/>
            <ac:cxnSpMk id="10" creationId="{09525C9A-1972-4836-BA7A-706C946EF4DA}"/>
          </ac:cxnSpMkLst>
        </pc:cxnChg>
      </pc:sldChg>
      <pc:sldChg chg="addSp delSp modSp modAnim">
        <pc:chgData name="Alassane WONE" userId="6ee3d247-377a-4c08-9aaf-14f146a8a423" providerId="ADAL" clId="{EFD6B2E2-7E1A-440D-BC5A-B4D830B15713}" dt="2021-10-31T00:15:29.652" v="709"/>
        <pc:sldMkLst>
          <pc:docMk/>
          <pc:sldMk cId="374577944" sldId="257"/>
        </pc:sldMkLst>
        <pc:spChg chg="mod">
          <ac:chgData name="Alassane WONE" userId="6ee3d247-377a-4c08-9aaf-14f146a8a423" providerId="ADAL" clId="{EFD6B2E2-7E1A-440D-BC5A-B4D830B15713}" dt="2021-10-30T23:53:25.141" v="563" actId="6549"/>
          <ac:spMkLst>
            <pc:docMk/>
            <pc:sldMk cId="374577944" sldId="257"/>
            <ac:spMk id="3" creationId="{96E56A7B-E409-4629-9DFA-C5A40A50FEA7}"/>
          </ac:spMkLst>
        </pc:spChg>
        <pc:spChg chg="add mod">
          <ac:chgData name="Alassane WONE" userId="6ee3d247-377a-4c08-9aaf-14f146a8a423" providerId="ADAL" clId="{EFD6B2E2-7E1A-440D-BC5A-B4D830B15713}" dt="2021-10-31T00:08:48.389" v="652" actId="20577"/>
          <ac:spMkLst>
            <pc:docMk/>
            <pc:sldMk cId="374577944" sldId="257"/>
            <ac:spMk id="17" creationId="{EEBCCB60-AA6B-4D33-8987-39D11C25DEF5}"/>
          </ac:spMkLst>
        </pc:spChg>
        <pc:spChg chg="add mod">
          <ac:chgData name="Alassane WONE" userId="6ee3d247-377a-4c08-9aaf-14f146a8a423" providerId="ADAL" clId="{EFD6B2E2-7E1A-440D-BC5A-B4D830B15713}" dt="2021-10-31T00:02:47.791" v="567" actId="767"/>
          <ac:spMkLst>
            <pc:docMk/>
            <pc:sldMk cId="374577944" sldId="257"/>
            <ac:spMk id="21" creationId="{B5EBB720-E827-445D-B872-51225373D075}"/>
          </ac:spMkLst>
        </pc:spChg>
        <pc:spChg chg="add mod">
          <ac:chgData name="Alassane WONE" userId="6ee3d247-377a-4c08-9aaf-14f146a8a423" providerId="ADAL" clId="{EFD6B2E2-7E1A-440D-BC5A-B4D830B15713}" dt="2021-10-31T00:04:30.271" v="595" actId="115"/>
          <ac:spMkLst>
            <pc:docMk/>
            <pc:sldMk cId="374577944" sldId="257"/>
            <ac:spMk id="24" creationId="{03239AEB-44AD-439E-8C3A-0215AD8DCBF3}"/>
          </ac:spMkLst>
        </pc:spChg>
        <pc:spChg chg="add del mod">
          <ac:chgData name="Alassane WONE" userId="6ee3d247-377a-4c08-9aaf-14f146a8a423" providerId="ADAL" clId="{EFD6B2E2-7E1A-440D-BC5A-B4D830B15713}" dt="2021-10-31T00:09:03.134" v="654"/>
          <ac:spMkLst>
            <pc:docMk/>
            <pc:sldMk cId="374577944" sldId="257"/>
            <ac:spMk id="25" creationId="{921C0102-83C7-45D8-8FFD-42E283154B20}"/>
          </ac:spMkLst>
        </pc:spChg>
      </pc:sldChg>
      <pc:sldChg chg="modSp">
        <pc:chgData name="Alassane WONE" userId="6ee3d247-377a-4c08-9aaf-14f146a8a423" providerId="ADAL" clId="{EFD6B2E2-7E1A-440D-BC5A-B4D830B15713}" dt="2021-10-30T22:58:55.655" v="448"/>
        <pc:sldMkLst>
          <pc:docMk/>
          <pc:sldMk cId="841741490" sldId="257"/>
        </pc:sldMkLst>
        <pc:spChg chg="mod">
          <ac:chgData name="Alassane WONE" userId="6ee3d247-377a-4c08-9aaf-14f146a8a423" providerId="ADAL" clId="{EFD6B2E2-7E1A-440D-BC5A-B4D830B15713}" dt="2021-10-30T22:58:55.655" v="448"/>
          <ac:spMkLst>
            <pc:docMk/>
            <pc:sldMk cId="841741490" sldId="257"/>
            <ac:spMk id="2" creationId="{401CBCD3-0AA0-42E7-AA23-E0DE5CC1453F}"/>
          </ac:spMkLst>
        </pc:spChg>
        <pc:spChg chg="mod">
          <ac:chgData name="Alassane WONE" userId="6ee3d247-377a-4c08-9aaf-14f146a8a423" providerId="ADAL" clId="{EFD6B2E2-7E1A-440D-BC5A-B4D830B15713}" dt="2021-10-30T22:58:55.655" v="448"/>
          <ac:spMkLst>
            <pc:docMk/>
            <pc:sldMk cId="841741490" sldId="257"/>
            <ac:spMk id="3" creationId="{445F0C95-4F67-4775-A802-731E8336E971}"/>
          </ac:spMkLst>
        </pc:spChg>
      </pc:sldChg>
      <pc:sldChg chg="addSp modSp modAnim">
        <pc:chgData name="Alassane WONE" userId="6ee3d247-377a-4c08-9aaf-14f146a8a423" providerId="ADAL" clId="{EFD6B2E2-7E1A-440D-BC5A-B4D830B15713}" dt="2021-10-31T00:15:09.711" v="707"/>
        <pc:sldMkLst>
          <pc:docMk/>
          <pc:sldMk cId="1234883352" sldId="258"/>
        </pc:sldMkLst>
        <pc:spChg chg="mod">
          <ac:chgData name="Alassane WONE" userId="6ee3d247-377a-4c08-9aaf-14f146a8a423" providerId="ADAL" clId="{EFD6B2E2-7E1A-440D-BC5A-B4D830B15713}" dt="2021-10-31T00:13:59.265" v="704" actId="6549"/>
          <ac:spMkLst>
            <pc:docMk/>
            <pc:sldMk cId="1234883352" sldId="258"/>
            <ac:spMk id="24" creationId="{03239AEB-44AD-439E-8C3A-0215AD8DCBF3}"/>
          </ac:spMkLst>
        </pc:spChg>
        <pc:picChg chg="add mod">
          <ac:chgData name="Alassane WONE" userId="6ee3d247-377a-4c08-9aaf-14f146a8a423" providerId="ADAL" clId="{EFD6B2E2-7E1A-440D-BC5A-B4D830B15713}" dt="2021-10-31T00:14:23.287" v="705"/>
          <ac:picMkLst>
            <pc:docMk/>
            <pc:sldMk cId="1234883352" sldId="258"/>
            <ac:picMk id="5" creationId="{B3780057-9DBD-443C-93AE-8765285510E2}"/>
          </ac:picMkLst>
        </pc:picChg>
      </pc:sldChg>
      <pc:sldChg chg="addSp delSp modSp">
        <pc:chgData name="Alassane WONE" userId="6ee3d247-377a-4c08-9aaf-14f146a8a423" providerId="ADAL" clId="{EFD6B2E2-7E1A-440D-BC5A-B4D830B15713}" dt="2021-10-30T23:59:41.479" v="565"/>
        <pc:sldMkLst>
          <pc:docMk/>
          <pc:sldMk cId="2584854507" sldId="259"/>
        </pc:sldMkLst>
        <pc:spChg chg="add del mod">
          <ac:chgData name="Alassane WONE" userId="6ee3d247-377a-4c08-9aaf-14f146a8a423" providerId="ADAL" clId="{EFD6B2E2-7E1A-440D-BC5A-B4D830B15713}" dt="2021-10-30T23:59:41.479" v="565"/>
          <ac:spMkLst>
            <pc:docMk/>
            <pc:sldMk cId="2584854507" sldId="259"/>
            <ac:spMk id="2" creationId="{8521B47B-C36F-49F9-9AAD-C69EE194F69B}"/>
          </ac:spMkLst>
        </pc:spChg>
      </pc:sldChg>
      <pc:sldChg chg="modSp modAnim">
        <pc:chgData name="Alassane WONE" userId="6ee3d247-377a-4c08-9aaf-14f146a8a423" providerId="ADAL" clId="{EFD6B2E2-7E1A-440D-BC5A-B4D830B15713}" dt="2021-10-31T00:12:45.457" v="703" actId="20577"/>
        <pc:sldMkLst>
          <pc:docMk/>
          <pc:sldMk cId="3495354867" sldId="259"/>
        </pc:sldMkLst>
        <pc:spChg chg="mod">
          <ac:chgData name="Alassane WONE" userId="6ee3d247-377a-4c08-9aaf-14f146a8a423" providerId="ADAL" clId="{EFD6B2E2-7E1A-440D-BC5A-B4D830B15713}" dt="2021-10-31T00:12:45.457" v="703" actId="20577"/>
          <ac:spMkLst>
            <pc:docMk/>
            <pc:sldMk cId="3495354867" sldId="259"/>
            <ac:spMk id="24" creationId="{03239AEB-44AD-439E-8C3A-0215AD8DCBF3}"/>
          </ac:spMkLst>
        </pc:spChg>
      </pc:sldChg>
      <pc:sldMasterChg chg="setBg modSldLayout">
        <pc:chgData name="Alassane WONE" userId="6ee3d247-377a-4c08-9aaf-14f146a8a423" providerId="ADAL" clId="{EFD6B2E2-7E1A-440D-BC5A-B4D830B15713}" dt="2021-10-30T22:08:25.079" v="310"/>
        <pc:sldMasterMkLst>
          <pc:docMk/>
          <pc:sldMasterMk cId="2627258133" sldId="2147483744"/>
        </pc:sldMasterMkLst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530315625" sldId="2147483745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009893428" sldId="2147483746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270192057" sldId="2147483747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4027495076" sldId="2147483748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425440416" sldId="2147483749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892460974" sldId="2147483750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491297398" sldId="2147483751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77418008" sldId="2147483752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2071534777" sldId="2147483753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1739358720" sldId="2147483754"/>
          </pc:sldLayoutMkLst>
        </pc:sldLayoutChg>
        <pc:sldLayoutChg chg="setBg">
          <pc:chgData name="Alassane WONE" userId="6ee3d247-377a-4c08-9aaf-14f146a8a423" providerId="ADAL" clId="{EFD6B2E2-7E1A-440D-BC5A-B4D830B15713}" dt="2021-10-30T22:08:25.079" v="310"/>
          <pc:sldLayoutMkLst>
            <pc:docMk/>
            <pc:sldMasterMk cId="2627258133" sldId="2147483744"/>
            <pc:sldLayoutMk cId="3125010225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29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6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620761-B39D-43AA-87D0-9BC38192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fr-FR" sz="6600" dirty="0">
                <a:solidFill>
                  <a:srgbClr val="F07404"/>
                </a:solidFill>
              </a:rPr>
              <a:t>EPHEC </a:t>
            </a:r>
            <a:r>
              <a:rPr lang="fr-FR" sz="4400" dirty="0">
                <a:solidFill>
                  <a:srgbClr val="F07404"/>
                </a:solidFill>
              </a:rPr>
              <a:t>Seconde main</a:t>
            </a:r>
            <a:endParaRPr lang="fr-BE" sz="6600" dirty="0">
              <a:solidFill>
                <a:srgbClr val="F07404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E56A7B-E409-4629-9DFA-C5A40A50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L’accès facile à des syllabus d’occasion</a:t>
            </a:r>
            <a:endParaRPr lang="fr-BE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204397"/>
            <a:ext cx="6982097" cy="59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72 1.48148E-6 L -3.125E-6 -1.11111E-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2 0.00208 L -2.5E-6 1.48148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EBCCB60-AA6B-4D33-8987-39D11C25DEF5}"/>
              </a:ext>
            </a:extLst>
          </p:cNvPr>
          <p:cNvSpPr txBox="1"/>
          <p:nvPr/>
        </p:nvSpPr>
        <p:spPr>
          <a:xfrm>
            <a:off x="561735" y="958092"/>
            <a:ext cx="1131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Ce qu’on a utilisé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7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-2.91667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/>
      <p:bldP spid="2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B3780057-9DBD-443C-93AE-876528551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1" y="615821"/>
            <a:ext cx="10961400" cy="52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B3780057-9DBD-443C-93AE-876528551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1" y="615821"/>
            <a:ext cx="10961400" cy="52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32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FC54411-381D-4B4B-82FC-6AECB1D7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51" y="332023"/>
            <a:ext cx="6982097" cy="5910156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B024206-EA94-4FE0-AD96-A43307436E7C}"/>
              </a:ext>
            </a:extLst>
          </p:cNvPr>
          <p:cNvCxnSpPr>
            <a:cxnSpLocks/>
          </p:cNvCxnSpPr>
          <p:nvPr/>
        </p:nvCxnSpPr>
        <p:spPr>
          <a:xfrm>
            <a:off x="561735" y="298580"/>
            <a:ext cx="0" cy="5780314"/>
          </a:xfrm>
          <a:prstGeom prst="line">
            <a:avLst/>
          </a:prstGeom>
          <a:ln w="28575">
            <a:solidFill>
              <a:srgbClr val="BD58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EBCCB60-AA6B-4D33-8987-39D11C25DEF5}"/>
              </a:ext>
            </a:extLst>
          </p:cNvPr>
          <p:cNvSpPr txBox="1"/>
          <p:nvPr/>
        </p:nvSpPr>
        <p:spPr>
          <a:xfrm>
            <a:off x="561735" y="958092"/>
            <a:ext cx="11311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  <a:p>
            <a:r>
              <a:rPr lang="fr-FR" dirty="0"/>
              <a:t>z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03239AEB-44AD-439E-8C3A-0215AD8D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735" y="306619"/>
            <a:ext cx="11398616" cy="626069"/>
          </a:xfrm>
        </p:spPr>
        <p:txBody>
          <a:bodyPr anchor="ctr">
            <a:normAutofit/>
          </a:bodyPr>
          <a:lstStyle/>
          <a:p>
            <a:r>
              <a:rPr lang="fr-FR" sz="3200" b="1" i="1" dirty="0">
                <a:solidFill>
                  <a:srgbClr val="F17830"/>
                </a:solidFill>
              </a:rPr>
              <a:t>Améliorations futures</a:t>
            </a:r>
            <a:endParaRPr lang="fr-BE" sz="3200" b="1" i="1" dirty="0">
              <a:solidFill>
                <a:srgbClr val="F17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5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47 0.00116 L 4.58333E-6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build="p"/>
      <p:bldP spid="24" grpId="1" build="p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29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Rétrospective</vt:lpstr>
      <vt:lpstr>EPHEC Seconde main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EPHEC Seconde main</dc:title>
  <dc:creator>Alassane Wone</dc:creator>
  <cp:lastModifiedBy>Alassane Wone</cp:lastModifiedBy>
  <cp:revision>1</cp:revision>
  <dcterms:created xsi:type="dcterms:W3CDTF">2021-10-30T21:39:41Z</dcterms:created>
  <dcterms:modified xsi:type="dcterms:W3CDTF">2021-10-31T00:15:45Z</dcterms:modified>
</cp:coreProperties>
</file>