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7"/>
  </p:notesMasterIdLst>
  <p:sldIdLst>
    <p:sldId id="256" r:id="rId2"/>
    <p:sldId id="262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7830"/>
    <a:srgbClr val="BD582C"/>
    <a:srgbClr val="F07404"/>
    <a:srgbClr val="F7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6B2E2-7E1A-440D-BC5A-B4D830B15713}" v="1173" dt="2021-10-31T09:58:27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5" y="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ssane WONE" userId="6ee3d247-377a-4c08-9aaf-14f146a8a423" providerId="ADAL" clId="{EFD6B2E2-7E1A-440D-BC5A-B4D830B15713}"/>
    <pc:docChg chg="undo custSel addSld delSld modSld sldOrd modMainMaster">
      <pc:chgData name="Alassane WONE" userId="6ee3d247-377a-4c08-9aaf-14f146a8a423" providerId="ADAL" clId="{EFD6B2E2-7E1A-440D-BC5A-B4D830B15713}" dt="2021-10-31T09:58:27.618" v="1261"/>
      <pc:docMkLst>
        <pc:docMk/>
      </pc:docMkLst>
      <pc:sldChg chg="addSp delSp modSp mod setBg modAnim">
        <pc:chgData name="Alassane WONE" userId="6ee3d247-377a-4c08-9aaf-14f146a8a423" providerId="ADAL" clId="{EFD6B2E2-7E1A-440D-BC5A-B4D830B15713}" dt="2021-10-31T09:58:27.618" v="1261"/>
        <pc:sldMkLst>
          <pc:docMk/>
          <pc:sldMk cId="2604263776" sldId="256"/>
        </pc:sldMkLst>
        <pc:spChg chg="mod">
          <ac:chgData name="Alassane WONE" userId="6ee3d247-377a-4c08-9aaf-14f146a8a423" providerId="ADAL" clId="{EFD6B2E2-7E1A-440D-BC5A-B4D830B15713}" dt="2021-10-30T23:22:21.941" v="466" actId="403"/>
          <ac:spMkLst>
            <pc:docMk/>
            <pc:sldMk cId="2604263776" sldId="256"/>
            <ac:spMk id="2" creationId="{23620761-B39D-43AA-87D0-9BC381929671}"/>
          </ac:spMkLst>
        </pc:spChg>
        <pc:spChg chg="mod">
          <ac:chgData name="Alassane WONE" userId="6ee3d247-377a-4c08-9aaf-14f146a8a423" providerId="ADAL" clId="{EFD6B2E2-7E1A-440D-BC5A-B4D830B15713}" dt="2021-10-31T09:30:30.959" v="1096" actId="20577"/>
          <ac:spMkLst>
            <pc:docMk/>
            <pc:sldMk cId="2604263776" sldId="256"/>
            <ac:spMk id="3" creationId="{96E56A7B-E409-4629-9DFA-C5A40A50FEA7}"/>
          </ac:spMkLst>
        </pc:spChg>
        <pc:spChg chg="del">
          <ac:chgData name="Alassane WONE" userId="6ee3d247-377a-4c08-9aaf-14f146a8a423" providerId="ADAL" clId="{EFD6B2E2-7E1A-440D-BC5A-B4D830B15713}" dt="2021-10-30T22:58:45.126" v="447"/>
          <ac:spMkLst>
            <pc:docMk/>
            <pc:sldMk cId="2604263776" sldId="256"/>
            <ac:spMk id="28" creationId="{A1D7EC86-7CB9-431D-8AC3-8AAF0440B162}"/>
          </ac:spMkLst>
        </pc:spChg>
        <pc:spChg chg="del">
          <ac:chgData name="Alassane WONE" userId="6ee3d247-377a-4c08-9aaf-14f146a8a423" providerId="ADAL" clId="{EFD6B2E2-7E1A-440D-BC5A-B4D830B15713}" dt="2021-10-30T22:58:45.126" v="447"/>
          <ac:spMkLst>
            <pc:docMk/>
            <pc:sldMk cId="2604263776" sldId="256"/>
            <ac:spMk id="29" creationId="{D4B9777F-B610-419B-9193-80306388F3E2}"/>
          </ac:spMkLst>
        </pc:spChg>
        <pc:spChg chg="del">
          <ac:chgData name="Alassane WONE" userId="6ee3d247-377a-4c08-9aaf-14f146a8a423" providerId="ADAL" clId="{EFD6B2E2-7E1A-440D-BC5A-B4D830B15713}" dt="2021-10-30T22:58:45.126" v="447"/>
          <ac:spMkLst>
            <pc:docMk/>
            <pc:sldMk cId="2604263776" sldId="256"/>
            <ac:spMk id="30" creationId="{311F016A-A753-449B-9EA6-322199B7119E}"/>
          </ac:spMkLst>
        </pc:spChg>
        <pc:spChg chg="del">
          <ac:chgData name="Alassane WONE" userId="6ee3d247-377a-4c08-9aaf-14f146a8a423" providerId="ADAL" clId="{EFD6B2E2-7E1A-440D-BC5A-B4D830B15713}" dt="2021-10-30T22:58:45.126" v="447"/>
          <ac:spMkLst>
            <pc:docMk/>
            <pc:sldMk cId="2604263776" sldId="256"/>
            <ac:spMk id="32" creationId="{95106A28-883A-4993-BF9E-C403B81A8D66}"/>
          </ac:spMkLst>
        </pc:spChg>
        <pc:spChg chg="del">
          <ac:chgData name="Alassane WONE" userId="6ee3d247-377a-4c08-9aaf-14f146a8a423" providerId="ADAL" clId="{EFD6B2E2-7E1A-440D-BC5A-B4D830B15713}" dt="2021-10-30T22:58:45.126" v="447"/>
          <ac:spMkLst>
            <pc:docMk/>
            <pc:sldMk cId="2604263776" sldId="256"/>
            <ac:spMk id="33" creationId="{F5AE4E4F-9F4C-43ED-8299-9BD63B74E8F0}"/>
          </ac:spMkLst>
        </pc:spChg>
        <pc:picChg chg="add mod">
          <ac:chgData name="Alassane WONE" userId="6ee3d247-377a-4c08-9aaf-14f146a8a423" providerId="ADAL" clId="{EFD6B2E2-7E1A-440D-BC5A-B4D830B15713}" dt="2021-10-30T23:06:02.929" v="449"/>
          <ac:picMkLst>
            <pc:docMk/>
            <pc:sldMk cId="2604263776" sldId="256"/>
            <ac:picMk id="6" creationId="{0DB0DABD-8645-4FCC-939E-7727CB75AF78}"/>
          </ac:picMkLst>
        </pc:picChg>
        <pc:picChg chg="add mod">
          <ac:chgData name="Alassane WONE" userId="6ee3d247-377a-4c08-9aaf-14f146a8a423" providerId="ADAL" clId="{EFD6B2E2-7E1A-440D-BC5A-B4D830B15713}" dt="2021-10-31T09:58:08.413" v="1260" actId="1076"/>
          <ac:picMkLst>
            <pc:docMk/>
            <pc:sldMk cId="2604263776" sldId="256"/>
            <ac:picMk id="18" creationId="{4FC54411-381D-4B4B-82FC-6AECB1D7C6A1}"/>
          </ac:picMkLst>
        </pc:picChg>
      </pc:sldChg>
      <pc:sldChg chg="delSp add setBg">
        <pc:chgData name="Alassane WONE" userId="6ee3d247-377a-4c08-9aaf-14f146a8a423" providerId="ADAL" clId="{EFD6B2E2-7E1A-440D-BC5A-B4D830B15713}" dt="2021-10-30T23:13:41.356" v="461"/>
        <pc:sldMkLst>
          <pc:docMk/>
          <pc:sldMk cId="239890686" sldId="257"/>
        </pc:sldMkLst>
        <pc:spChg chg="del">
          <ac:chgData name="Alassane WONE" userId="6ee3d247-377a-4c08-9aaf-14f146a8a423" providerId="ADAL" clId="{EFD6B2E2-7E1A-440D-BC5A-B4D830B15713}" dt="2021-10-30T23:13:41.356" v="461"/>
          <ac:spMkLst>
            <pc:docMk/>
            <pc:sldMk cId="239890686" sldId="257"/>
            <ac:spMk id="8" creationId="{8C6E698C-8155-4B8B-BDC9-B7299772B509}"/>
          </ac:spMkLst>
        </pc:spChg>
        <pc:spChg chg="del">
          <ac:chgData name="Alassane WONE" userId="6ee3d247-377a-4c08-9aaf-14f146a8a423" providerId="ADAL" clId="{EFD6B2E2-7E1A-440D-BC5A-B4D830B15713}" dt="2021-10-30T23:13:41.356" v="461"/>
          <ac:spMkLst>
            <pc:docMk/>
            <pc:sldMk cId="239890686" sldId="257"/>
            <ac:spMk id="12" creationId="{A05250E5-90D0-4E41-B9BD-FF661DE54040}"/>
          </ac:spMkLst>
        </pc:spChg>
        <pc:cxnChg chg="del">
          <ac:chgData name="Alassane WONE" userId="6ee3d247-377a-4c08-9aaf-14f146a8a423" providerId="ADAL" clId="{EFD6B2E2-7E1A-440D-BC5A-B4D830B15713}" dt="2021-10-30T23:13:41.356" v="461"/>
          <ac:cxnSpMkLst>
            <pc:docMk/>
            <pc:sldMk cId="239890686" sldId="257"/>
            <ac:cxnSpMk id="10" creationId="{09525C9A-1972-4836-BA7A-706C946EF4DA}"/>
          </ac:cxnSpMkLst>
        </pc:cxnChg>
      </pc:sldChg>
      <pc:sldChg chg="addSp delSp modSp mod delAnim modAnim">
        <pc:chgData name="Alassane WONE" userId="6ee3d247-377a-4c08-9aaf-14f146a8a423" providerId="ADAL" clId="{EFD6B2E2-7E1A-440D-BC5A-B4D830B15713}" dt="2021-10-31T09:53:18.752" v="1257"/>
        <pc:sldMkLst>
          <pc:docMk/>
          <pc:sldMk cId="374577944" sldId="257"/>
        </pc:sldMkLst>
        <pc:spChg chg="mod">
          <ac:chgData name="Alassane WONE" userId="6ee3d247-377a-4c08-9aaf-14f146a8a423" providerId="ADAL" clId="{EFD6B2E2-7E1A-440D-BC5A-B4D830B15713}" dt="2021-10-30T23:53:25.141" v="563" actId="6549"/>
          <ac:spMkLst>
            <pc:docMk/>
            <pc:sldMk cId="374577944" sldId="257"/>
            <ac:spMk id="3" creationId="{96E56A7B-E409-4629-9DFA-C5A40A50FEA7}"/>
          </ac:spMkLst>
        </pc:spChg>
        <pc:spChg chg="add del mod">
          <ac:chgData name="Alassane WONE" userId="6ee3d247-377a-4c08-9aaf-14f146a8a423" providerId="ADAL" clId="{EFD6B2E2-7E1A-440D-BC5A-B4D830B15713}" dt="2021-10-31T09:41:37.690" v="1176" actId="478"/>
          <ac:spMkLst>
            <pc:docMk/>
            <pc:sldMk cId="374577944" sldId="257"/>
            <ac:spMk id="17" creationId="{EEBCCB60-AA6B-4D33-8987-39D11C25DEF5}"/>
          </ac:spMkLst>
        </pc:spChg>
        <pc:spChg chg="add mod">
          <ac:chgData name="Alassane WONE" userId="6ee3d247-377a-4c08-9aaf-14f146a8a423" providerId="ADAL" clId="{EFD6B2E2-7E1A-440D-BC5A-B4D830B15713}" dt="2021-10-31T00:02:47.791" v="567" actId="767"/>
          <ac:spMkLst>
            <pc:docMk/>
            <pc:sldMk cId="374577944" sldId="257"/>
            <ac:spMk id="21" creationId="{B5EBB720-E827-445D-B872-51225373D075}"/>
          </ac:spMkLst>
        </pc:spChg>
        <pc:spChg chg="add mod">
          <ac:chgData name="Alassane WONE" userId="6ee3d247-377a-4c08-9aaf-14f146a8a423" providerId="ADAL" clId="{EFD6B2E2-7E1A-440D-BC5A-B4D830B15713}" dt="2021-10-31T09:13:44.834" v="1039" actId="20577"/>
          <ac:spMkLst>
            <pc:docMk/>
            <pc:sldMk cId="374577944" sldId="257"/>
            <ac:spMk id="24" creationId="{03239AEB-44AD-439E-8C3A-0215AD8DCBF3}"/>
          </ac:spMkLst>
        </pc:spChg>
        <pc:spChg chg="add del mod">
          <ac:chgData name="Alassane WONE" userId="6ee3d247-377a-4c08-9aaf-14f146a8a423" providerId="ADAL" clId="{EFD6B2E2-7E1A-440D-BC5A-B4D830B15713}" dt="2021-10-31T00:09:03.134" v="654"/>
          <ac:spMkLst>
            <pc:docMk/>
            <pc:sldMk cId="374577944" sldId="257"/>
            <ac:spMk id="25" creationId="{921C0102-83C7-45D8-8FFD-42E283154B20}"/>
          </ac:spMkLst>
        </pc:spChg>
        <pc:picChg chg="add mod">
          <ac:chgData name="Alassane WONE" userId="6ee3d247-377a-4c08-9aaf-14f146a8a423" providerId="ADAL" clId="{EFD6B2E2-7E1A-440D-BC5A-B4D830B15713}" dt="2021-10-31T09:44:57.342" v="1218" actId="1076"/>
          <ac:picMkLst>
            <pc:docMk/>
            <pc:sldMk cId="374577944" sldId="257"/>
            <ac:picMk id="3" creationId="{152ABA0D-3695-45A4-AF1B-16DDBF7D1199}"/>
          </ac:picMkLst>
        </pc:picChg>
        <pc:picChg chg="add mod">
          <ac:chgData name="Alassane WONE" userId="6ee3d247-377a-4c08-9aaf-14f146a8a423" providerId="ADAL" clId="{EFD6B2E2-7E1A-440D-BC5A-B4D830B15713}" dt="2021-10-31T09:44:52.738" v="1217" actId="1076"/>
          <ac:picMkLst>
            <pc:docMk/>
            <pc:sldMk cId="374577944" sldId="257"/>
            <ac:picMk id="5" creationId="{5407E517-EFB8-4C14-BD27-3D5561267BC7}"/>
          </ac:picMkLst>
        </pc:picChg>
        <pc:picChg chg="add mod">
          <ac:chgData name="Alassane WONE" userId="6ee3d247-377a-4c08-9aaf-14f146a8a423" providerId="ADAL" clId="{EFD6B2E2-7E1A-440D-BC5A-B4D830B15713}" dt="2021-10-31T09:44:26.792" v="1213" actId="1076"/>
          <ac:picMkLst>
            <pc:docMk/>
            <pc:sldMk cId="374577944" sldId="257"/>
            <ac:picMk id="7" creationId="{711D8546-C603-4818-A57A-9FAE3CDF1312}"/>
          </ac:picMkLst>
        </pc:picChg>
        <pc:picChg chg="add mod">
          <ac:chgData name="Alassane WONE" userId="6ee3d247-377a-4c08-9aaf-14f146a8a423" providerId="ADAL" clId="{EFD6B2E2-7E1A-440D-BC5A-B4D830B15713}" dt="2021-10-31T09:44:32.293" v="1214" actId="1076"/>
          <ac:picMkLst>
            <pc:docMk/>
            <pc:sldMk cId="374577944" sldId="257"/>
            <ac:picMk id="10" creationId="{EBB7D868-5BD1-424D-8332-3C1A12CBDD5D}"/>
          </ac:picMkLst>
        </pc:picChg>
        <pc:picChg chg="add del mod modCrop">
          <ac:chgData name="Alassane WONE" userId="6ee3d247-377a-4c08-9aaf-14f146a8a423" providerId="ADAL" clId="{EFD6B2E2-7E1A-440D-BC5A-B4D830B15713}" dt="2021-10-31T09:48:39.179" v="1236" actId="478"/>
          <ac:picMkLst>
            <pc:docMk/>
            <pc:sldMk cId="374577944" sldId="257"/>
            <ac:picMk id="14" creationId="{0A5E07C5-8F8A-4F30-8421-F267B616D4B7}"/>
          </ac:picMkLst>
        </pc:picChg>
        <pc:picChg chg="add mod">
          <ac:chgData name="Alassane WONE" userId="6ee3d247-377a-4c08-9aaf-14f146a8a423" providerId="ADAL" clId="{EFD6B2E2-7E1A-440D-BC5A-B4D830B15713}" dt="2021-10-31T09:50:13.516" v="1246" actId="1076"/>
          <ac:picMkLst>
            <pc:docMk/>
            <pc:sldMk cId="374577944" sldId="257"/>
            <ac:picMk id="16" creationId="{8C0C0DEE-5490-41F7-818B-EF10C8BB261D}"/>
          </ac:picMkLst>
        </pc:picChg>
        <pc:picChg chg="mod">
          <ac:chgData name="Alassane WONE" userId="6ee3d247-377a-4c08-9aaf-14f146a8a423" providerId="ADAL" clId="{EFD6B2E2-7E1A-440D-BC5A-B4D830B15713}" dt="2021-10-31T09:50:58.799" v="1247" actId="1076"/>
          <ac:picMkLst>
            <pc:docMk/>
            <pc:sldMk cId="374577944" sldId="257"/>
            <ac:picMk id="18" creationId="{4FC54411-381D-4B4B-82FC-6AECB1D7C6A1}"/>
          </ac:picMkLst>
        </pc:picChg>
      </pc:sldChg>
      <pc:sldChg chg="modSp">
        <pc:chgData name="Alassane WONE" userId="6ee3d247-377a-4c08-9aaf-14f146a8a423" providerId="ADAL" clId="{EFD6B2E2-7E1A-440D-BC5A-B4D830B15713}" dt="2021-10-30T22:58:55.655" v="448"/>
        <pc:sldMkLst>
          <pc:docMk/>
          <pc:sldMk cId="841741490" sldId="257"/>
        </pc:sldMkLst>
        <pc:spChg chg="mod">
          <ac:chgData name="Alassane WONE" userId="6ee3d247-377a-4c08-9aaf-14f146a8a423" providerId="ADAL" clId="{EFD6B2E2-7E1A-440D-BC5A-B4D830B15713}" dt="2021-10-30T22:58:55.655" v="448"/>
          <ac:spMkLst>
            <pc:docMk/>
            <pc:sldMk cId="841741490" sldId="257"/>
            <ac:spMk id="2" creationId="{401CBCD3-0AA0-42E7-AA23-E0DE5CC1453F}"/>
          </ac:spMkLst>
        </pc:spChg>
        <pc:spChg chg="mod">
          <ac:chgData name="Alassane WONE" userId="6ee3d247-377a-4c08-9aaf-14f146a8a423" providerId="ADAL" clId="{EFD6B2E2-7E1A-440D-BC5A-B4D830B15713}" dt="2021-10-30T22:58:55.655" v="448"/>
          <ac:spMkLst>
            <pc:docMk/>
            <pc:sldMk cId="841741490" sldId="257"/>
            <ac:spMk id="3" creationId="{445F0C95-4F67-4775-A802-731E8336E971}"/>
          </ac:spMkLst>
        </pc:spChg>
      </pc:sldChg>
      <pc:sldChg chg="addSp modSp del ord modAnim">
        <pc:chgData name="Alassane WONE" userId="6ee3d247-377a-4c08-9aaf-14f146a8a423" providerId="ADAL" clId="{EFD6B2E2-7E1A-440D-BC5A-B4D830B15713}" dt="2021-10-31T09:20:40.961" v="1073" actId="47"/>
        <pc:sldMkLst>
          <pc:docMk/>
          <pc:sldMk cId="1234883352" sldId="258"/>
        </pc:sldMkLst>
        <pc:spChg chg="mod">
          <ac:chgData name="Alassane WONE" userId="6ee3d247-377a-4c08-9aaf-14f146a8a423" providerId="ADAL" clId="{EFD6B2E2-7E1A-440D-BC5A-B4D830B15713}" dt="2021-10-31T00:13:59.265" v="704" actId="6549"/>
          <ac:spMkLst>
            <pc:docMk/>
            <pc:sldMk cId="1234883352" sldId="258"/>
            <ac:spMk id="24" creationId="{03239AEB-44AD-439E-8C3A-0215AD8DCBF3}"/>
          </ac:spMkLst>
        </pc:spChg>
        <pc:picChg chg="add mod">
          <ac:chgData name="Alassane WONE" userId="6ee3d247-377a-4c08-9aaf-14f146a8a423" providerId="ADAL" clId="{EFD6B2E2-7E1A-440D-BC5A-B4D830B15713}" dt="2021-10-31T00:14:23.287" v="705"/>
          <ac:picMkLst>
            <pc:docMk/>
            <pc:sldMk cId="1234883352" sldId="258"/>
            <ac:picMk id="5" creationId="{B3780057-9DBD-443C-93AE-8765285510E2}"/>
          </ac:picMkLst>
        </pc:picChg>
      </pc:sldChg>
      <pc:sldChg chg="addSp delSp modSp">
        <pc:chgData name="Alassane WONE" userId="6ee3d247-377a-4c08-9aaf-14f146a8a423" providerId="ADAL" clId="{EFD6B2E2-7E1A-440D-BC5A-B4D830B15713}" dt="2021-10-30T23:59:41.479" v="565"/>
        <pc:sldMkLst>
          <pc:docMk/>
          <pc:sldMk cId="2584854507" sldId="259"/>
        </pc:sldMkLst>
        <pc:spChg chg="add del mod">
          <ac:chgData name="Alassane WONE" userId="6ee3d247-377a-4c08-9aaf-14f146a8a423" providerId="ADAL" clId="{EFD6B2E2-7E1A-440D-BC5A-B4D830B15713}" dt="2021-10-30T23:59:41.479" v="565"/>
          <ac:spMkLst>
            <pc:docMk/>
            <pc:sldMk cId="2584854507" sldId="259"/>
            <ac:spMk id="2" creationId="{8521B47B-C36F-49F9-9AAD-C69EE194F69B}"/>
          </ac:spMkLst>
        </pc:spChg>
      </pc:sldChg>
      <pc:sldChg chg="modSp mod modAnim">
        <pc:chgData name="Alassane WONE" userId="6ee3d247-377a-4c08-9aaf-14f146a8a423" providerId="ADAL" clId="{EFD6B2E2-7E1A-440D-BC5A-B4D830B15713}" dt="2021-10-31T09:24:19.867" v="1076"/>
        <pc:sldMkLst>
          <pc:docMk/>
          <pc:sldMk cId="3495354867" sldId="259"/>
        </pc:sldMkLst>
        <pc:spChg chg="mod">
          <ac:chgData name="Alassane WONE" userId="6ee3d247-377a-4c08-9aaf-14f146a8a423" providerId="ADAL" clId="{EFD6B2E2-7E1A-440D-BC5A-B4D830B15713}" dt="2021-10-31T09:08:11.164" v="1026" actId="14100"/>
          <ac:spMkLst>
            <pc:docMk/>
            <pc:sldMk cId="3495354867" sldId="259"/>
            <ac:spMk id="17" creationId="{EEBCCB60-AA6B-4D33-8987-39D11C25DEF5}"/>
          </ac:spMkLst>
        </pc:spChg>
        <pc:spChg chg="mod">
          <ac:chgData name="Alassane WONE" userId="6ee3d247-377a-4c08-9aaf-14f146a8a423" providerId="ADAL" clId="{EFD6B2E2-7E1A-440D-BC5A-B4D830B15713}" dt="2021-10-31T00:12:45.457" v="703" actId="20577"/>
          <ac:spMkLst>
            <pc:docMk/>
            <pc:sldMk cId="3495354867" sldId="259"/>
            <ac:spMk id="24" creationId="{03239AEB-44AD-439E-8C3A-0215AD8DCBF3}"/>
          </ac:spMkLst>
        </pc:spChg>
      </pc:sldChg>
      <pc:sldChg chg="del ord">
        <pc:chgData name="Alassane WONE" userId="6ee3d247-377a-4c08-9aaf-14f146a8a423" providerId="ADAL" clId="{EFD6B2E2-7E1A-440D-BC5A-B4D830B15713}" dt="2021-10-31T09:20:42.300" v="1074" actId="47"/>
        <pc:sldMkLst>
          <pc:docMk/>
          <pc:sldMk cId="1246832478" sldId="260"/>
        </pc:sldMkLst>
      </pc:sldChg>
      <pc:sldChg chg="addSp delSp modSp add mod ord delAnim modAnim">
        <pc:chgData name="Alassane WONE" userId="6ee3d247-377a-4c08-9aaf-14f146a8a423" providerId="ADAL" clId="{EFD6B2E2-7E1A-440D-BC5A-B4D830B15713}" dt="2021-10-31T09:15:03.364" v="1072" actId="1076"/>
        <pc:sldMkLst>
          <pc:docMk/>
          <pc:sldMk cId="3484284596" sldId="261"/>
        </pc:sldMkLst>
        <pc:spChg chg="del">
          <ac:chgData name="Alassane WONE" userId="6ee3d247-377a-4c08-9aaf-14f146a8a423" providerId="ADAL" clId="{EFD6B2E2-7E1A-440D-BC5A-B4D830B15713}" dt="2021-10-31T09:14:58.131" v="1070" actId="478"/>
          <ac:spMkLst>
            <pc:docMk/>
            <pc:sldMk cId="3484284596" sldId="261"/>
            <ac:spMk id="17" creationId="{EEBCCB60-AA6B-4D33-8987-39D11C25DEF5}"/>
          </ac:spMkLst>
        </pc:spChg>
        <pc:spChg chg="mod">
          <ac:chgData name="Alassane WONE" userId="6ee3d247-377a-4c08-9aaf-14f146a8a423" providerId="ADAL" clId="{EFD6B2E2-7E1A-440D-BC5A-B4D830B15713}" dt="2021-10-31T09:14:49.784" v="1069" actId="20577"/>
          <ac:spMkLst>
            <pc:docMk/>
            <pc:sldMk cId="3484284596" sldId="261"/>
            <ac:spMk id="24" creationId="{03239AEB-44AD-439E-8C3A-0215AD8DCBF3}"/>
          </ac:spMkLst>
        </pc:spChg>
        <pc:picChg chg="add mod">
          <ac:chgData name="Alassane WONE" userId="6ee3d247-377a-4c08-9aaf-14f146a8a423" providerId="ADAL" clId="{EFD6B2E2-7E1A-440D-BC5A-B4D830B15713}" dt="2021-10-31T09:15:03.364" v="1072" actId="1076"/>
          <ac:picMkLst>
            <pc:docMk/>
            <pc:sldMk cId="3484284596" sldId="261"/>
            <ac:picMk id="9" creationId="{103D6F08-90D6-4659-8B70-78F932136B36}"/>
          </ac:picMkLst>
        </pc:picChg>
      </pc:sldChg>
      <pc:sldChg chg="add del">
        <pc:chgData name="Alassane WONE" userId="6ee3d247-377a-4c08-9aaf-14f146a8a423" providerId="ADAL" clId="{EFD6B2E2-7E1A-440D-BC5A-B4D830B15713}" dt="2021-10-31T09:30:03.926" v="1078" actId="47"/>
        <pc:sldMkLst>
          <pc:docMk/>
          <pc:sldMk cId="1791510066" sldId="262"/>
        </pc:sldMkLst>
      </pc:sldChg>
      <pc:sldChg chg="addSp delSp modSp add mod ord delAnim modAnim">
        <pc:chgData name="Alassane WONE" userId="6ee3d247-377a-4c08-9aaf-14f146a8a423" providerId="ADAL" clId="{EFD6B2E2-7E1A-440D-BC5A-B4D830B15713}" dt="2021-10-31T09:53:49.566" v="1258"/>
        <pc:sldMkLst>
          <pc:docMk/>
          <pc:sldMk cId="4159230771" sldId="262"/>
        </pc:sldMkLst>
        <pc:spChg chg="del">
          <ac:chgData name="Alassane WONE" userId="6ee3d247-377a-4c08-9aaf-14f146a8a423" providerId="ADAL" clId="{EFD6B2E2-7E1A-440D-BC5A-B4D830B15713}" dt="2021-10-31T09:31:17.675" v="1155" actId="478"/>
          <ac:spMkLst>
            <pc:docMk/>
            <pc:sldMk cId="4159230771" sldId="262"/>
            <ac:spMk id="17" creationId="{EEBCCB60-AA6B-4D33-8987-39D11C25DEF5}"/>
          </ac:spMkLst>
        </pc:spChg>
        <pc:spChg chg="mod">
          <ac:chgData name="Alassane WONE" userId="6ee3d247-377a-4c08-9aaf-14f146a8a423" providerId="ADAL" clId="{EFD6B2E2-7E1A-440D-BC5A-B4D830B15713}" dt="2021-10-31T09:31:32.159" v="1156" actId="20577"/>
          <ac:spMkLst>
            <pc:docMk/>
            <pc:sldMk cId="4159230771" sldId="262"/>
            <ac:spMk id="24" creationId="{03239AEB-44AD-439E-8C3A-0215AD8DCBF3}"/>
          </ac:spMkLst>
        </pc:spChg>
        <pc:picChg chg="add mod">
          <ac:chgData name="Alassane WONE" userId="6ee3d247-377a-4c08-9aaf-14f146a8a423" providerId="ADAL" clId="{EFD6B2E2-7E1A-440D-BC5A-B4D830B15713}" dt="2021-10-31T09:37:00.113" v="1170" actId="1076"/>
          <ac:picMkLst>
            <pc:docMk/>
            <pc:sldMk cId="4159230771" sldId="262"/>
            <ac:picMk id="3" creationId="{AF65AA5B-CD4A-42BF-9CEC-37F45E5CC660}"/>
          </ac:picMkLst>
        </pc:picChg>
        <pc:picChg chg="add mod">
          <ac:chgData name="Alassane WONE" userId="6ee3d247-377a-4c08-9aaf-14f146a8a423" providerId="ADAL" clId="{EFD6B2E2-7E1A-440D-BC5A-B4D830B15713}" dt="2021-10-31T09:37:06.291" v="1171" actId="1076"/>
          <ac:picMkLst>
            <pc:docMk/>
            <pc:sldMk cId="4159230771" sldId="262"/>
            <ac:picMk id="5" creationId="{F75FD165-4431-428F-8867-5042D443D950}"/>
          </ac:picMkLst>
        </pc:picChg>
        <pc:picChg chg="add mod">
          <ac:chgData name="Alassane WONE" userId="6ee3d247-377a-4c08-9aaf-14f146a8a423" providerId="ADAL" clId="{EFD6B2E2-7E1A-440D-BC5A-B4D830B15713}" dt="2021-10-31T09:36:54.176" v="1169" actId="1076"/>
          <ac:picMkLst>
            <pc:docMk/>
            <pc:sldMk cId="4159230771" sldId="262"/>
            <ac:picMk id="7" creationId="{92BD7E9D-A643-4AA1-88BF-9FD39329EE8F}"/>
          </ac:picMkLst>
        </pc:picChg>
      </pc:sldChg>
      <pc:sldMasterChg chg="setBg modSldLayout">
        <pc:chgData name="Alassane WONE" userId="6ee3d247-377a-4c08-9aaf-14f146a8a423" providerId="ADAL" clId="{EFD6B2E2-7E1A-440D-BC5A-B4D830B15713}" dt="2021-10-30T22:08:25.079" v="310"/>
        <pc:sldMasterMkLst>
          <pc:docMk/>
          <pc:sldMasterMk cId="2627258133" sldId="2147483744"/>
        </pc:sldMasterMkLst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3530315625" sldId="2147483745"/>
          </pc:sldLayoutMkLst>
        </pc:sldLayoutChg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3009893428" sldId="2147483746"/>
          </pc:sldLayoutMkLst>
        </pc:sldLayoutChg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2270192057" sldId="2147483747"/>
          </pc:sldLayoutMkLst>
        </pc:sldLayoutChg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4027495076" sldId="2147483748"/>
          </pc:sldLayoutMkLst>
        </pc:sldLayoutChg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2425440416" sldId="2147483749"/>
          </pc:sldLayoutMkLst>
        </pc:sldLayoutChg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2892460974" sldId="2147483750"/>
          </pc:sldLayoutMkLst>
        </pc:sldLayoutChg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2491297398" sldId="2147483751"/>
          </pc:sldLayoutMkLst>
        </pc:sldLayoutChg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77418008" sldId="2147483752"/>
          </pc:sldLayoutMkLst>
        </pc:sldLayoutChg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2071534777" sldId="2147483753"/>
          </pc:sldLayoutMkLst>
        </pc:sldLayoutChg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1739358720" sldId="2147483754"/>
          </pc:sldLayoutMkLst>
        </pc:sldLayoutChg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3125010225" sldId="2147483755"/>
          </pc:sldLayoutMkLst>
        </pc:sldLayoutChg>
      </pc:sldMasterChg>
    </pc:docChg>
  </pc:docChgLst>
  <pc:docChgLst>
    <pc:chgData name="WONE Alassane" userId="6ee3d247-377a-4c08-9aaf-14f146a8a423" providerId="ADAL" clId="{EFD6B2E2-7E1A-440D-BC5A-B4D830B15713}"/>
    <pc:docChg chg="undo custSel modSld">
      <pc:chgData name="WONE Alassane" userId="6ee3d247-377a-4c08-9aaf-14f146a8a423" providerId="ADAL" clId="{EFD6B2E2-7E1A-440D-BC5A-B4D830B15713}" dt="2021-10-31T12:22:07.561" v="200" actId="14429"/>
      <pc:docMkLst>
        <pc:docMk/>
      </pc:docMkLst>
      <pc:sldChg chg="modSp mod modNotesTx">
        <pc:chgData name="WONE Alassane" userId="6ee3d247-377a-4c08-9aaf-14f146a8a423" providerId="ADAL" clId="{EFD6B2E2-7E1A-440D-BC5A-B4D830B15713}" dt="2021-10-31T12:22:07.561" v="200" actId="14429"/>
        <pc:sldMkLst>
          <pc:docMk/>
          <pc:sldMk cId="2604263776" sldId="256"/>
        </pc:sldMkLst>
        <pc:spChg chg="mod modVis">
          <ac:chgData name="WONE Alassane" userId="6ee3d247-377a-4c08-9aaf-14f146a8a423" providerId="ADAL" clId="{EFD6B2E2-7E1A-440D-BC5A-B4D830B15713}" dt="2021-10-31T12:22:07.561" v="200" actId="14429"/>
          <ac:spMkLst>
            <pc:docMk/>
            <pc:sldMk cId="2604263776" sldId="256"/>
            <ac:spMk id="8" creationId="{8C6E698C-8155-4B8B-BDC9-B7299772B5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A94B4-1733-42BA-BA51-CFC4D231476D}" type="datetimeFigureOut">
              <a:rPr lang="fr-BE" smtClean="0"/>
              <a:t>31-10-21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9D8A5-BBF7-48AF-9DB2-08812BD131E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616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Projet qui a pour but … en mettant les étudiants en relations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9D8A5-BBF7-48AF-9DB2-08812BD131E2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675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29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0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4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5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11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6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4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9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2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06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620761-B39D-43AA-87D0-9BC381929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8952" y="643467"/>
            <a:ext cx="7172487" cy="5054008"/>
          </a:xfrm>
        </p:spPr>
        <p:txBody>
          <a:bodyPr anchor="ctr">
            <a:normAutofit/>
          </a:bodyPr>
          <a:lstStyle/>
          <a:p>
            <a:r>
              <a:rPr lang="fr-FR" sz="6600" dirty="0">
                <a:solidFill>
                  <a:srgbClr val="F07404"/>
                </a:solidFill>
              </a:rPr>
              <a:t>EPHEC </a:t>
            </a:r>
            <a:r>
              <a:rPr lang="fr-FR" sz="4400" dirty="0">
                <a:solidFill>
                  <a:srgbClr val="F07404"/>
                </a:solidFill>
              </a:rPr>
              <a:t>Seconde main</a:t>
            </a:r>
            <a:endParaRPr lang="fr-BE" sz="6600" dirty="0">
              <a:solidFill>
                <a:srgbClr val="F07404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E56A7B-E409-4629-9DFA-C5A40A50F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299" y="643467"/>
            <a:ext cx="3311856" cy="5054008"/>
          </a:xfrm>
        </p:spPr>
        <p:txBody>
          <a:bodyPr anchor="ctr">
            <a:normAutofit/>
          </a:bodyPr>
          <a:lstStyle/>
          <a:p>
            <a:pPr algn="r"/>
            <a:r>
              <a:rPr lang="fr-FR" sz="2800" dirty="0">
                <a:solidFill>
                  <a:schemeClr val="tx1"/>
                </a:solidFill>
              </a:rPr>
              <a:t>L’accès facile à des syllabus d’occasion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FC54411-381D-4B4B-82FC-6AECB1D7C6A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51" y="204397"/>
            <a:ext cx="6982097" cy="59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63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72 1.48148E-6 L -3.125E-6 -1.11111E-6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3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72 0.00208 L -2.29167E-6 3.7037E-6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9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FC54411-381D-4B4B-82FC-6AECB1D7C6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51" y="332023"/>
            <a:ext cx="6982097" cy="5910156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B024206-EA94-4FE0-AD96-A43307436E7C}"/>
              </a:ext>
            </a:extLst>
          </p:cNvPr>
          <p:cNvCxnSpPr>
            <a:cxnSpLocks/>
          </p:cNvCxnSpPr>
          <p:nvPr/>
        </p:nvCxnSpPr>
        <p:spPr>
          <a:xfrm>
            <a:off x="561735" y="298580"/>
            <a:ext cx="0" cy="5780314"/>
          </a:xfrm>
          <a:prstGeom prst="line">
            <a:avLst/>
          </a:prstGeom>
          <a:ln w="2857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ous-titre 2">
            <a:extLst>
              <a:ext uri="{FF2B5EF4-FFF2-40B4-BE49-F238E27FC236}">
                <a16:creationId xmlns:a16="http://schemas.microsoft.com/office/drawing/2014/main" id="{03239AEB-44AD-439E-8C3A-0215AD8DC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735" y="306619"/>
            <a:ext cx="11398616" cy="626069"/>
          </a:xfrm>
        </p:spPr>
        <p:txBody>
          <a:bodyPr anchor="ctr">
            <a:normAutofit/>
          </a:bodyPr>
          <a:lstStyle/>
          <a:p>
            <a:r>
              <a:rPr lang="fr-FR" sz="3200" b="1" i="1" dirty="0">
                <a:solidFill>
                  <a:srgbClr val="F17830"/>
                </a:solidFill>
              </a:rPr>
              <a:t>Objectifs de développement durable </a:t>
            </a:r>
            <a:endParaRPr lang="fr-BE" sz="3200" b="1" i="1" dirty="0">
              <a:solidFill>
                <a:srgbClr val="F17830"/>
              </a:solidFill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F65AA5B-CD4A-42BF-9CEC-37F45E5CC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05" y="2248150"/>
            <a:ext cx="1659467" cy="1676400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5FD165-4431-428F-8867-5042D443D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198" y="2248149"/>
            <a:ext cx="1663700" cy="1646767"/>
          </a:xfrm>
          <a:prstGeom prst="rect">
            <a:avLst/>
          </a:prstGeom>
        </p:spPr>
      </p:pic>
      <p:pic>
        <p:nvPicPr>
          <p:cNvPr id="7" name="Image 6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92BD7E9D-A643-4AA1-88BF-9FD39329E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960" y="2248150"/>
            <a:ext cx="1672167" cy="164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30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607 -0.00047 L 2.29167E-6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9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4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FC54411-381D-4B4B-82FC-6AECB1D7C6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51" y="285841"/>
            <a:ext cx="6982097" cy="5910156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B024206-EA94-4FE0-AD96-A43307436E7C}"/>
              </a:ext>
            </a:extLst>
          </p:cNvPr>
          <p:cNvCxnSpPr>
            <a:cxnSpLocks/>
          </p:cNvCxnSpPr>
          <p:nvPr/>
        </p:nvCxnSpPr>
        <p:spPr>
          <a:xfrm>
            <a:off x="561735" y="298580"/>
            <a:ext cx="0" cy="5780314"/>
          </a:xfrm>
          <a:prstGeom prst="line">
            <a:avLst/>
          </a:prstGeom>
          <a:ln w="2857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ous-titre 2">
            <a:extLst>
              <a:ext uri="{FF2B5EF4-FFF2-40B4-BE49-F238E27FC236}">
                <a16:creationId xmlns:a16="http://schemas.microsoft.com/office/drawing/2014/main" id="{03239AEB-44AD-439E-8C3A-0215AD8DC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735" y="306619"/>
            <a:ext cx="11398616" cy="626069"/>
          </a:xfrm>
        </p:spPr>
        <p:txBody>
          <a:bodyPr anchor="ctr">
            <a:normAutofit/>
          </a:bodyPr>
          <a:lstStyle/>
          <a:p>
            <a:r>
              <a:rPr lang="fr-FR" sz="3200" b="1" i="1" dirty="0">
                <a:solidFill>
                  <a:srgbClr val="F17830"/>
                </a:solidFill>
              </a:rPr>
              <a:t>Les résultats</a:t>
            </a:r>
            <a:endParaRPr lang="fr-BE" sz="3200" b="1" i="1" dirty="0">
              <a:solidFill>
                <a:srgbClr val="F17830"/>
              </a:solidFill>
            </a:endParaRPr>
          </a:p>
        </p:txBody>
      </p:sp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152ABA0D-3695-45A4-AF1B-16DDBF7D1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272" y="3686277"/>
            <a:ext cx="5447847" cy="258130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407E517-EFB8-4C14-BD27-3D5561267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273" y="904746"/>
            <a:ext cx="5447847" cy="26010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11D8546-C603-4818-A57A-9FAE3CDF1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4" y="911714"/>
            <a:ext cx="5447847" cy="2594077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EBB7D868-5BD1-424D-8332-3C1A12CBDD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3" y="3664991"/>
            <a:ext cx="5447848" cy="2602592"/>
          </a:xfrm>
          <a:prstGeom prst="rect">
            <a:avLst/>
          </a:prstGeom>
        </p:spPr>
      </p:pic>
      <p:pic>
        <p:nvPicPr>
          <p:cNvPr id="16" name="Image 15" descr="Une image contenant texte, trousse de secours, clipart, signe&#10;&#10;Description générée automatiquement">
            <a:extLst>
              <a:ext uri="{FF2B5EF4-FFF2-40B4-BE49-F238E27FC236}">
                <a16:creationId xmlns:a16="http://schemas.microsoft.com/office/drawing/2014/main" id="{8C0C0DEE-5490-41F7-818B-EF10C8BB26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90" y="6371423"/>
            <a:ext cx="817406" cy="45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7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47 0.00116 L 2.5E-6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4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FC54411-381D-4B4B-82FC-6AECB1D7C6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51" y="332023"/>
            <a:ext cx="6982097" cy="5910156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B024206-EA94-4FE0-AD96-A43307436E7C}"/>
              </a:ext>
            </a:extLst>
          </p:cNvPr>
          <p:cNvCxnSpPr>
            <a:cxnSpLocks/>
          </p:cNvCxnSpPr>
          <p:nvPr/>
        </p:nvCxnSpPr>
        <p:spPr>
          <a:xfrm>
            <a:off x="561735" y="298580"/>
            <a:ext cx="0" cy="5780314"/>
          </a:xfrm>
          <a:prstGeom prst="line">
            <a:avLst/>
          </a:prstGeom>
          <a:ln w="2857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EEBCCB60-AA6B-4D33-8987-39D11C25DEF5}"/>
              </a:ext>
            </a:extLst>
          </p:cNvPr>
          <p:cNvSpPr txBox="1"/>
          <p:nvPr/>
        </p:nvSpPr>
        <p:spPr>
          <a:xfrm>
            <a:off x="593244" y="821362"/>
            <a:ext cx="11280239" cy="493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fr-FR" dirty="0"/>
              <a:t>Blacklist des livres trop vieux</a:t>
            </a:r>
          </a:p>
          <a:p>
            <a:pPr>
              <a:lnSpc>
                <a:spcPct val="300000"/>
              </a:lnSpc>
            </a:pPr>
            <a:r>
              <a:rPr lang="fr-FR" dirty="0"/>
              <a:t>Suppression des livres du tableau</a:t>
            </a:r>
          </a:p>
          <a:p>
            <a:pPr>
              <a:lnSpc>
                <a:spcPct val="300000"/>
              </a:lnSpc>
            </a:pPr>
            <a:r>
              <a:rPr lang="fr-FR" dirty="0"/>
              <a:t>Connection  avec la DB EPHEC (ID livres)</a:t>
            </a:r>
          </a:p>
          <a:p>
            <a:pPr>
              <a:lnSpc>
                <a:spcPct val="300000"/>
              </a:lnSpc>
            </a:pPr>
            <a:r>
              <a:rPr lang="fr-FR" dirty="0"/>
              <a:t>Profile utilisateur (mes offres/demandes)</a:t>
            </a:r>
          </a:p>
          <a:p>
            <a:pPr>
              <a:lnSpc>
                <a:spcPct val="300000"/>
              </a:lnSpc>
            </a:pPr>
            <a:r>
              <a:rPr lang="fr-FR" dirty="0"/>
              <a:t>Notification par mail</a:t>
            </a:r>
          </a:p>
          <a:p>
            <a:pPr>
              <a:lnSpc>
                <a:spcPct val="300000"/>
              </a:lnSpc>
            </a:pPr>
            <a:r>
              <a:rPr lang="fr-FR" dirty="0"/>
              <a:t>Implémentation </a:t>
            </a:r>
            <a:r>
              <a:rPr lang="fr-FR" dirty="0" err="1"/>
              <a:t>ePerso</a:t>
            </a:r>
            <a:endParaRPr lang="fr-FR" dirty="0"/>
          </a:p>
        </p:txBody>
      </p:sp>
      <p:sp>
        <p:nvSpPr>
          <p:cNvPr id="24" name="Sous-titre 2">
            <a:extLst>
              <a:ext uri="{FF2B5EF4-FFF2-40B4-BE49-F238E27FC236}">
                <a16:creationId xmlns:a16="http://schemas.microsoft.com/office/drawing/2014/main" id="{03239AEB-44AD-439E-8C3A-0215AD8DC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735" y="306619"/>
            <a:ext cx="11398616" cy="626069"/>
          </a:xfrm>
        </p:spPr>
        <p:txBody>
          <a:bodyPr anchor="ctr">
            <a:normAutofit/>
          </a:bodyPr>
          <a:lstStyle/>
          <a:p>
            <a:r>
              <a:rPr lang="fr-FR" sz="3200" b="1" i="1" dirty="0">
                <a:solidFill>
                  <a:srgbClr val="F17830"/>
                </a:solidFill>
              </a:rPr>
              <a:t>Améliorations futures</a:t>
            </a:r>
            <a:endParaRPr lang="fr-BE" sz="3200" b="1" i="1" dirty="0">
              <a:solidFill>
                <a:srgbClr val="F17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354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47 0.00116 L 4.58333E-6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 build="p"/>
      <p:bldP spid="24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FC54411-381D-4B4B-82FC-6AECB1D7C6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51" y="332023"/>
            <a:ext cx="6982097" cy="5910156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B024206-EA94-4FE0-AD96-A43307436E7C}"/>
              </a:ext>
            </a:extLst>
          </p:cNvPr>
          <p:cNvCxnSpPr>
            <a:cxnSpLocks/>
          </p:cNvCxnSpPr>
          <p:nvPr/>
        </p:nvCxnSpPr>
        <p:spPr>
          <a:xfrm>
            <a:off x="561735" y="298580"/>
            <a:ext cx="0" cy="5780314"/>
          </a:xfrm>
          <a:prstGeom prst="line">
            <a:avLst/>
          </a:prstGeom>
          <a:ln w="2857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ous-titre 2">
            <a:extLst>
              <a:ext uri="{FF2B5EF4-FFF2-40B4-BE49-F238E27FC236}">
                <a16:creationId xmlns:a16="http://schemas.microsoft.com/office/drawing/2014/main" id="{03239AEB-44AD-439E-8C3A-0215AD8DC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735" y="306619"/>
            <a:ext cx="11398616" cy="626069"/>
          </a:xfrm>
        </p:spPr>
        <p:txBody>
          <a:bodyPr anchor="ctr">
            <a:normAutofit/>
          </a:bodyPr>
          <a:lstStyle/>
          <a:p>
            <a:r>
              <a:rPr lang="fr-FR" sz="3200" b="1" i="1" dirty="0">
                <a:solidFill>
                  <a:srgbClr val="F17830"/>
                </a:solidFill>
              </a:rPr>
              <a:t>Implémentation </a:t>
            </a:r>
            <a:r>
              <a:rPr lang="fr-FR" sz="3200" b="1" i="1" dirty="0" err="1">
                <a:solidFill>
                  <a:srgbClr val="F17830"/>
                </a:solidFill>
              </a:rPr>
              <a:t>eperso</a:t>
            </a:r>
            <a:endParaRPr lang="fr-BE" sz="3200" b="1" i="1" dirty="0">
              <a:solidFill>
                <a:srgbClr val="F17830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03D6F08-90D6-4659-8B70-78F932136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43" y="894642"/>
            <a:ext cx="10961400" cy="522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8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47 0.00116 L 1.45833E-6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4" grpId="1" build="p"/>
    </p:bld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351</TotalTime>
  <Words>64</Words>
  <Application>Microsoft Office PowerPoint</Application>
  <PresentationFormat>Grand écran</PresentationFormat>
  <Paragraphs>14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Rétrospective</vt:lpstr>
      <vt:lpstr>EPHEC Seconde main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EPHEC Seconde main</dc:title>
  <dc:creator>Alassane Wone</dc:creator>
  <cp:lastModifiedBy>WONE Alassane</cp:lastModifiedBy>
  <cp:revision>1</cp:revision>
  <dcterms:created xsi:type="dcterms:W3CDTF">2021-10-30T21:39:41Z</dcterms:created>
  <dcterms:modified xsi:type="dcterms:W3CDTF">2021-10-31T12:22:33Z</dcterms:modified>
</cp:coreProperties>
</file>