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F6919B-E208-433A-94FC-7AA8DEAB3B97}">
  <a:tblStyle styleId="{3CF6919B-E208-433A-94FC-7AA8DEAB3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666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{3CF6919B-E208-433A-94FC-7AA8DEAB3B97}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Affichage à l'écran (16:9)</PresentationFormat>
  <Paragraphs>166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Mowbray template</vt:lpstr>
      <vt:lpstr>THIS IS YOUR PRESENTATION TITLE</vt:lpstr>
      <vt:lpstr>INSTRUCTIONS FOR USE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Basile</dc:creator>
  <cp:lastModifiedBy>Basile</cp:lastModifiedBy>
  <cp:revision>1</cp:revision>
  <dcterms:modified xsi:type="dcterms:W3CDTF">2019-08-26T10:55:22Z</dcterms:modified>
</cp:coreProperties>
</file>