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1"/>
    <p:sldMasterId id="2147483698" r:id="rId2"/>
    <p:sldMasterId id="2147483764" r:id="rId3"/>
    <p:sldMasterId id="2147483823" r:id="rId4"/>
  </p:sldMasterIdLst>
  <p:notesMasterIdLst>
    <p:notesMasterId r:id="rId14"/>
  </p:notesMasterIdLst>
  <p:handoutMasterIdLst>
    <p:handoutMasterId r:id="rId15"/>
  </p:handoutMasterIdLst>
  <p:sldIdLst>
    <p:sldId id="1044" r:id="rId5"/>
    <p:sldId id="1045" r:id="rId6"/>
    <p:sldId id="1046" r:id="rId7"/>
    <p:sldId id="915" r:id="rId8"/>
    <p:sldId id="1047" r:id="rId9"/>
    <p:sldId id="916" r:id="rId10"/>
    <p:sldId id="1048" r:id="rId11"/>
    <p:sldId id="634" r:id="rId12"/>
    <p:sldId id="628"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13A18B1B-C52E-4B32-BF88-1B0F1C4F0456}">
          <p14:sldIdLst>
            <p14:sldId id="1044"/>
            <p14:sldId id="1045"/>
            <p14:sldId id="1046"/>
            <p14:sldId id="915"/>
            <p14:sldId id="1047"/>
            <p14:sldId id="916"/>
            <p14:sldId id="1048"/>
          </p14:sldIdLst>
        </p14:section>
        <p14:section name="CREDITS &amp; COPYRIGHTS" id="{18636757-AC71-4832-B2EB-DBAB69615C8E}">
          <p14:sldIdLst>
            <p14:sldId id="634"/>
            <p14:sldId id="628"/>
          </p14:sldIdLst>
        </p14:section>
      </p14:sectionLst>
    </p:ext>
    <p:ext uri="{EFAFB233-063F-42B5-8137-9DF3F51BA10A}">
      <p15:sldGuideLst xmlns:p15="http://schemas.microsoft.com/office/powerpoint/2012/main" xmlns="">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EEF"/>
    <a:srgbClr val="1F608B"/>
    <a:srgbClr val="2C3E50"/>
    <a:srgbClr val="222A35"/>
    <a:srgbClr val="FFFFFF"/>
    <a:srgbClr val="2A9A72"/>
    <a:srgbClr val="1E2631"/>
    <a:srgbClr val="7F7F7F"/>
    <a:srgbClr val="2F3A46"/>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6370" autoAdjust="0"/>
  </p:normalViewPr>
  <p:slideViewPr>
    <p:cSldViewPr>
      <p:cViewPr>
        <p:scale>
          <a:sx n="96" d="100"/>
          <a:sy n="96" d="100"/>
        </p:scale>
        <p:origin x="-858" y="-6"/>
      </p:cViewPr>
      <p:guideLst>
        <p:guide orient="horz" pos="2251"/>
        <p:guide orient="horz" pos="3158"/>
        <p:guide orient="horz" pos="981"/>
        <p:guide orient="horz" pos="3294"/>
        <p:guide orient="horz" pos="2160"/>
        <p:guide pos="2880"/>
        <p:guide pos="431"/>
        <p:guide pos="5329"/>
        <p:guide pos="5556"/>
        <p:guide pos="249"/>
        <p:guide pos="1474"/>
        <p:guide pos="4286"/>
        <p:guide pos="3288"/>
      </p:guideLst>
    </p:cSldViewPr>
  </p:slideViewPr>
  <p:notesTextViewPr>
    <p:cViewPr>
      <p:scale>
        <a:sx n="1" d="1"/>
        <a:sy n="1" d="1"/>
      </p:scale>
      <p:origin x="0" y="0"/>
    </p:cViewPr>
  </p:notesTextViewPr>
  <p:sorterViewPr>
    <p:cViewPr>
      <p:scale>
        <a:sx n="100" d="100"/>
        <a:sy n="100" d="100"/>
      </p:scale>
      <p:origin x="0" y="-4194"/>
    </p:cViewPr>
  </p:sorterViewPr>
  <p:notesViewPr>
    <p:cSldViewPr>
      <p:cViewPr varScale="1">
        <p:scale>
          <a:sx n="84" d="100"/>
          <a:sy n="84" d="100"/>
        </p:scale>
        <p:origin x="29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8/26/2019</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8/26/2019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9479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464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888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201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468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789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1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375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5862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70C67-4150-4956-8729-9415F8BA8A1C}"/>
              </a:ext>
            </a:extLst>
          </p:cNvPr>
          <p:cNvSpPr>
            <a:spLocks noGrp="1"/>
          </p:cNvSpPr>
          <p:nvPr>
            <p:ph type="ctrTitle"/>
          </p:nvPr>
        </p:nvSpPr>
        <p:spPr>
          <a:xfrm>
            <a:off x="395536" y="2780928"/>
            <a:ext cx="5719514" cy="1944216"/>
          </a:xfrm>
        </p:spPr>
        <p:txBody>
          <a:bodyPr anchor="ctr"/>
          <a:lstStyle>
            <a:lvl1pPr algn="ctr">
              <a:defRPr sz="4500" b="1" cap="all" baseline="0">
                <a:solidFill>
                  <a:schemeClr val="bg1"/>
                </a:solidFill>
                <a:latin typeface="+mn-lt"/>
              </a:defRPr>
            </a:lvl1pPr>
          </a:lstStyle>
          <a:p>
            <a:r>
              <a:rPr lang="en-US"/>
              <a:t>Click to edit Master title style</a:t>
            </a:r>
          </a:p>
        </p:txBody>
      </p:sp>
      <p:sp>
        <p:nvSpPr>
          <p:cNvPr id="3" name="Subtitle 2">
            <a:extLst>
              <a:ext uri="{FF2B5EF4-FFF2-40B4-BE49-F238E27FC236}">
                <a16:creationId xmlns:a16="http://schemas.microsoft.com/office/drawing/2014/main" xmlns="" id="{FD67B7FC-7BD6-47E1-BA5F-22C947BEF857}"/>
              </a:ext>
            </a:extLst>
          </p:cNvPr>
          <p:cNvSpPr>
            <a:spLocks noGrp="1"/>
          </p:cNvSpPr>
          <p:nvPr>
            <p:ph type="subTitle" idx="1"/>
          </p:nvPr>
        </p:nvSpPr>
        <p:spPr>
          <a:xfrm>
            <a:off x="6300192" y="5085184"/>
            <a:ext cx="2211421" cy="935682"/>
          </a:xfrm>
        </p:spPr>
        <p:txBody>
          <a:bodyPr anchor="ctr"/>
          <a:lstStyle>
            <a:lvl1pPr marL="0" indent="0" algn="r">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EA52907A-3CB0-4790-A989-C433C4D12E65}"/>
              </a:ext>
            </a:extLst>
          </p:cNvPr>
          <p:cNvSpPr>
            <a:spLocks noGrp="1"/>
          </p:cNvSpPr>
          <p:nvPr>
            <p:ph type="dt" sz="half" idx="10"/>
          </p:nvPr>
        </p:nvSpPr>
        <p:spPr>
          <a:xfrm>
            <a:off x="628650" y="644825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28F11FA0-CB36-4653-B24F-0D8BECF0886D}"/>
              </a:ext>
            </a:extLst>
          </p:cNvPr>
          <p:cNvSpPr>
            <a:spLocks noGrp="1"/>
          </p:cNvSpPr>
          <p:nvPr>
            <p:ph type="ftr" sz="quarter" idx="11"/>
          </p:nvPr>
        </p:nvSpPr>
        <p:spPr>
          <a:xfrm>
            <a:off x="3028950" y="6448252"/>
            <a:ext cx="30861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xmlns="" id="{46F48B60-676B-471F-8CB5-EDE5EBB26D1E}"/>
              </a:ext>
            </a:extLst>
          </p:cNvPr>
          <p:cNvSpPr>
            <a:spLocks noGrp="1"/>
          </p:cNvSpPr>
          <p:nvPr>
            <p:ph type="sldNum" sz="quarter" idx="12"/>
          </p:nvPr>
        </p:nvSpPr>
        <p:spPr>
          <a:xfrm>
            <a:off x="6457950" y="6448252"/>
            <a:ext cx="2057400" cy="365125"/>
          </a:xfrm>
        </p:spPr>
        <p:txBody>
          <a:bodyPr/>
          <a:lstStyle/>
          <a:p>
            <a:fld id="{F9036A72-EF4D-4486-A23C-054FE2E2A8D2}" type="slidenum">
              <a:rPr lang="en-US" smtClean="0"/>
              <a:t>‹N°›</a:t>
            </a:fld>
            <a:endParaRPr lang="en-US"/>
          </a:p>
        </p:txBody>
      </p:sp>
    </p:spTree>
    <p:extLst>
      <p:ext uri="{BB962C8B-B14F-4D97-AF65-F5344CB8AC3E}">
        <p14:creationId xmlns:p14="http://schemas.microsoft.com/office/powerpoint/2010/main" val="37340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o Content w/ Nber and Photo">
    <p:bg>
      <p:bgPr>
        <a:solidFill>
          <a:schemeClr val="bg1"/>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xmlns="" id="{806AE780-5361-49C3-9E63-C5BA3BDBAB95}"/>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1871700" y="365126"/>
            <a:ext cx="4147586"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37312"/>
            <a:ext cx="3086100" cy="365125"/>
          </a:xfrm>
        </p:spPr>
        <p:txBody>
          <a:bodyPr/>
          <a:lstStyle/>
          <a:p>
            <a:r>
              <a:rPr lang="en-US"/>
              <a:t>Your Footer</a:t>
            </a:r>
          </a:p>
        </p:txBody>
      </p:sp>
      <p:sp>
        <p:nvSpPr>
          <p:cNvPr id="21" name="Text Placeholder 8">
            <a:extLst>
              <a:ext uri="{FF2B5EF4-FFF2-40B4-BE49-F238E27FC236}">
                <a16:creationId xmlns:a16="http://schemas.microsoft.com/office/drawing/2014/main" xmlns="" id="{C268EA9E-D57B-4237-A9D1-EAE6115C19A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49CEE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9" name="Rectangle 8">
            <a:extLst>
              <a:ext uri="{FF2B5EF4-FFF2-40B4-BE49-F238E27FC236}">
                <a16:creationId xmlns:a16="http://schemas.microsoft.com/office/drawing/2014/main" xmlns="" id="{CCD3D2EE-DB03-49BE-8799-D61A60F1F5C3}"/>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icture Placeholder 9">
            <a:extLst>
              <a:ext uri="{FF2B5EF4-FFF2-40B4-BE49-F238E27FC236}">
                <a16:creationId xmlns:a16="http://schemas.microsoft.com/office/drawing/2014/main" xmlns="" id="{3AEFFD09-48BC-4833-B5CE-02BF474012A1}"/>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11" name="Slide Number Placeholder 5">
            <a:extLst>
              <a:ext uri="{FF2B5EF4-FFF2-40B4-BE49-F238E27FC236}">
                <a16:creationId xmlns:a16="http://schemas.microsoft.com/office/drawing/2014/main" xmlns="" id="{3EB87E7E-43E7-4AF7-8528-C70F5237C129}"/>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288493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No Content and Photo">
    <p:bg>
      <p:bgPr>
        <a:solidFill>
          <a:schemeClr val="bg1"/>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xmlns="" id="{FA72BDEA-FCD4-4B6A-8F93-78CEA73264E8}"/>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628650" y="365126"/>
            <a:ext cx="5390636"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37312"/>
            <a:ext cx="3086100" cy="365125"/>
          </a:xfrm>
        </p:spPr>
        <p:txBody>
          <a:bodyPr/>
          <a:lstStyle/>
          <a:p>
            <a:r>
              <a:rPr lang="en-US" dirty="0"/>
              <a:t>Your Footer</a:t>
            </a:r>
          </a:p>
        </p:txBody>
      </p:sp>
      <p:sp>
        <p:nvSpPr>
          <p:cNvPr id="7" name="Picture Placeholder 6">
            <a:extLst>
              <a:ext uri="{FF2B5EF4-FFF2-40B4-BE49-F238E27FC236}">
                <a16:creationId xmlns:a16="http://schemas.microsoft.com/office/drawing/2014/main" xmlns="" id="{D77D8F52-0FBD-47DD-A025-CFA3B29BCFAC}"/>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8" name="Slide Number Placeholder 5">
            <a:extLst>
              <a:ext uri="{FF2B5EF4-FFF2-40B4-BE49-F238E27FC236}">
                <a16:creationId xmlns:a16="http://schemas.microsoft.com/office/drawing/2014/main" xmlns="" id="{5560269F-271B-4812-A5BD-C4AB8B32F653}"/>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9847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3923928" y="-38694"/>
            <a:ext cx="4969464" cy="1325563"/>
          </a:xfrm>
        </p:spPr>
        <p:txBody>
          <a:bodyPr anchor="b"/>
          <a:lstStyle>
            <a:lvl1pPr algn="r">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61E264C9-A85A-4EAB-ABF5-1F23772B5E9F}"/>
              </a:ext>
            </a:extLst>
          </p:cNvPr>
          <p:cNvSpPr>
            <a:spLocks noGrp="1"/>
          </p:cNvSpPr>
          <p:nvPr>
            <p:ph idx="1"/>
          </p:nvPr>
        </p:nvSpPr>
        <p:spPr>
          <a:xfrm>
            <a:off x="5004048" y="1286870"/>
            <a:ext cx="3889344" cy="1325563"/>
          </a:xfrm>
        </p:spPr>
        <p:txBody>
          <a:bodyPr>
            <a:normAutofit/>
          </a:bodyPr>
          <a:lstStyle>
            <a:lvl1pPr marL="0" indent="0" algn="just">
              <a:buNone/>
              <a:defRPr sz="1500" cap="all" baseline="0"/>
            </a:lvl1pPr>
            <a:lvl2pPr marL="342900" indent="0" algn="r">
              <a:buNone/>
              <a:defRPr/>
            </a:lvl2pPr>
            <a:lvl3pPr marL="685800" indent="0" algn="r">
              <a:buNone/>
              <a:defRPr/>
            </a:lvl3pPr>
            <a:lvl4pPr marL="1028700" indent="0" algn="r">
              <a:buNone/>
              <a:defRPr/>
            </a:lvl4pPr>
            <a:lvl5pPr marL="1371600" indent="0" algn="r">
              <a:buNone/>
              <a:defRPr/>
            </a:lvl5pPr>
          </a:lstStyle>
          <a:p>
            <a:pPr lvl="0"/>
            <a:r>
              <a:rPr lang="en-US" dirty="0"/>
              <a:t>Edit Master text styles</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448252"/>
            <a:ext cx="2057400" cy="365125"/>
          </a:xfrm>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448252"/>
            <a:ext cx="3086100" cy="365125"/>
          </a:xfrm>
        </p:spPr>
        <p:txBody>
          <a:bodyPr/>
          <a:lstStyle>
            <a:lvl1pPr>
              <a:defRPr>
                <a:solidFill>
                  <a:schemeClr val="tx1">
                    <a:lumMod val="75000"/>
                    <a:lumOff val="25000"/>
                  </a:schemeClr>
                </a:solidFill>
              </a:defRPr>
            </a:lvl1pPr>
          </a:lstStyle>
          <a:p>
            <a:r>
              <a:rPr lang="en-US"/>
              <a:t>Your Footer</a:t>
            </a:r>
          </a:p>
        </p:txBody>
      </p:sp>
      <p:sp>
        <p:nvSpPr>
          <p:cNvPr id="6" name="Slide Number Placeholder 5">
            <a:extLst>
              <a:ext uri="{FF2B5EF4-FFF2-40B4-BE49-F238E27FC236}">
                <a16:creationId xmlns:a16="http://schemas.microsoft.com/office/drawing/2014/main" xmlns="" id="{F4A0BDDA-974C-4553-B192-00D80DAAAE57}"/>
              </a:ext>
            </a:extLst>
          </p:cNvPr>
          <p:cNvSpPr>
            <a:spLocks noGrp="1"/>
          </p:cNvSpPr>
          <p:nvPr>
            <p:ph type="sldNum" sz="quarter" idx="12"/>
          </p:nvPr>
        </p:nvSpPr>
        <p:spPr>
          <a:xfrm>
            <a:off x="6457950" y="6448252"/>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10" name="Text Placeholder 9">
            <a:extLst>
              <a:ext uri="{FF2B5EF4-FFF2-40B4-BE49-F238E27FC236}">
                <a16:creationId xmlns:a16="http://schemas.microsoft.com/office/drawing/2014/main" xmlns="" id="{0B821264-AC07-4573-9198-981E26063AC1}"/>
              </a:ext>
            </a:extLst>
          </p:cNvPr>
          <p:cNvSpPr>
            <a:spLocks noGrp="1"/>
          </p:cNvSpPr>
          <p:nvPr>
            <p:ph type="body" sz="quarter" idx="14"/>
          </p:nvPr>
        </p:nvSpPr>
        <p:spPr>
          <a:xfrm>
            <a:off x="2051720" y="4724401"/>
            <a:ext cx="3308474" cy="1463675"/>
          </a:xfrm>
        </p:spPr>
        <p:txBody>
          <a:bodyPr anchor="ctr">
            <a:normAutofit/>
          </a:bodyPr>
          <a:lstStyle>
            <a:lvl1pPr marL="0" indent="0" algn="just">
              <a:buNone/>
              <a:defRPr sz="1350" cap="all" baseline="0"/>
            </a:lvl1pPr>
          </a:lstStyle>
          <a:p>
            <a:pPr lvl="0"/>
            <a:r>
              <a:rPr lang="en-US" dirty="0"/>
              <a:t>Edit Master</a:t>
            </a:r>
          </a:p>
        </p:txBody>
      </p:sp>
    </p:spTree>
    <p:extLst>
      <p:ext uri="{BB962C8B-B14F-4D97-AF65-F5344CB8AC3E}">
        <p14:creationId xmlns:p14="http://schemas.microsoft.com/office/powerpoint/2010/main" val="283731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lumMod val="7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p:cNvPicPr>
            <a:picLocks noChangeAspect="1"/>
          </p:cNvPicPr>
          <p:nvPr userDrawn="1"/>
        </p:nvPicPr>
        <p:blipFill>
          <a:blip r:embed="rId2"/>
          <a:stretch>
            <a:fillRect/>
          </a:stretch>
        </p:blipFill>
        <p:spPr>
          <a:xfrm>
            <a:off x="7243399" y="6216529"/>
            <a:ext cx="1627773" cy="451143"/>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048512" y="4937768"/>
            <a:ext cx="1095488" cy="1083520"/>
          </a:xfrm>
          <a:prstGeom prst="rect">
            <a:avLst/>
          </a:prstGeom>
        </p:spPr>
      </p:pic>
      <p:grpSp>
        <p:nvGrpSpPr>
          <p:cNvPr id="8" name="Group 7"/>
          <p:cNvGrpSpPr/>
          <p:nvPr userDrawn="1"/>
        </p:nvGrpSpPr>
        <p:grpSpPr>
          <a:xfrm>
            <a:off x="5772419" y="6336792"/>
            <a:ext cx="1470980" cy="307777"/>
            <a:chOff x="8616280" y="6285754"/>
            <a:chExt cx="1470980" cy="307777"/>
          </a:xfrm>
        </p:grpSpPr>
        <p:sp>
          <p:nvSpPr>
            <p:cNvPr id="10" name="TextBox 9"/>
            <p:cNvSpPr txBox="1"/>
            <p:nvPr userDrawn="1"/>
          </p:nvSpPr>
          <p:spPr>
            <a:xfrm>
              <a:off x="8616280" y="6285754"/>
              <a:ext cx="1470980" cy="307777"/>
            </a:xfrm>
            <a:prstGeom prst="rect">
              <a:avLst/>
            </a:prstGeom>
            <a:noFill/>
          </p:spPr>
          <p:txBody>
            <a:bodyPr wrap="none" rtlCol="0">
              <a:spAutoFit/>
            </a:bodyPr>
            <a:lstStyle/>
            <a:p>
              <a:r>
                <a:rPr lang="en-US" sz="1400">
                  <a:solidFill>
                    <a:schemeClr val="tx1"/>
                  </a:solidFill>
                </a:rPr>
                <a:t>Made with       by </a:t>
              </a:r>
            </a:p>
          </p:txBody>
        </p:sp>
        <p:sp>
          <p:nvSpPr>
            <p:cNvPr id="11"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97102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6522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E20C6-1B1C-461A-BEE2-33AB72A1024F}"/>
              </a:ext>
            </a:extLst>
          </p:cNvPr>
          <p:cNvSpPr>
            <a:spLocks noGrp="1"/>
          </p:cNvSpPr>
          <p:nvPr>
            <p:ph type="title"/>
          </p:nvPr>
        </p:nvSpPr>
        <p:spPr>
          <a:xfrm>
            <a:off x="4788024" y="2852936"/>
            <a:ext cx="3816424" cy="1709539"/>
          </a:xfrm>
        </p:spPr>
        <p:txBody>
          <a:bodyPr anchor="b"/>
          <a:lstStyle>
            <a:lvl1pPr>
              <a:defRPr sz="4500" b="1" cap="all" baseline="0">
                <a:solidFill>
                  <a:schemeClr val="tx1">
                    <a:lumMod val="75000"/>
                    <a:lumOff val="25000"/>
                  </a:schemeClr>
                </a:solidFill>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xmlns="" id="{C9E7FA11-B4D1-46FE-8CB0-523566563F14}"/>
              </a:ext>
            </a:extLst>
          </p:cNvPr>
          <p:cNvSpPr>
            <a:spLocks noGrp="1"/>
          </p:cNvSpPr>
          <p:nvPr>
            <p:ph type="body" idx="1"/>
          </p:nvPr>
        </p:nvSpPr>
        <p:spPr>
          <a:xfrm>
            <a:off x="4788024" y="5047036"/>
            <a:ext cx="3816424" cy="1042614"/>
          </a:xfrm>
        </p:spPr>
        <p:txBody>
          <a:bodyPr/>
          <a:lstStyle>
            <a:lvl1pPr marL="0" indent="0">
              <a:buNone/>
              <a:defRPr sz="1800" cap="all" baseline="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82F688A-88C7-41EC-8D1B-DE4800AD2F73}"/>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6C29A666-1BD0-4A7D-8187-AC685D44F22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xmlns="" id="{DEBFC625-9580-4818-A170-98C4E6A4483A}"/>
              </a:ext>
            </a:extLst>
          </p:cNvPr>
          <p:cNvSpPr>
            <a:spLocks noGrp="1"/>
          </p:cNvSpPr>
          <p:nvPr>
            <p:ph type="sldNum" sz="quarter" idx="12"/>
          </p:nvPr>
        </p:nvSpPr>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9" name="Text Placeholder 8">
            <a:extLst>
              <a:ext uri="{FF2B5EF4-FFF2-40B4-BE49-F238E27FC236}">
                <a16:creationId xmlns:a16="http://schemas.microsoft.com/office/drawing/2014/main" xmlns="" id="{38C313AD-DADB-4065-B469-1688801CCEEA}"/>
              </a:ext>
            </a:extLst>
          </p:cNvPr>
          <p:cNvSpPr>
            <a:spLocks noGrp="1"/>
          </p:cNvSpPr>
          <p:nvPr>
            <p:ph type="body" sz="quarter" idx="13" hasCustomPrompt="1"/>
          </p:nvPr>
        </p:nvSpPr>
        <p:spPr>
          <a:xfrm>
            <a:off x="-450558" y="2170938"/>
            <a:ext cx="4886158" cy="3073534"/>
          </a:xfrm>
        </p:spPr>
        <p:txBody>
          <a:bodyPr wrap="square">
            <a:spAutoFit/>
          </a:bodyPr>
          <a:lstStyle>
            <a:lvl1pPr marL="0" indent="0">
              <a:buNone/>
              <a:defRPr sz="21525" b="1" kern="0" spc="8" baseline="0">
                <a:solidFill>
                  <a:schemeClr val="bg1"/>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10" name="Rectangle 9">
            <a:extLst>
              <a:ext uri="{FF2B5EF4-FFF2-40B4-BE49-F238E27FC236}">
                <a16:creationId xmlns:a16="http://schemas.microsoft.com/office/drawing/2014/main" xmlns="" id="{9332297E-EF6D-4FDD-96E6-ACE1CE56D479}"/>
              </a:ext>
            </a:extLst>
          </p:cNvPr>
          <p:cNvSpPr/>
          <p:nvPr userDrawn="1"/>
        </p:nvSpPr>
        <p:spPr>
          <a:xfrm>
            <a:off x="4932040" y="4754879"/>
            <a:ext cx="673331" cy="99753"/>
          </a:xfrm>
          <a:prstGeom prst="rect">
            <a:avLst/>
          </a:prstGeom>
          <a:solidFill>
            <a:srgbClr val="4A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2062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E20C6-1B1C-461A-BEE2-33AB72A1024F}"/>
              </a:ext>
            </a:extLst>
          </p:cNvPr>
          <p:cNvSpPr>
            <a:spLocks noGrp="1"/>
          </p:cNvSpPr>
          <p:nvPr>
            <p:ph type="title"/>
          </p:nvPr>
        </p:nvSpPr>
        <p:spPr>
          <a:xfrm>
            <a:off x="197514" y="806742"/>
            <a:ext cx="4158462" cy="1709539"/>
          </a:xfrm>
        </p:spPr>
        <p:txBody>
          <a:bodyPr anchor="b"/>
          <a:lstStyle>
            <a:lvl1pPr>
              <a:defRPr sz="4500" b="1" cap="all" baseline="0">
                <a:solidFill>
                  <a:schemeClr val="tx1">
                    <a:lumMod val="75000"/>
                    <a:lumOff val="25000"/>
                  </a:schemeClr>
                </a:solidFill>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xmlns="" id="{C9E7FA11-B4D1-46FE-8CB0-523566563F14}"/>
              </a:ext>
            </a:extLst>
          </p:cNvPr>
          <p:cNvSpPr>
            <a:spLocks noGrp="1"/>
          </p:cNvSpPr>
          <p:nvPr>
            <p:ph type="body" idx="1"/>
          </p:nvPr>
        </p:nvSpPr>
        <p:spPr>
          <a:xfrm>
            <a:off x="197514" y="3000841"/>
            <a:ext cx="4158462" cy="1042614"/>
          </a:xfrm>
        </p:spPr>
        <p:txBody>
          <a:bodyPr/>
          <a:lstStyle>
            <a:lvl1pPr marL="0" indent="0">
              <a:buNone/>
              <a:defRPr sz="1800" cap="all"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82F688A-88C7-41EC-8D1B-DE4800AD2F73}"/>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6C29A666-1BD0-4A7D-8187-AC685D44F22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xmlns="" id="{DEBFC625-9580-4818-A170-98C4E6A4483A}"/>
              </a:ext>
            </a:extLst>
          </p:cNvPr>
          <p:cNvSpPr>
            <a:spLocks noGrp="1"/>
          </p:cNvSpPr>
          <p:nvPr>
            <p:ph type="sldNum" sz="quarter" idx="12"/>
          </p:nvPr>
        </p:nvSpPr>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9" name="Text Placeholder 8">
            <a:extLst>
              <a:ext uri="{FF2B5EF4-FFF2-40B4-BE49-F238E27FC236}">
                <a16:creationId xmlns:a16="http://schemas.microsoft.com/office/drawing/2014/main" xmlns="" id="{38C313AD-DADB-4065-B469-1688801CCEEA}"/>
              </a:ext>
            </a:extLst>
          </p:cNvPr>
          <p:cNvSpPr>
            <a:spLocks noGrp="1"/>
          </p:cNvSpPr>
          <p:nvPr>
            <p:ph type="body" sz="quarter" idx="13" hasCustomPrompt="1"/>
          </p:nvPr>
        </p:nvSpPr>
        <p:spPr>
          <a:xfrm>
            <a:off x="4680012" y="2011650"/>
            <a:ext cx="4886157" cy="3073534"/>
          </a:xfrm>
        </p:spPr>
        <p:txBody>
          <a:bodyPr vert="horz" wrap="square" lIns="91440" tIns="45720" rIns="91440" bIns="45720" rtlCol="0">
            <a:spAutoFit/>
          </a:bodyPr>
          <a:lstStyle>
            <a:lvl1pPr marL="0" indent="0" algn="r">
              <a:buNone/>
              <a:defRPr lang="en-US" sz="21525" b="1" kern="0" spc="8" baseline="0" dirty="0">
                <a:solidFill>
                  <a:srgbClr val="49CEEF"/>
                </a:solidFill>
                <a:latin typeface="Arial Black" panose="020B0A04020102020204" pitchFamily="34" charset="0"/>
              </a:defRPr>
            </a:lvl1pPr>
          </a:lstStyle>
          <a:p>
            <a:pPr marL="171450" lvl="0" indent="-171450"/>
            <a:r>
              <a:rPr lang="en-US" dirty="0"/>
              <a:t>00</a:t>
            </a:r>
          </a:p>
        </p:txBody>
      </p:sp>
      <p:sp>
        <p:nvSpPr>
          <p:cNvPr id="10" name="Rectangle 9">
            <a:extLst>
              <a:ext uri="{FF2B5EF4-FFF2-40B4-BE49-F238E27FC236}">
                <a16:creationId xmlns:a16="http://schemas.microsoft.com/office/drawing/2014/main" xmlns="" id="{9332297E-EF6D-4FDD-96E6-ACE1CE56D479}"/>
              </a:ext>
            </a:extLst>
          </p:cNvPr>
          <p:cNvSpPr/>
          <p:nvPr userDrawn="1"/>
        </p:nvSpPr>
        <p:spPr>
          <a:xfrm>
            <a:off x="251521" y="2708685"/>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3100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ber">
    <p:bg>
      <p:bgPr>
        <a:solidFill>
          <a:schemeClr val="bg1"/>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xmlns="" id="{C59143D0-FCAF-41FB-A492-540C43DB83C0}"/>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1871700" y="365126"/>
            <a:ext cx="664365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61E264C9-A85A-4EAB-ABF5-1F23772B5E9F}"/>
              </a:ext>
            </a:extLst>
          </p:cNvPr>
          <p:cNvSpPr>
            <a:spLocks noGrp="1"/>
          </p:cNvSpPr>
          <p:nvPr>
            <p:ph idx="1"/>
          </p:nvPr>
        </p:nvSpPr>
        <p:spPr>
          <a:xfrm>
            <a:off x="628650" y="2060848"/>
            <a:ext cx="7886700" cy="3888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40715"/>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40715"/>
            <a:ext cx="30861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xmlns="" id="{F4A0BDDA-974C-4553-B192-00D80DAAAE57}"/>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7" name="Text Placeholder 8">
            <a:extLst>
              <a:ext uri="{FF2B5EF4-FFF2-40B4-BE49-F238E27FC236}">
                <a16:creationId xmlns:a16="http://schemas.microsoft.com/office/drawing/2014/main" xmlns="" id="{7FE1E8C5-1D73-4362-8287-0FBC5752C15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49CEE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8" name="Rectangle 7">
            <a:extLst>
              <a:ext uri="{FF2B5EF4-FFF2-40B4-BE49-F238E27FC236}">
                <a16:creationId xmlns:a16="http://schemas.microsoft.com/office/drawing/2014/main" xmlns="" id="{65108B4F-6DCF-4C31-9E72-BA4F0AB127A6}"/>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689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xmlns="" id="{393D0A2B-8CA2-4129-B929-D9E67C2B6001}"/>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628650" y="365126"/>
            <a:ext cx="78867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61E264C9-A85A-4EAB-ABF5-1F23772B5E9F}"/>
              </a:ext>
            </a:extLst>
          </p:cNvPr>
          <p:cNvSpPr>
            <a:spLocks noGrp="1"/>
          </p:cNvSpPr>
          <p:nvPr>
            <p:ph idx="1"/>
          </p:nvPr>
        </p:nvSpPr>
        <p:spPr>
          <a:xfrm>
            <a:off x="628650" y="2060848"/>
            <a:ext cx="7886700" cy="3888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37312"/>
            <a:ext cx="3086100" cy="365125"/>
          </a:xfrm>
        </p:spPr>
        <p:txBody>
          <a:bodyPr/>
          <a:lstStyle/>
          <a:p>
            <a:r>
              <a:rPr lang="en-US" dirty="0"/>
              <a:t>Your Footer</a:t>
            </a:r>
          </a:p>
        </p:txBody>
      </p:sp>
      <p:sp>
        <p:nvSpPr>
          <p:cNvPr id="7" name="Slide Number Placeholder 5">
            <a:extLst>
              <a:ext uri="{FF2B5EF4-FFF2-40B4-BE49-F238E27FC236}">
                <a16:creationId xmlns:a16="http://schemas.microsoft.com/office/drawing/2014/main" xmlns="" id="{6EC362DE-2C35-4627-AE02-92D400E68B9A}"/>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6158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 Nber and Photo">
    <p:bg>
      <p:bgPr>
        <a:solidFill>
          <a:schemeClr val="bg1"/>
        </a:solidFill>
        <a:effectLst/>
      </p:bgPr>
    </p:bg>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xmlns="" id="{D7B3B274-7B3E-4E06-9B7D-FB0F9E4DD9B3}"/>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9" name="Picture Placeholder 18">
            <a:extLst>
              <a:ext uri="{FF2B5EF4-FFF2-40B4-BE49-F238E27FC236}">
                <a16:creationId xmlns:a16="http://schemas.microsoft.com/office/drawing/2014/main" xmlns="" id="{C4F1F8B5-C38A-4C79-8C7A-E92064C49169}"/>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1871700" y="365126"/>
            <a:ext cx="414758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61E264C9-A85A-4EAB-ABF5-1F23772B5E9F}"/>
              </a:ext>
            </a:extLst>
          </p:cNvPr>
          <p:cNvSpPr>
            <a:spLocks noGrp="1"/>
          </p:cNvSpPr>
          <p:nvPr>
            <p:ph idx="1"/>
          </p:nvPr>
        </p:nvSpPr>
        <p:spPr>
          <a:xfrm>
            <a:off x="628650" y="2055812"/>
            <a:ext cx="5390636" cy="3893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4177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41772"/>
            <a:ext cx="3086100" cy="365125"/>
          </a:xfrm>
        </p:spPr>
        <p:txBody>
          <a:bodyPr/>
          <a:lstStyle/>
          <a:p>
            <a:r>
              <a:rPr lang="en-US" dirty="0"/>
              <a:t>Your Footer</a:t>
            </a:r>
          </a:p>
        </p:txBody>
      </p:sp>
      <p:sp>
        <p:nvSpPr>
          <p:cNvPr id="21" name="Text Placeholder 8">
            <a:extLst>
              <a:ext uri="{FF2B5EF4-FFF2-40B4-BE49-F238E27FC236}">
                <a16:creationId xmlns:a16="http://schemas.microsoft.com/office/drawing/2014/main" xmlns="" id="{C268EA9E-D57B-4237-A9D1-EAE6115C19A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49CEE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10" name="Rectangle 9">
            <a:extLst>
              <a:ext uri="{FF2B5EF4-FFF2-40B4-BE49-F238E27FC236}">
                <a16:creationId xmlns:a16="http://schemas.microsoft.com/office/drawing/2014/main" xmlns="" id="{8C4740D3-9A63-4C53-B603-AFD5EA4CA9CD}"/>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5">
            <a:extLst>
              <a:ext uri="{FF2B5EF4-FFF2-40B4-BE49-F238E27FC236}">
                <a16:creationId xmlns:a16="http://schemas.microsoft.com/office/drawing/2014/main" xmlns="" id="{19F662AB-A8A3-470F-9DCD-352D470E7F3C}"/>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17453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nd Photo">
    <p:bg>
      <p:bgPr>
        <a:solidFill>
          <a:schemeClr val="bg1"/>
        </a:solidFill>
        <a:effectLst/>
      </p:bgPr>
    </p:bg>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xmlns="" id="{246823F7-560F-47A1-9C6B-36CC8094373A}"/>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628650" y="365126"/>
            <a:ext cx="539063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61E264C9-A85A-4EAB-ABF5-1F23772B5E9F}"/>
              </a:ext>
            </a:extLst>
          </p:cNvPr>
          <p:cNvSpPr>
            <a:spLocks noGrp="1"/>
          </p:cNvSpPr>
          <p:nvPr>
            <p:ph idx="1"/>
          </p:nvPr>
        </p:nvSpPr>
        <p:spPr>
          <a:xfrm>
            <a:off x="628650" y="2055812"/>
            <a:ext cx="5390636" cy="3893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57008"/>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57008"/>
            <a:ext cx="3086100" cy="365125"/>
          </a:xfrm>
        </p:spPr>
        <p:txBody>
          <a:bodyPr/>
          <a:lstStyle/>
          <a:p>
            <a:r>
              <a:rPr lang="en-US" dirty="0"/>
              <a:t>Your Footer</a:t>
            </a:r>
          </a:p>
        </p:txBody>
      </p:sp>
      <p:sp>
        <p:nvSpPr>
          <p:cNvPr id="8" name="Picture Placeholder 7">
            <a:extLst>
              <a:ext uri="{FF2B5EF4-FFF2-40B4-BE49-F238E27FC236}">
                <a16:creationId xmlns:a16="http://schemas.microsoft.com/office/drawing/2014/main" xmlns="" id="{F43F1024-EF52-4829-ACC7-45E662D8EA92}"/>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9" name="Slide Number Placeholder 5">
            <a:extLst>
              <a:ext uri="{FF2B5EF4-FFF2-40B4-BE49-F238E27FC236}">
                <a16:creationId xmlns:a16="http://schemas.microsoft.com/office/drawing/2014/main" xmlns="" id="{0B78B0F8-B40D-4A4E-B27D-5EF16C09695A}"/>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61205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o Content w/ Nber">
    <p:bg>
      <p:bgPr>
        <a:solidFill>
          <a:schemeClr val="bg1"/>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xmlns="" id="{90A16866-A797-497B-A805-B8495A4782F9}"/>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1871700" y="365126"/>
            <a:ext cx="664365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37312"/>
            <a:ext cx="3086100" cy="365125"/>
          </a:xfrm>
        </p:spPr>
        <p:txBody>
          <a:bodyPr/>
          <a:lstStyle/>
          <a:p>
            <a:r>
              <a:rPr lang="en-US" dirty="0"/>
              <a:t>Your Footer</a:t>
            </a:r>
          </a:p>
        </p:txBody>
      </p:sp>
      <p:sp>
        <p:nvSpPr>
          <p:cNvPr id="7" name="Text Placeholder 8">
            <a:extLst>
              <a:ext uri="{FF2B5EF4-FFF2-40B4-BE49-F238E27FC236}">
                <a16:creationId xmlns:a16="http://schemas.microsoft.com/office/drawing/2014/main" xmlns="" id="{7FE1E8C5-1D73-4362-8287-0FBC5752C15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49CEE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9" name="Rectangle 8">
            <a:extLst>
              <a:ext uri="{FF2B5EF4-FFF2-40B4-BE49-F238E27FC236}">
                <a16:creationId xmlns:a16="http://schemas.microsoft.com/office/drawing/2014/main" xmlns="" id="{4E981CE4-8F55-4D35-A8A0-65318B7E1DE5}"/>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5">
            <a:extLst>
              <a:ext uri="{FF2B5EF4-FFF2-40B4-BE49-F238E27FC236}">
                <a16:creationId xmlns:a16="http://schemas.microsoft.com/office/drawing/2014/main" xmlns="" id="{124781C0-54CA-4BFB-9E7D-758C840C66C8}"/>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132316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No Content">
    <p:bg>
      <p:bgPr>
        <a:solidFill>
          <a:schemeClr val="bg1"/>
        </a:solidFill>
        <a:effectLst/>
      </p:bgPr>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xmlns="" id="{679304BB-F47B-412D-98CB-4648E4549405}"/>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49CEE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xmlns="" id="{D62C1D42-6617-4BEE-98E5-BA7C91BA0ABE}"/>
              </a:ext>
            </a:extLst>
          </p:cNvPr>
          <p:cNvSpPr>
            <a:spLocks noGrp="1"/>
          </p:cNvSpPr>
          <p:nvPr>
            <p:ph type="title"/>
          </p:nvPr>
        </p:nvSpPr>
        <p:spPr>
          <a:xfrm>
            <a:off x="628650" y="365126"/>
            <a:ext cx="788670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xmlns=""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DF0BAC43-A15B-4524-B559-F5C89AB84411}"/>
              </a:ext>
            </a:extLst>
          </p:cNvPr>
          <p:cNvSpPr>
            <a:spLocks noGrp="1"/>
          </p:cNvSpPr>
          <p:nvPr>
            <p:ph type="ftr" sz="quarter" idx="11"/>
          </p:nvPr>
        </p:nvSpPr>
        <p:spPr>
          <a:xfrm>
            <a:off x="3028950" y="6237312"/>
            <a:ext cx="3086100" cy="365125"/>
          </a:xfrm>
        </p:spPr>
        <p:txBody>
          <a:bodyPr/>
          <a:lstStyle/>
          <a:p>
            <a:r>
              <a:rPr lang="en-US"/>
              <a:t>Your Footer</a:t>
            </a:r>
          </a:p>
        </p:txBody>
      </p:sp>
      <p:sp>
        <p:nvSpPr>
          <p:cNvPr id="7" name="Slide Number Placeholder 5">
            <a:extLst>
              <a:ext uri="{FF2B5EF4-FFF2-40B4-BE49-F238E27FC236}">
                <a16:creationId xmlns:a16="http://schemas.microsoft.com/office/drawing/2014/main" xmlns="" id="{DAAA8E90-1821-4DCE-98D4-E1849A571D94}"/>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230531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E92820E-F81D-4DFD-8733-1D24A4D6F55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B584069-DA73-4ED1-8EA9-C3006B8E9DC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C7D7BE-CE32-4BF8-BBEB-E4E9D6548A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xmlns="" id="{2E335E2F-C15A-4548-80F5-181D09C672D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xmlns="" id="{DC2E0BA0-643A-4B18-BC5E-12B02C3A08C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036A72-EF4D-4486-A23C-054FE2E2A8D2}" type="slidenum">
              <a:rPr lang="en-US" smtClean="0"/>
              <a:t>‹N°›</a:t>
            </a:fld>
            <a:endParaRPr lang="en-US"/>
          </a:p>
        </p:txBody>
      </p:sp>
      <p:sp>
        <p:nvSpPr>
          <p:cNvPr id="7" name="Rectangle 6">
            <a:extLst>
              <a:ext uri="{FF2B5EF4-FFF2-40B4-BE49-F238E27FC236}">
                <a16:creationId xmlns:a16="http://schemas.microsoft.com/office/drawing/2014/main" xmlns="" id="{B9D7A131-9B76-4E64-AD97-136DDE626FB1}"/>
              </a:ext>
            </a:extLst>
          </p:cNvPr>
          <p:cNvSpPr/>
          <p:nvPr userDrawn="1"/>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83159601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hf hdr="0"/>
  <p:txStyles>
    <p:titleStyle>
      <a:lvl1pPr algn="l" defTabSz="685800" rtl="0" eaLnBrk="1" latinLnBrk="0" hangingPunct="1">
        <a:lnSpc>
          <a:spcPct val="90000"/>
        </a:lnSpc>
        <a:spcBef>
          <a:spcPct val="0"/>
        </a:spcBef>
        <a:buNone/>
        <a:defRPr sz="3300" b="1" kern="1200" cap="all" baseline="0">
          <a:solidFill>
            <a:schemeClr val="tx1">
              <a:lumMod val="75000"/>
              <a:lumOff val="25000"/>
            </a:schemeClr>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73" r:id="rId1"/>
  </p:sldLayoutIdLst>
  <p:hf hdr="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742201309"/>
      </p:ext>
    </p:extLst>
  </p:cSld>
  <p:clrMap bg1="lt1" tx1="dk1" bg2="lt2" tx2="dk2" accent1="accent1" accent2="accent2" accent3="accent3" accent4="accent4" accent5="accent5" accent6="accent6" hlink="hlink" folHlink="folHlink"/>
  <p:sldLayoutIdLst>
    <p:sldLayoutId id="2147483765"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14104"/>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2716954348"/>
      </p:ext>
    </p:extLst>
  </p:cSld>
  <p:clrMap bg1="lt1" tx1="dk1" bg2="lt2" tx2="dk2" accent1="accent1" accent2="accent2" accent3="accent3" accent4="accent4" accent5="accent5" accent6="accent6" hlink="hlink" folHlink="folHlink"/>
  <p:hf hdr="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showeet.com/terms-of-us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showeet.com/" TargetMode="External"/><Relationship Id="rId7" Type="http://schemas.openxmlformats.org/officeDocument/2006/relationships/hyperlink" Target="http://twitter.com/showeet"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hyperlink" Target="http://pinterest.com/showeet/pins" TargetMode="External"/><Relationship Id="rId5" Type="http://schemas.openxmlformats.org/officeDocument/2006/relationships/hyperlink" Target="http://www.facebook.com/showeetcom" TargetMode="External"/><Relationship Id="rId4" Type="http://schemas.openxmlformats.org/officeDocument/2006/relationships/hyperlink" Target="http://plus.google.com/1064221616130710793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C58EDE2-9C12-4E95-AE15-1944DE2521FC}"/>
              </a:ext>
            </a:extLst>
          </p:cNvPr>
          <p:cNvSpPr>
            <a:spLocks noGrp="1"/>
          </p:cNvSpPr>
          <p:nvPr>
            <p:ph type="ctrTitle"/>
          </p:nvPr>
        </p:nvSpPr>
        <p:spPr/>
        <p:txBody>
          <a:bodyPr>
            <a:normAutofit/>
          </a:bodyPr>
          <a:lstStyle/>
          <a:p>
            <a:r>
              <a:rPr lang="en-US" dirty="0"/>
              <a:t>Your Awesome Presentation Title</a:t>
            </a:r>
          </a:p>
        </p:txBody>
      </p:sp>
      <p:sp>
        <p:nvSpPr>
          <p:cNvPr id="7" name="Subtitle 6">
            <a:extLst>
              <a:ext uri="{FF2B5EF4-FFF2-40B4-BE49-F238E27FC236}">
                <a16:creationId xmlns:a16="http://schemas.microsoft.com/office/drawing/2014/main" xmlns="" id="{E6DCAC89-5D68-4BB2-9B66-DFA32988EB16}"/>
              </a:ext>
            </a:extLst>
          </p:cNvPr>
          <p:cNvSpPr>
            <a:spLocks noGrp="1"/>
          </p:cNvSpPr>
          <p:nvPr>
            <p:ph type="subTitle" idx="1"/>
          </p:nvPr>
        </p:nvSpPr>
        <p:spPr/>
        <p:txBody>
          <a:bodyPr>
            <a:normAutofit/>
          </a:bodyPr>
          <a:lstStyle/>
          <a:p>
            <a:r>
              <a:rPr lang="en-US" dirty="0"/>
              <a:t>An Even More Amazing Subtitle</a:t>
            </a:r>
          </a:p>
        </p:txBody>
      </p:sp>
      <p:sp>
        <p:nvSpPr>
          <p:cNvPr id="8" name="TextBox 7">
            <a:extLst>
              <a:ext uri="{FF2B5EF4-FFF2-40B4-BE49-F238E27FC236}">
                <a16:creationId xmlns:a16="http://schemas.microsoft.com/office/drawing/2014/main" xmlns="" id="{0B2A5452-376D-464E-9B77-487F46B58A20}"/>
              </a:ext>
            </a:extLst>
          </p:cNvPr>
          <p:cNvSpPr txBox="1"/>
          <p:nvPr/>
        </p:nvSpPr>
        <p:spPr>
          <a:xfrm>
            <a:off x="448887" y="764704"/>
            <a:ext cx="3637060" cy="854080"/>
          </a:xfrm>
          <a:prstGeom prst="rect">
            <a:avLst/>
          </a:prstGeom>
          <a:noFill/>
        </p:spPr>
        <p:txBody>
          <a:bodyPr wrap="square" rtlCol="0">
            <a:spAutoFit/>
          </a:bodyPr>
          <a:lstStyle/>
          <a:p>
            <a:pPr algn="ctr" defTabSz="685766"/>
            <a:r>
              <a:rPr lang="en-US" sz="4950" dirty="0">
                <a:solidFill>
                  <a:srgbClr val="E7E6E6">
                    <a:lumMod val="90000"/>
                  </a:srgbClr>
                </a:solidFill>
                <a:latin typeface="Calibri Light" panose="020F0302020204030204"/>
                <a:cs typeface="Arial" panose="020B0604020202020204" pitchFamily="34" charset="0"/>
              </a:rPr>
              <a:t>YOUR</a:t>
            </a:r>
            <a:r>
              <a:rPr lang="en-US" sz="3600" dirty="0">
                <a:solidFill>
                  <a:srgbClr val="E7E6E6">
                    <a:lumMod val="90000"/>
                  </a:srgbClr>
                </a:solidFill>
                <a:latin typeface="Arial Black" panose="020B0A04020102020204" pitchFamily="34" charset="0"/>
                <a:cs typeface="Arial" panose="020B0604020202020204" pitchFamily="34" charset="0"/>
              </a:rPr>
              <a:t> </a:t>
            </a:r>
            <a:r>
              <a:rPr lang="en-US" sz="4950" b="1" dirty="0">
                <a:solidFill>
                  <a:srgbClr val="E7E6E6">
                    <a:lumMod val="50000"/>
                  </a:srgbClr>
                </a:solidFill>
                <a:latin typeface="Calibri Light" panose="020F0302020204030204"/>
                <a:cs typeface="Arial" panose="020B0604020202020204" pitchFamily="34" charset="0"/>
              </a:rPr>
              <a:t>LOGO</a:t>
            </a:r>
          </a:p>
        </p:txBody>
      </p:sp>
    </p:spTree>
    <p:extLst>
      <p:ext uri="{BB962C8B-B14F-4D97-AF65-F5344CB8AC3E}">
        <p14:creationId xmlns:p14="http://schemas.microsoft.com/office/powerpoint/2010/main" val="387351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Section Title</a:t>
            </a:r>
          </a:p>
        </p:txBody>
      </p:sp>
      <p:sp>
        <p:nvSpPr>
          <p:cNvPr id="16" name="Text Placeholder 15"/>
          <p:cNvSpPr>
            <a:spLocks noGrp="1"/>
          </p:cNvSpPr>
          <p:nvPr>
            <p:ph type="body" idx="1"/>
          </p:nvPr>
        </p:nvSpPr>
        <p:spPr/>
        <p:txBody>
          <a:bodyPr>
            <a:noAutofit/>
          </a:bodyPr>
          <a:lstStyle/>
          <a:p>
            <a:r>
              <a:rPr lang="en-US" dirty="0"/>
              <a:t>Your Section Subtitle</a:t>
            </a:r>
          </a:p>
        </p:txBody>
      </p:sp>
      <p:sp>
        <p:nvSpPr>
          <p:cNvPr id="38" name="Date Placeholder 37">
            <a:extLst>
              <a:ext uri="{FF2B5EF4-FFF2-40B4-BE49-F238E27FC236}">
                <a16:creationId xmlns:a16="http://schemas.microsoft.com/office/drawing/2014/main" xmlns="" id="{214893A6-5453-4772-A5C3-6E8247B9F7F7}"/>
              </a:ext>
            </a:extLst>
          </p:cNvPr>
          <p:cNvSpPr>
            <a:spLocks noGrp="1"/>
          </p:cNvSpPr>
          <p:nvPr>
            <p:ph type="dt" sz="half" idx="10"/>
          </p:nvPr>
        </p:nvSpPr>
        <p:spPr/>
        <p:txBody>
          <a:bodyPr/>
          <a:lstStyle/>
          <a:p>
            <a:pPr defTabSz="685766"/>
            <a:r>
              <a:rPr lang="en-US">
                <a:solidFill>
                  <a:prstClr val="black">
                    <a:lumMod val="75000"/>
                    <a:lumOff val="25000"/>
                  </a:prstClr>
                </a:solidFill>
                <a:latin typeface="Calibri" panose="020F0502020204030204"/>
              </a:rPr>
              <a:t>Your Date</a:t>
            </a:r>
          </a:p>
        </p:txBody>
      </p:sp>
      <p:sp>
        <p:nvSpPr>
          <p:cNvPr id="39" name="Footer Placeholder 38">
            <a:extLst>
              <a:ext uri="{FF2B5EF4-FFF2-40B4-BE49-F238E27FC236}">
                <a16:creationId xmlns:a16="http://schemas.microsoft.com/office/drawing/2014/main" xmlns="" id="{19A88EA5-E6FB-4BFB-9421-CB6C4447B890}"/>
              </a:ext>
            </a:extLst>
          </p:cNvPr>
          <p:cNvSpPr>
            <a:spLocks noGrp="1"/>
          </p:cNvSpPr>
          <p:nvPr>
            <p:ph type="ftr" sz="quarter" idx="11"/>
          </p:nvPr>
        </p:nvSpPr>
        <p:spPr/>
        <p:txBody>
          <a:bodyPr/>
          <a:lstStyle/>
          <a:p>
            <a:pPr defTabSz="685766"/>
            <a:r>
              <a:rPr lang="en-US">
                <a:solidFill>
                  <a:prstClr val="black">
                    <a:lumMod val="75000"/>
                    <a:lumOff val="25000"/>
                  </a:prstClr>
                </a:solidFill>
                <a:latin typeface="Calibri" panose="020F0502020204030204"/>
              </a:rPr>
              <a:t>Your Footer</a:t>
            </a:r>
          </a:p>
        </p:txBody>
      </p:sp>
      <p:sp>
        <p:nvSpPr>
          <p:cNvPr id="4" name="Text Placeholder 3">
            <a:extLst>
              <a:ext uri="{FF2B5EF4-FFF2-40B4-BE49-F238E27FC236}">
                <a16:creationId xmlns:a16="http://schemas.microsoft.com/office/drawing/2014/main" xmlns="" id="{B2A56FE4-C890-4B94-95A1-A512A0099527}"/>
              </a:ext>
            </a:extLst>
          </p:cNvPr>
          <p:cNvSpPr>
            <a:spLocks noGrp="1"/>
          </p:cNvSpPr>
          <p:nvPr>
            <p:ph type="body" sz="quarter" idx="13"/>
          </p:nvPr>
        </p:nvSpPr>
        <p:spPr/>
        <p:txBody>
          <a:bodyPr/>
          <a:lstStyle/>
          <a:p>
            <a:r>
              <a:rPr lang="en-US" dirty="0"/>
              <a:t>01</a:t>
            </a:r>
          </a:p>
        </p:txBody>
      </p:sp>
      <p:sp>
        <p:nvSpPr>
          <p:cNvPr id="5" name="Slide Number Placeholder 4">
            <a:extLst>
              <a:ext uri="{FF2B5EF4-FFF2-40B4-BE49-F238E27FC236}">
                <a16:creationId xmlns:a16="http://schemas.microsoft.com/office/drawing/2014/main" xmlns="" id="{82DC42DE-7F41-490E-BFA9-AAF4F8F2189A}"/>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50904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29E27F-D56B-46E4-9441-7F127D6DA63D}"/>
              </a:ext>
            </a:extLst>
          </p:cNvPr>
          <p:cNvSpPr>
            <a:spLocks noGrp="1"/>
          </p:cNvSpPr>
          <p:nvPr>
            <p:ph type="title"/>
          </p:nvPr>
        </p:nvSpPr>
        <p:spPr/>
        <p:txBody>
          <a:bodyPr>
            <a:noAutofit/>
          </a:bodyPr>
          <a:lstStyle/>
          <a:p>
            <a:r>
              <a:rPr lang="en-US" noProof="1"/>
              <a:t>Your Slide Title Goes Here</a:t>
            </a:r>
          </a:p>
        </p:txBody>
      </p:sp>
      <p:sp>
        <p:nvSpPr>
          <p:cNvPr id="6" name="Content Placeholder 5">
            <a:extLst>
              <a:ext uri="{FF2B5EF4-FFF2-40B4-BE49-F238E27FC236}">
                <a16:creationId xmlns:a16="http://schemas.microsoft.com/office/drawing/2014/main" xmlns="" id="{E7130385-8888-4A46-B686-EF482B1F8C54}"/>
              </a:ext>
            </a:extLst>
          </p:cNvPr>
          <p:cNvSpPr>
            <a:spLocks noGrp="1"/>
          </p:cNvSpPr>
          <p:nvPr>
            <p:ph idx="1"/>
          </p:nvPr>
        </p:nvSpPr>
        <p:spPr/>
        <p:txBody>
          <a:bodyPr>
            <a:normAutofit/>
          </a:bodyPr>
          <a:lstStyle/>
          <a:p>
            <a:r>
              <a:rPr lang="en-US" noProof="1"/>
              <a:t>Lorem ipsum dolor sit amet, duis eu. Metus tortor. Eu ut lorem, est sodales amet. Maecenas nam mattis, condimentum semper tristique. </a:t>
            </a:r>
          </a:p>
        </p:txBody>
      </p:sp>
      <p:sp>
        <p:nvSpPr>
          <p:cNvPr id="8" name="Date Placeholder 7">
            <a:extLst>
              <a:ext uri="{FF2B5EF4-FFF2-40B4-BE49-F238E27FC236}">
                <a16:creationId xmlns:a16="http://schemas.microsoft.com/office/drawing/2014/main" xmlns="" id="{2F5D1206-2658-4D46-9EA0-68C407217B54}"/>
              </a:ext>
            </a:extLst>
          </p:cNvPr>
          <p:cNvSpPr>
            <a:spLocks noGrp="1"/>
          </p:cNvSpPr>
          <p:nvPr>
            <p:ph type="dt" sz="half" idx="10"/>
          </p:nvPr>
        </p:nvSpPr>
        <p:spPr/>
        <p:txBody>
          <a:bodyPr/>
          <a:lstStyle/>
          <a:p>
            <a:pPr defTabSz="685766"/>
            <a:r>
              <a:rPr lang="en-US" noProof="1">
                <a:solidFill>
                  <a:prstClr val="black">
                    <a:tint val="75000"/>
                  </a:prstClr>
                </a:solidFill>
                <a:latin typeface="Calibri" panose="020F0502020204030204"/>
              </a:rPr>
              <a:t>Your Date</a:t>
            </a:r>
          </a:p>
        </p:txBody>
      </p:sp>
      <p:sp>
        <p:nvSpPr>
          <p:cNvPr id="9" name="Footer Placeholder 8">
            <a:extLst>
              <a:ext uri="{FF2B5EF4-FFF2-40B4-BE49-F238E27FC236}">
                <a16:creationId xmlns:a16="http://schemas.microsoft.com/office/drawing/2014/main" xmlns="" id="{1D80044F-0AF6-489C-BA16-D8C3AFF4E9FB}"/>
              </a:ext>
            </a:extLst>
          </p:cNvPr>
          <p:cNvSpPr>
            <a:spLocks noGrp="1"/>
          </p:cNvSpPr>
          <p:nvPr>
            <p:ph type="ftr" sz="quarter" idx="11"/>
          </p:nvPr>
        </p:nvSpPr>
        <p:spPr/>
        <p:txBody>
          <a:bodyPr/>
          <a:lstStyle/>
          <a:p>
            <a:pPr defTabSz="685766"/>
            <a:r>
              <a:rPr lang="en-US" noProof="1">
                <a:solidFill>
                  <a:prstClr val="black">
                    <a:tint val="75000"/>
                  </a:prstClr>
                </a:solidFill>
                <a:latin typeface="Calibri" panose="020F0502020204030204"/>
              </a:rPr>
              <a:t>Your Footer</a:t>
            </a:r>
          </a:p>
        </p:txBody>
      </p:sp>
      <p:sp>
        <p:nvSpPr>
          <p:cNvPr id="4" name="Slide Number Placeholder 3">
            <a:extLst>
              <a:ext uri="{FF2B5EF4-FFF2-40B4-BE49-F238E27FC236}">
                <a16:creationId xmlns:a16="http://schemas.microsoft.com/office/drawing/2014/main" xmlns="" id="{899A3D45-71FF-4D41-80B7-3CA0C21E6EC9}"/>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a:t>
            </a:fld>
            <a:endParaRPr lang="en-US">
              <a:solidFill>
                <a:prstClr val="black">
                  <a:lumMod val="75000"/>
                  <a:lumOff val="25000"/>
                </a:prstClr>
              </a:solidFill>
              <a:latin typeface="Calibri" panose="020F0502020204030204"/>
            </a:endParaRPr>
          </a:p>
        </p:txBody>
      </p:sp>
      <p:sp>
        <p:nvSpPr>
          <p:cNvPr id="3" name="Text Placeholder 2">
            <a:extLst>
              <a:ext uri="{FF2B5EF4-FFF2-40B4-BE49-F238E27FC236}">
                <a16:creationId xmlns:a16="http://schemas.microsoft.com/office/drawing/2014/main" xmlns="" id="{74BA5CB2-5523-4E40-A544-0EB7707905DB}"/>
              </a:ext>
            </a:extLst>
          </p:cNvPr>
          <p:cNvSpPr>
            <a:spLocks noGrp="1"/>
          </p:cNvSpPr>
          <p:nvPr>
            <p:ph type="body" sz="quarter" idx="13"/>
          </p:nvPr>
        </p:nvSpPr>
        <p:spPr/>
        <p:txBody>
          <a:bodyPr/>
          <a:lstStyle/>
          <a:p>
            <a:r>
              <a:rPr lang="en-US" noProof="1"/>
              <a:t>01</a:t>
            </a:r>
          </a:p>
        </p:txBody>
      </p:sp>
      <p:sp>
        <p:nvSpPr>
          <p:cNvPr id="11" name="Oval 10">
            <a:extLst>
              <a:ext uri="{FF2B5EF4-FFF2-40B4-BE49-F238E27FC236}">
                <a16:creationId xmlns:a16="http://schemas.microsoft.com/office/drawing/2014/main" xmlns="" id="{482918BE-553F-4B18-87B2-24CE1470BA8C}"/>
              </a:ext>
            </a:extLst>
          </p:cNvPr>
          <p:cNvSpPr/>
          <p:nvPr/>
        </p:nvSpPr>
        <p:spPr>
          <a:xfrm>
            <a:off x="2279702" y="3512695"/>
            <a:ext cx="1578802" cy="157880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noProof="1">
              <a:solidFill>
                <a:prstClr val="white"/>
              </a:solidFill>
              <a:latin typeface="Calibri" panose="020F0502020204030204"/>
            </a:endParaRPr>
          </a:p>
        </p:txBody>
      </p:sp>
      <p:sp>
        <p:nvSpPr>
          <p:cNvPr id="12" name="Oval 11">
            <a:extLst>
              <a:ext uri="{FF2B5EF4-FFF2-40B4-BE49-F238E27FC236}">
                <a16:creationId xmlns:a16="http://schemas.microsoft.com/office/drawing/2014/main" xmlns="" id="{0B4858F7-0DED-4C5F-99CE-96A320BE05F0}"/>
              </a:ext>
            </a:extLst>
          </p:cNvPr>
          <p:cNvSpPr/>
          <p:nvPr/>
        </p:nvSpPr>
        <p:spPr>
          <a:xfrm>
            <a:off x="549093" y="3284984"/>
            <a:ext cx="2034225" cy="2034225"/>
          </a:xfrm>
          <a:prstGeom prst="ellipse">
            <a:avLst/>
          </a:prstGeom>
          <a:solidFill>
            <a:srgbClr val="4ACEE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noProof="1">
              <a:solidFill>
                <a:prstClr val="white"/>
              </a:solidFill>
              <a:latin typeface="Calibri" panose="020F0502020204030204"/>
            </a:endParaRPr>
          </a:p>
        </p:txBody>
      </p:sp>
      <p:sp>
        <p:nvSpPr>
          <p:cNvPr id="13" name="Oval 12">
            <a:extLst>
              <a:ext uri="{FF2B5EF4-FFF2-40B4-BE49-F238E27FC236}">
                <a16:creationId xmlns:a16="http://schemas.microsoft.com/office/drawing/2014/main" xmlns="" id="{24DCC76C-41C1-48BA-924B-88E87F244443}"/>
              </a:ext>
            </a:extLst>
          </p:cNvPr>
          <p:cNvSpPr/>
          <p:nvPr/>
        </p:nvSpPr>
        <p:spPr>
          <a:xfrm>
            <a:off x="5285497" y="3512695"/>
            <a:ext cx="1578802" cy="157880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noProof="1">
              <a:solidFill>
                <a:prstClr val="white"/>
              </a:solidFill>
              <a:latin typeface="Calibri" panose="020F0502020204030204"/>
            </a:endParaRPr>
          </a:p>
        </p:txBody>
      </p:sp>
      <p:sp>
        <p:nvSpPr>
          <p:cNvPr id="14" name="Oval 13">
            <a:extLst>
              <a:ext uri="{FF2B5EF4-FFF2-40B4-BE49-F238E27FC236}">
                <a16:creationId xmlns:a16="http://schemas.microsoft.com/office/drawing/2014/main" xmlns="" id="{BAFB1C2F-694C-4E27-84B4-51AEDBE2E877}"/>
              </a:ext>
            </a:extLst>
          </p:cNvPr>
          <p:cNvSpPr/>
          <p:nvPr/>
        </p:nvSpPr>
        <p:spPr>
          <a:xfrm>
            <a:off x="3554887" y="3284984"/>
            <a:ext cx="2034225" cy="2034225"/>
          </a:xfrm>
          <a:prstGeom prst="ellipse">
            <a:avLst/>
          </a:prstGeom>
          <a:solidFill>
            <a:srgbClr val="4ACEE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noProof="1">
              <a:solidFill>
                <a:prstClr val="white"/>
              </a:solidFill>
              <a:latin typeface="Calibri" panose="020F0502020204030204"/>
            </a:endParaRPr>
          </a:p>
        </p:txBody>
      </p:sp>
      <p:sp>
        <p:nvSpPr>
          <p:cNvPr id="15" name="Oval 14">
            <a:extLst>
              <a:ext uri="{FF2B5EF4-FFF2-40B4-BE49-F238E27FC236}">
                <a16:creationId xmlns:a16="http://schemas.microsoft.com/office/drawing/2014/main" xmlns="" id="{73931A1F-213D-4631-9732-CE39D7237FBE}"/>
              </a:ext>
            </a:extLst>
          </p:cNvPr>
          <p:cNvSpPr/>
          <p:nvPr/>
        </p:nvSpPr>
        <p:spPr>
          <a:xfrm>
            <a:off x="6560682" y="3284984"/>
            <a:ext cx="2034225" cy="2034225"/>
          </a:xfrm>
          <a:prstGeom prst="ellipse">
            <a:avLst/>
          </a:prstGeom>
          <a:solidFill>
            <a:srgbClr val="4ACEE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noProof="1">
              <a:solidFill>
                <a:prstClr val="white"/>
              </a:solidFill>
              <a:latin typeface="Calibri" panose="020F0502020204030204"/>
            </a:endParaRPr>
          </a:p>
        </p:txBody>
      </p:sp>
      <p:sp>
        <p:nvSpPr>
          <p:cNvPr id="16" name="TextBox 15">
            <a:extLst>
              <a:ext uri="{FF2B5EF4-FFF2-40B4-BE49-F238E27FC236}">
                <a16:creationId xmlns:a16="http://schemas.microsoft.com/office/drawing/2014/main" xmlns="" id="{ADE3A871-2B0F-49E8-8DE8-0A8764B33D44}"/>
              </a:ext>
            </a:extLst>
          </p:cNvPr>
          <p:cNvSpPr txBox="1"/>
          <p:nvPr/>
        </p:nvSpPr>
        <p:spPr>
          <a:xfrm>
            <a:off x="809014" y="4025097"/>
            <a:ext cx="1514385" cy="553998"/>
          </a:xfrm>
          <a:prstGeom prst="rect">
            <a:avLst/>
          </a:prstGeom>
          <a:noFill/>
        </p:spPr>
        <p:txBody>
          <a:bodyPr wrap="square" rtlCol="0" anchor="ctr">
            <a:spAutoFit/>
          </a:bodyPr>
          <a:lstStyle/>
          <a:p>
            <a:pPr algn="ctr" defTabSz="685766"/>
            <a:r>
              <a:rPr lang="en-US" sz="1500" i="1" noProof="1">
                <a:solidFill>
                  <a:srgbClr val="E7E6E6">
                    <a:lumMod val="50000"/>
                  </a:srgbClr>
                </a:solidFill>
                <a:latin typeface="Arial" panose="020B0604020202020204" pitchFamily="34" charset="0"/>
                <a:cs typeface="Arial" panose="020B0604020202020204" pitchFamily="34" charset="0"/>
              </a:rPr>
              <a:t>Lorem Ipsum Dolor Sit</a:t>
            </a:r>
          </a:p>
        </p:txBody>
      </p:sp>
      <p:sp>
        <p:nvSpPr>
          <p:cNvPr id="17" name="TextBox 16">
            <a:extLst>
              <a:ext uri="{FF2B5EF4-FFF2-40B4-BE49-F238E27FC236}">
                <a16:creationId xmlns:a16="http://schemas.microsoft.com/office/drawing/2014/main" xmlns="" id="{727CF111-A838-41CA-A56E-86A47853AF4E}"/>
              </a:ext>
            </a:extLst>
          </p:cNvPr>
          <p:cNvSpPr txBox="1"/>
          <p:nvPr/>
        </p:nvSpPr>
        <p:spPr>
          <a:xfrm>
            <a:off x="3814809" y="4025097"/>
            <a:ext cx="1514385" cy="553998"/>
          </a:xfrm>
          <a:prstGeom prst="rect">
            <a:avLst/>
          </a:prstGeom>
          <a:noFill/>
        </p:spPr>
        <p:txBody>
          <a:bodyPr wrap="square" rtlCol="0" anchor="ctr">
            <a:spAutoFit/>
          </a:bodyPr>
          <a:lstStyle/>
          <a:p>
            <a:pPr algn="ctr" defTabSz="685766"/>
            <a:r>
              <a:rPr lang="en-US" sz="1500" i="1" noProof="1">
                <a:solidFill>
                  <a:srgbClr val="E7E6E6">
                    <a:lumMod val="50000"/>
                  </a:srgbClr>
                </a:solidFill>
                <a:latin typeface="Arial" panose="020B0604020202020204" pitchFamily="34" charset="0"/>
                <a:cs typeface="Arial" panose="020B0604020202020204" pitchFamily="34" charset="0"/>
              </a:rPr>
              <a:t>Lorem Ipsum Dolor Sit</a:t>
            </a:r>
          </a:p>
        </p:txBody>
      </p:sp>
      <p:sp>
        <p:nvSpPr>
          <p:cNvPr id="18" name="TextBox 17">
            <a:extLst>
              <a:ext uri="{FF2B5EF4-FFF2-40B4-BE49-F238E27FC236}">
                <a16:creationId xmlns:a16="http://schemas.microsoft.com/office/drawing/2014/main" xmlns="" id="{A07F7552-2DF0-46A1-A623-A141B1F8CA79}"/>
              </a:ext>
            </a:extLst>
          </p:cNvPr>
          <p:cNvSpPr txBox="1"/>
          <p:nvPr/>
        </p:nvSpPr>
        <p:spPr>
          <a:xfrm>
            <a:off x="6820605" y="4025097"/>
            <a:ext cx="1514385" cy="553998"/>
          </a:xfrm>
          <a:prstGeom prst="rect">
            <a:avLst/>
          </a:prstGeom>
          <a:noFill/>
        </p:spPr>
        <p:txBody>
          <a:bodyPr wrap="square" rtlCol="0" anchor="ctr">
            <a:spAutoFit/>
          </a:bodyPr>
          <a:lstStyle/>
          <a:p>
            <a:pPr algn="ctr" defTabSz="685766"/>
            <a:r>
              <a:rPr lang="en-US" sz="1500" i="1" noProof="1">
                <a:solidFill>
                  <a:srgbClr val="E7E6E6">
                    <a:lumMod val="50000"/>
                  </a:srgbClr>
                </a:solidFill>
                <a:latin typeface="Arial" panose="020B0604020202020204" pitchFamily="34" charset="0"/>
                <a:cs typeface="Arial" panose="020B0604020202020204" pitchFamily="34" charset="0"/>
              </a:rPr>
              <a:t>Lorem Ipsum Dolor Sit</a:t>
            </a:r>
          </a:p>
        </p:txBody>
      </p:sp>
      <p:sp>
        <p:nvSpPr>
          <p:cNvPr id="19" name="TextBox 18">
            <a:extLst>
              <a:ext uri="{FF2B5EF4-FFF2-40B4-BE49-F238E27FC236}">
                <a16:creationId xmlns:a16="http://schemas.microsoft.com/office/drawing/2014/main" xmlns="" id="{98EDAE61-B0D0-4F7C-9669-49875994EDA0}"/>
              </a:ext>
            </a:extLst>
          </p:cNvPr>
          <p:cNvSpPr txBox="1"/>
          <p:nvPr/>
        </p:nvSpPr>
        <p:spPr>
          <a:xfrm>
            <a:off x="2571834" y="3909681"/>
            <a:ext cx="1015264" cy="784830"/>
          </a:xfrm>
          <a:prstGeom prst="rect">
            <a:avLst/>
          </a:prstGeom>
          <a:noFill/>
        </p:spPr>
        <p:txBody>
          <a:bodyPr wrap="square" rtlCol="0" anchor="ctr">
            <a:spAutoFit/>
          </a:bodyPr>
          <a:lstStyle/>
          <a:p>
            <a:pPr algn="ctr" defTabSz="685766"/>
            <a:r>
              <a:rPr lang="en-US" sz="1500" i="1" noProof="1">
                <a:solidFill>
                  <a:schemeClr val="tx1">
                    <a:lumMod val="65000"/>
                    <a:lumOff val="35000"/>
                  </a:schemeClr>
                </a:solidFill>
                <a:latin typeface="Arial" panose="020B0604020202020204" pitchFamily="34" charset="0"/>
                <a:cs typeface="Arial" panose="020B0604020202020204" pitchFamily="34" charset="0"/>
              </a:rPr>
              <a:t>Lorem Ipsum Dolor</a:t>
            </a:r>
          </a:p>
        </p:txBody>
      </p:sp>
      <p:sp>
        <p:nvSpPr>
          <p:cNvPr id="20" name="TextBox 19">
            <a:extLst>
              <a:ext uri="{FF2B5EF4-FFF2-40B4-BE49-F238E27FC236}">
                <a16:creationId xmlns:a16="http://schemas.microsoft.com/office/drawing/2014/main" xmlns="" id="{38B3B522-D73C-4532-B532-C6AE5A5DE343}"/>
              </a:ext>
            </a:extLst>
          </p:cNvPr>
          <p:cNvSpPr txBox="1"/>
          <p:nvPr/>
        </p:nvSpPr>
        <p:spPr>
          <a:xfrm>
            <a:off x="5547268" y="3909681"/>
            <a:ext cx="1015264" cy="784830"/>
          </a:xfrm>
          <a:prstGeom prst="rect">
            <a:avLst/>
          </a:prstGeom>
          <a:noFill/>
        </p:spPr>
        <p:txBody>
          <a:bodyPr wrap="square" rtlCol="0" anchor="ctr">
            <a:spAutoFit/>
          </a:bodyPr>
          <a:lstStyle/>
          <a:p>
            <a:pPr algn="ctr" defTabSz="685766"/>
            <a:r>
              <a:rPr lang="en-US" sz="1500" i="1" noProof="1">
                <a:solidFill>
                  <a:schemeClr val="tx1">
                    <a:lumMod val="65000"/>
                    <a:lumOff val="35000"/>
                  </a:schemeClr>
                </a:solidFill>
                <a:latin typeface="Arial" panose="020B0604020202020204" pitchFamily="34" charset="0"/>
                <a:cs typeface="Arial" panose="020B0604020202020204" pitchFamily="34" charset="0"/>
              </a:rPr>
              <a:t>Lorem Ipsum Dolor</a:t>
            </a:r>
          </a:p>
        </p:txBody>
      </p:sp>
    </p:spTree>
    <p:extLst>
      <p:ext uri="{BB962C8B-B14F-4D97-AF65-F5344CB8AC3E}">
        <p14:creationId xmlns:p14="http://schemas.microsoft.com/office/powerpoint/2010/main" val="373315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BB151AE3-EBBB-4FBB-B795-AAA590724D6B}"/>
              </a:ext>
            </a:extLst>
          </p:cNvPr>
          <p:cNvSpPr>
            <a:spLocks noGrp="1"/>
          </p:cNvSpPr>
          <p:nvPr>
            <p:ph type="pic" sz="quarter" idx="15"/>
          </p:nvPr>
        </p:nvSpPr>
        <p:spPr/>
      </p:sp>
      <p:sp>
        <p:nvSpPr>
          <p:cNvPr id="5" name="Title 4">
            <a:extLst>
              <a:ext uri="{FF2B5EF4-FFF2-40B4-BE49-F238E27FC236}">
                <a16:creationId xmlns:a16="http://schemas.microsoft.com/office/drawing/2014/main" xmlns="" id="{0D29E27F-D56B-46E4-9441-7F127D6DA63D}"/>
              </a:ext>
            </a:extLst>
          </p:cNvPr>
          <p:cNvSpPr>
            <a:spLocks noGrp="1"/>
          </p:cNvSpPr>
          <p:nvPr>
            <p:ph type="title"/>
          </p:nvPr>
        </p:nvSpPr>
        <p:spPr/>
        <p:txBody>
          <a:bodyPr>
            <a:noAutofit/>
          </a:bodyPr>
          <a:lstStyle/>
          <a:p>
            <a:r>
              <a:rPr lang="en-US" noProof="1"/>
              <a:t>Your Slide Title Goes Here</a:t>
            </a:r>
          </a:p>
        </p:txBody>
      </p:sp>
      <p:sp>
        <p:nvSpPr>
          <p:cNvPr id="6" name="Content Placeholder 5">
            <a:extLst>
              <a:ext uri="{FF2B5EF4-FFF2-40B4-BE49-F238E27FC236}">
                <a16:creationId xmlns:a16="http://schemas.microsoft.com/office/drawing/2014/main" xmlns="" id="{E7130385-8888-4A46-B686-EF482B1F8C54}"/>
              </a:ext>
            </a:extLst>
          </p:cNvPr>
          <p:cNvSpPr>
            <a:spLocks noGrp="1"/>
          </p:cNvSpPr>
          <p:nvPr>
            <p:ph idx="1"/>
          </p:nvPr>
        </p:nvSpPr>
        <p:spPr/>
        <p:txBody>
          <a:bodyPr>
            <a:normAutofit/>
          </a:bodyPr>
          <a:lstStyle/>
          <a:p>
            <a:r>
              <a:rPr lang="en-US" noProof="1"/>
              <a:t>Lorem ipsum dolor sit amet, duis eu. Metus tortor. Eu ut lorem, est sodales amet. Maecenas nam mattis, condimentum semper tristique.</a:t>
            </a:r>
          </a:p>
          <a:p>
            <a:r>
              <a:rPr lang="en-US" noProof="1"/>
              <a:t>Maecenas nam mattis, condimentum semper tristique. Morbi sed diam ullamcorper cubilia et.</a:t>
            </a:r>
          </a:p>
          <a:p>
            <a:r>
              <a:rPr lang="en-US" noProof="1"/>
              <a:t>Dicta adipiscing id usu, vero idque an ius, in nisl deseruisse nam. Eu feugait nostrum usu, mei graeci conclusionemque te. Usu stet scripserit ea, vis ea erroribus reprehendunt. Ad vim aliquip euismod.</a:t>
            </a:r>
          </a:p>
        </p:txBody>
      </p:sp>
      <p:sp>
        <p:nvSpPr>
          <p:cNvPr id="8" name="Date Placeholder 7">
            <a:extLst>
              <a:ext uri="{FF2B5EF4-FFF2-40B4-BE49-F238E27FC236}">
                <a16:creationId xmlns:a16="http://schemas.microsoft.com/office/drawing/2014/main" xmlns="" id="{2F5D1206-2658-4D46-9EA0-68C407217B54}"/>
              </a:ext>
            </a:extLst>
          </p:cNvPr>
          <p:cNvSpPr>
            <a:spLocks noGrp="1"/>
          </p:cNvSpPr>
          <p:nvPr>
            <p:ph type="dt" sz="half" idx="10"/>
          </p:nvPr>
        </p:nvSpPr>
        <p:spPr/>
        <p:txBody>
          <a:bodyPr/>
          <a:lstStyle/>
          <a:p>
            <a:pPr defTabSz="685766"/>
            <a:r>
              <a:rPr lang="en-US" noProof="1">
                <a:solidFill>
                  <a:prstClr val="black">
                    <a:tint val="75000"/>
                  </a:prstClr>
                </a:solidFill>
                <a:latin typeface="Calibri" panose="020F0502020204030204"/>
              </a:rPr>
              <a:t>Your Date</a:t>
            </a:r>
          </a:p>
        </p:txBody>
      </p:sp>
      <p:sp>
        <p:nvSpPr>
          <p:cNvPr id="9" name="Footer Placeholder 8">
            <a:extLst>
              <a:ext uri="{FF2B5EF4-FFF2-40B4-BE49-F238E27FC236}">
                <a16:creationId xmlns:a16="http://schemas.microsoft.com/office/drawing/2014/main" xmlns="" id="{1D80044F-0AF6-489C-BA16-D8C3AFF4E9FB}"/>
              </a:ext>
            </a:extLst>
          </p:cNvPr>
          <p:cNvSpPr>
            <a:spLocks noGrp="1"/>
          </p:cNvSpPr>
          <p:nvPr>
            <p:ph type="ftr" sz="quarter" idx="11"/>
          </p:nvPr>
        </p:nvSpPr>
        <p:spPr/>
        <p:txBody>
          <a:bodyPr/>
          <a:lstStyle/>
          <a:p>
            <a:pPr defTabSz="685766"/>
            <a:r>
              <a:rPr lang="en-US" noProof="1">
                <a:solidFill>
                  <a:prstClr val="black">
                    <a:tint val="75000"/>
                  </a:prstClr>
                </a:solidFill>
                <a:latin typeface="Calibri" panose="020F0502020204030204"/>
              </a:rPr>
              <a:t>Your Footer</a:t>
            </a:r>
          </a:p>
        </p:txBody>
      </p:sp>
      <p:sp>
        <p:nvSpPr>
          <p:cNvPr id="3" name="Text Placeholder 2">
            <a:extLst>
              <a:ext uri="{FF2B5EF4-FFF2-40B4-BE49-F238E27FC236}">
                <a16:creationId xmlns:a16="http://schemas.microsoft.com/office/drawing/2014/main" xmlns="" id="{74BA5CB2-5523-4E40-A544-0EB7707905DB}"/>
              </a:ext>
            </a:extLst>
          </p:cNvPr>
          <p:cNvSpPr>
            <a:spLocks noGrp="1"/>
          </p:cNvSpPr>
          <p:nvPr>
            <p:ph type="body" sz="quarter" idx="13"/>
          </p:nvPr>
        </p:nvSpPr>
        <p:spPr/>
        <p:txBody>
          <a:bodyPr/>
          <a:lstStyle/>
          <a:p>
            <a:r>
              <a:rPr lang="en-US" noProof="1"/>
              <a:t>01</a:t>
            </a:r>
          </a:p>
        </p:txBody>
      </p:sp>
      <p:sp>
        <p:nvSpPr>
          <p:cNvPr id="7" name="Slide Number Placeholder 6">
            <a:extLst>
              <a:ext uri="{FF2B5EF4-FFF2-40B4-BE49-F238E27FC236}">
                <a16:creationId xmlns:a16="http://schemas.microsoft.com/office/drawing/2014/main" xmlns="" id="{01998131-5978-4D88-AADC-2AA1C47859F4}"/>
              </a:ext>
            </a:extLst>
          </p:cNvPr>
          <p:cNvSpPr>
            <a:spLocks noGrp="1"/>
          </p:cNvSpPr>
          <p:nvPr>
            <p:ph type="sldNum" sz="quarter" idx="12"/>
          </p:nvPr>
        </p:nvSpPr>
        <p:spPr/>
        <p:txBody>
          <a:bodyPr/>
          <a:lstStyle/>
          <a:p>
            <a:pPr defTabSz="685766"/>
            <a:fld id="{F9036A72-EF4D-4486-A23C-054FE2E2A8D2}" type="slidenum">
              <a:rPr lang="en-US" noProof="1" smtClean="0">
                <a:solidFill>
                  <a:prstClr val="black">
                    <a:lumMod val="75000"/>
                    <a:lumOff val="25000"/>
                  </a:prstClr>
                </a:solidFill>
                <a:latin typeface="Calibri" panose="020F0502020204030204"/>
              </a:rPr>
              <a:pPr defTabSz="685766"/>
              <a:t>4</a:t>
            </a:fld>
            <a:endParaRPr lang="en-US" noProof="1">
              <a:solidFill>
                <a:prstClr val="black">
                  <a:lumMod val="75000"/>
                  <a:lumOff val="25000"/>
                </a:prstClr>
              </a:solidFill>
              <a:latin typeface="Calibri" panose="020F0502020204030204"/>
            </a:endParaRPr>
          </a:p>
        </p:txBody>
      </p:sp>
      <p:sp>
        <p:nvSpPr>
          <p:cNvPr id="12" name="Freeform: Shape 11">
            <a:extLst>
              <a:ext uri="{FF2B5EF4-FFF2-40B4-BE49-F238E27FC236}">
                <a16:creationId xmlns:a16="http://schemas.microsoft.com/office/drawing/2014/main" xmlns="" id="{180CF57B-2B72-4794-A6BB-C0BD3E7D8FA3}"/>
              </a:ext>
            </a:extLst>
          </p:cNvPr>
          <p:cNvSpPr/>
          <p:nvPr/>
        </p:nvSpPr>
        <p:spPr>
          <a:xfrm>
            <a:off x="7136028" y="774840"/>
            <a:ext cx="2007972" cy="5089773"/>
          </a:xfrm>
          <a:custGeom>
            <a:avLst/>
            <a:gdLst>
              <a:gd name="connsiteX0" fmla="*/ 2007972 w 2007972"/>
              <a:gd name="connsiteY0" fmla="*/ 0 h 5089773"/>
              <a:gd name="connsiteX1" fmla="*/ 2007972 w 2007972"/>
              <a:gd name="connsiteY1" fmla="*/ 5089773 h 5089773"/>
              <a:gd name="connsiteX2" fmla="*/ 1840635 w 2007972"/>
              <a:gd name="connsiteY2" fmla="*/ 5046746 h 5089773"/>
              <a:gd name="connsiteX3" fmla="*/ 0 w 2007972"/>
              <a:gd name="connsiteY3" fmla="*/ 2544886 h 5089773"/>
              <a:gd name="connsiteX4" fmla="*/ 1840635 w 2007972"/>
              <a:gd name="connsiteY4" fmla="*/ 43027 h 5089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972" h="5089773">
                <a:moveTo>
                  <a:pt x="2007972" y="0"/>
                </a:moveTo>
                <a:lnTo>
                  <a:pt x="2007972" y="5089773"/>
                </a:lnTo>
                <a:lnTo>
                  <a:pt x="1840635" y="5046746"/>
                </a:lnTo>
                <a:cubicBezTo>
                  <a:pt x="774265" y="4715070"/>
                  <a:pt x="0" y="3720397"/>
                  <a:pt x="0" y="2544886"/>
                </a:cubicBezTo>
                <a:cubicBezTo>
                  <a:pt x="0" y="1369375"/>
                  <a:pt x="774265" y="374702"/>
                  <a:pt x="1840635" y="43027"/>
                </a:cubicBezTo>
                <a:close/>
              </a:path>
            </a:pathLst>
          </a:custGeom>
          <a:solidFill>
            <a:srgbClr val="4ACEE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1"/>
          </a:p>
        </p:txBody>
      </p:sp>
    </p:spTree>
    <p:extLst>
      <p:ext uri="{BB962C8B-B14F-4D97-AF65-F5344CB8AC3E}">
        <p14:creationId xmlns:p14="http://schemas.microsoft.com/office/powerpoint/2010/main" val="36606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0714F9A-57FC-47D3-A196-531173ED61B7}"/>
              </a:ext>
            </a:extLst>
          </p:cNvPr>
          <p:cNvSpPr>
            <a:spLocks noGrp="1"/>
          </p:cNvSpPr>
          <p:nvPr>
            <p:ph type="title"/>
          </p:nvPr>
        </p:nvSpPr>
        <p:spPr/>
        <p:txBody>
          <a:bodyPr>
            <a:noAutofit/>
          </a:bodyPr>
          <a:lstStyle/>
          <a:p>
            <a:r>
              <a:rPr lang="en-US" dirty="0"/>
              <a:t>Transition Slide</a:t>
            </a:r>
          </a:p>
        </p:txBody>
      </p:sp>
      <p:sp>
        <p:nvSpPr>
          <p:cNvPr id="4" name="Text Placeholder 3">
            <a:extLst>
              <a:ext uri="{FF2B5EF4-FFF2-40B4-BE49-F238E27FC236}">
                <a16:creationId xmlns:a16="http://schemas.microsoft.com/office/drawing/2014/main" xmlns="" id="{F237E9A6-4B72-4A45-A29F-D1E0E340AAC4}"/>
              </a:ext>
            </a:extLst>
          </p:cNvPr>
          <p:cNvSpPr>
            <a:spLocks noGrp="1"/>
          </p:cNvSpPr>
          <p:nvPr>
            <p:ph type="body" idx="1"/>
          </p:nvPr>
        </p:nvSpPr>
        <p:spPr/>
        <p:txBody>
          <a:bodyPr/>
          <a:lstStyle/>
          <a:p>
            <a:r>
              <a:rPr lang="en-US" dirty="0"/>
              <a:t>Plain Background Color</a:t>
            </a:r>
          </a:p>
        </p:txBody>
      </p:sp>
      <p:sp>
        <p:nvSpPr>
          <p:cNvPr id="16" name="Date Placeholder 15">
            <a:extLst>
              <a:ext uri="{FF2B5EF4-FFF2-40B4-BE49-F238E27FC236}">
                <a16:creationId xmlns:a16="http://schemas.microsoft.com/office/drawing/2014/main" xmlns="" id="{4C66CD44-9C52-4CFB-8975-3B034BC5D7AC}"/>
              </a:ext>
            </a:extLst>
          </p:cNvPr>
          <p:cNvSpPr>
            <a:spLocks noGrp="1"/>
          </p:cNvSpPr>
          <p:nvPr>
            <p:ph type="dt" sz="half" idx="10"/>
          </p:nvPr>
        </p:nvSpPr>
        <p:spPr/>
        <p:txBody>
          <a:bodyPr/>
          <a:lstStyle/>
          <a:p>
            <a:pPr defTabSz="685766"/>
            <a:r>
              <a:rPr lang="en-US">
                <a:solidFill>
                  <a:prstClr val="black">
                    <a:lumMod val="75000"/>
                    <a:lumOff val="25000"/>
                  </a:prstClr>
                </a:solidFill>
                <a:latin typeface="Calibri" panose="020F0502020204030204"/>
              </a:rPr>
              <a:t>Your Date</a:t>
            </a:r>
          </a:p>
        </p:txBody>
      </p:sp>
      <p:sp>
        <p:nvSpPr>
          <p:cNvPr id="17" name="Footer Placeholder 16">
            <a:extLst>
              <a:ext uri="{FF2B5EF4-FFF2-40B4-BE49-F238E27FC236}">
                <a16:creationId xmlns:a16="http://schemas.microsoft.com/office/drawing/2014/main" xmlns="" id="{67294BB8-BC44-4C40-92EC-EEECFE98308E}"/>
              </a:ext>
            </a:extLst>
          </p:cNvPr>
          <p:cNvSpPr>
            <a:spLocks noGrp="1"/>
          </p:cNvSpPr>
          <p:nvPr>
            <p:ph type="ftr" sz="quarter" idx="11"/>
          </p:nvPr>
        </p:nvSpPr>
        <p:spPr/>
        <p:txBody>
          <a:bodyPr/>
          <a:lstStyle/>
          <a:p>
            <a:pPr defTabSz="685766"/>
            <a:r>
              <a:rPr lang="en-US">
                <a:solidFill>
                  <a:prstClr val="black">
                    <a:lumMod val="75000"/>
                    <a:lumOff val="25000"/>
                  </a:prstClr>
                </a:solidFill>
                <a:latin typeface="Calibri" panose="020F0502020204030204"/>
              </a:rPr>
              <a:t>Your Footer</a:t>
            </a:r>
          </a:p>
        </p:txBody>
      </p:sp>
      <p:sp>
        <p:nvSpPr>
          <p:cNvPr id="7" name="Text Placeholder 6">
            <a:extLst>
              <a:ext uri="{FF2B5EF4-FFF2-40B4-BE49-F238E27FC236}">
                <a16:creationId xmlns:a16="http://schemas.microsoft.com/office/drawing/2014/main" xmlns="" id="{E5826006-0080-44B8-8BE8-BA93ED3550F9}"/>
              </a:ext>
            </a:extLst>
          </p:cNvPr>
          <p:cNvSpPr>
            <a:spLocks noGrp="1"/>
          </p:cNvSpPr>
          <p:nvPr>
            <p:ph type="body" sz="quarter" idx="13"/>
          </p:nvPr>
        </p:nvSpPr>
        <p:spPr/>
        <p:txBody>
          <a:bodyPr/>
          <a:lstStyle/>
          <a:p>
            <a:r>
              <a:rPr lang="en-US" dirty="0"/>
              <a:t>01</a:t>
            </a:r>
          </a:p>
        </p:txBody>
      </p:sp>
      <p:sp>
        <p:nvSpPr>
          <p:cNvPr id="8" name="Slide Number Placeholder 7">
            <a:extLst>
              <a:ext uri="{FF2B5EF4-FFF2-40B4-BE49-F238E27FC236}">
                <a16:creationId xmlns:a16="http://schemas.microsoft.com/office/drawing/2014/main" xmlns="" id="{808A41B7-7A1A-4B77-9C9D-D763CFA0DA0E}"/>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5</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376913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29E27F-D56B-46E4-9441-7F127D6DA63D}"/>
              </a:ext>
            </a:extLst>
          </p:cNvPr>
          <p:cNvSpPr>
            <a:spLocks noGrp="1"/>
          </p:cNvSpPr>
          <p:nvPr>
            <p:ph type="title"/>
          </p:nvPr>
        </p:nvSpPr>
        <p:spPr>
          <a:xfrm>
            <a:off x="3923928" y="-38694"/>
            <a:ext cx="4969464" cy="1325563"/>
          </a:xfrm>
        </p:spPr>
        <p:txBody>
          <a:bodyPr>
            <a:noAutofit/>
          </a:bodyPr>
          <a:lstStyle/>
          <a:p>
            <a:r>
              <a:rPr lang="en-US" noProof="1"/>
              <a:t>Your Slide Title Goes Here</a:t>
            </a:r>
          </a:p>
        </p:txBody>
      </p:sp>
      <p:sp>
        <p:nvSpPr>
          <p:cNvPr id="6" name="Content Placeholder 5">
            <a:extLst>
              <a:ext uri="{FF2B5EF4-FFF2-40B4-BE49-F238E27FC236}">
                <a16:creationId xmlns:a16="http://schemas.microsoft.com/office/drawing/2014/main" xmlns="" id="{E7130385-8888-4A46-B686-EF482B1F8C54}"/>
              </a:ext>
            </a:extLst>
          </p:cNvPr>
          <p:cNvSpPr>
            <a:spLocks noGrp="1"/>
          </p:cNvSpPr>
          <p:nvPr>
            <p:ph idx="1"/>
          </p:nvPr>
        </p:nvSpPr>
        <p:spPr/>
        <p:txBody>
          <a:bodyPr>
            <a:normAutofit/>
          </a:bodyPr>
          <a:lstStyle/>
          <a:p>
            <a:r>
              <a:rPr lang="en-US" noProof="1"/>
              <a:t>Lorem ipsum dolor sit amet, duis eu. Metus tortor. Eu ut lorem, est sodales amet. Maecenas nam mattis, condimentum semper tristique. </a:t>
            </a:r>
          </a:p>
        </p:txBody>
      </p:sp>
      <p:sp>
        <p:nvSpPr>
          <p:cNvPr id="8" name="Date Placeholder 7">
            <a:extLst>
              <a:ext uri="{FF2B5EF4-FFF2-40B4-BE49-F238E27FC236}">
                <a16:creationId xmlns:a16="http://schemas.microsoft.com/office/drawing/2014/main" xmlns="" id="{2F5D1206-2658-4D46-9EA0-68C407217B54}"/>
              </a:ext>
            </a:extLst>
          </p:cNvPr>
          <p:cNvSpPr>
            <a:spLocks noGrp="1"/>
          </p:cNvSpPr>
          <p:nvPr>
            <p:ph type="dt" sz="half" idx="10"/>
          </p:nvPr>
        </p:nvSpPr>
        <p:spPr/>
        <p:txBody>
          <a:bodyPr/>
          <a:lstStyle/>
          <a:p>
            <a:pPr defTabSz="685766"/>
            <a:r>
              <a:rPr lang="en-US" noProof="1">
                <a:solidFill>
                  <a:prstClr val="black">
                    <a:lumMod val="75000"/>
                    <a:lumOff val="25000"/>
                  </a:prstClr>
                </a:solidFill>
                <a:latin typeface="Calibri" panose="020F0502020204030204"/>
              </a:rPr>
              <a:t>Your Date</a:t>
            </a:r>
          </a:p>
        </p:txBody>
      </p:sp>
      <p:sp>
        <p:nvSpPr>
          <p:cNvPr id="9" name="Footer Placeholder 8">
            <a:extLst>
              <a:ext uri="{FF2B5EF4-FFF2-40B4-BE49-F238E27FC236}">
                <a16:creationId xmlns:a16="http://schemas.microsoft.com/office/drawing/2014/main" xmlns="" id="{1D80044F-0AF6-489C-BA16-D8C3AFF4E9FB}"/>
              </a:ext>
            </a:extLst>
          </p:cNvPr>
          <p:cNvSpPr>
            <a:spLocks noGrp="1"/>
          </p:cNvSpPr>
          <p:nvPr>
            <p:ph type="ftr" sz="quarter" idx="11"/>
          </p:nvPr>
        </p:nvSpPr>
        <p:spPr/>
        <p:txBody>
          <a:bodyPr/>
          <a:lstStyle/>
          <a:p>
            <a:pPr defTabSz="685766"/>
            <a:r>
              <a:rPr lang="en-US" noProof="1">
                <a:solidFill>
                  <a:prstClr val="black">
                    <a:lumMod val="75000"/>
                    <a:lumOff val="25000"/>
                  </a:prstClr>
                </a:solidFill>
                <a:latin typeface="Calibri" panose="020F0502020204030204"/>
              </a:rPr>
              <a:t>Your Footer</a:t>
            </a:r>
          </a:p>
        </p:txBody>
      </p:sp>
      <p:sp>
        <p:nvSpPr>
          <p:cNvPr id="3" name="Text Placeholder 2">
            <a:extLst>
              <a:ext uri="{FF2B5EF4-FFF2-40B4-BE49-F238E27FC236}">
                <a16:creationId xmlns:a16="http://schemas.microsoft.com/office/drawing/2014/main" xmlns="" id="{74BA5CB2-5523-4E40-A544-0EB7707905DB}"/>
              </a:ext>
            </a:extLst>
          </p:cNvPr>
          <p:cNvSpPr>
            <a:spLocks noGrp="1"/>
          </p:cNvSpPr>
          <p:nvPr>
            <p:ph type="body" sz="quarter" idx="14"/>
          </p:nvPr>
        </p:nvSpPr>
        <p:spPr/>
        <p:txBody>
          <a:bodyPr>
            <a:noAutofit/>
          </a:bodyPr>
          <a:lstStyle/>
          <a:p>
            <a:r>
              <a:rPr lang="en-US" noProof="1"/>
              <a:t>Lorem ipsum dolor sit amet, duis eu. Metus tortor. Eu ut lorem, est sodales amet. Maecenas nam mattis, condimentum semper tristiq.</a:t>
            </a:r>
          </a:p>
        </p:txBody>
      </p:sp>
      <p:sp>
        <p:nvSpPr>
          <p:cNvPr id="4" name="Slide Number Placeholder 3">
            <a:extLst>
              <a:ext uri="{FF2B5EF4-FFF2-40B4-BE49-F238E27FC236}">
                <a16:creationId xmlns:a16="http://schemas.microsoft.com/office/drawing/2014/main" xmlns="" id="{07795531-C87C-4E0C-AD7B-1163A36C41DF}"/>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6</a:t>
            </a:fld>
            <a:endParaRPr lang="en-US">
              <a:solidFill>
                <a:prstClr val="black">
                  <a:lumMod val="75000"/>
                  <a:lumOff val="25000"/>
                </a:prstClr>
              </a:solidFill>
              <a:latin typeface="Calibri" panose="020F0502020204030204"/>
            </a:endParaRPr>
          </a:p>
        </p:txBody>
      </p:sp>
      <p:sp>
        <p:nvSpPr>
          <p:cNvPr id="10" name="TextBox 9">
            <a:extLst>
              <a:ext uri="{FF2B5EF4-FFF2-40B4-BE49-F238E27FC236}">
                <a16:creationId xmlns:a16="http://schemas.microsoft.com/office/drawing/2014/main" xmlns="" id="{15A55F42-2B80-4BA1-8A95-2653F9886697}"/>
              </a:ext>
            </a:extLst>
          </p:cNvPr>
          <p:cNvSpPr txBox="1"/>
          <p:nvPr/>
        </p:nvSpPr>
        <p:spPr>
          <a:xfrm>
            <a:off x="0" y="4809951"/>
            <a:ext cx="1945180" cy="1200329"/>
          </a:xfrm>
          <a:prstGeom prst="rect">
            <a:avLst/>
          </a:prstGeom>
          <a:no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YOUR</a:t>
            </a:r>
            <a:r>
              <a:rPr lang="en-US" sz="3600" b="1" dirty="0">
                <a:solidFill>
                  <a:schemeClr val="bg1"/>
                </a:solidFill>
                <a:latin typeface="Arial" panose="020B0604020202020204" pitchFamily="34" charset="0"/>
                <a:cs typeface="Arial" panose="020B0604020202020204" pitchFamily="34" charset="0"/>
              </a:rPr>
              <a:t> LOGO</a:t>
            </a:r>
          </a:p>
        </p:txBody>
      </p:sp>
    </p:spTree>
    <p:extLst>
      <p:ext uri="{BB962C8B-B14F-4D97-AF65-F5344CB8AC3E}">
        <p14:creationId xmlns:p14="http://schemas.microsoft.com/office/powerpoint/2010/main" val="64729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 &amp; Copyrights</a:t>
            </a:r>
          </a:p>
        </p:txBody>
      </p:sp>
      <p:sp>
        <p:nvSpPr>
          <p:cNvPr id="3" name="Content Placeholder 2"/>
          <p:cNvSpPr>
            <a:spLocks noGrp="1"/>
          </p:cNvSpPr>
          <p:nvPr>
            <p:ph idx="1"/>
          </p:nvPr>
        </p:nvSpPr>
        <p:spPr/>
        <p:txBody>
          <a:bodyPr>
            <a:normAutofit/>
          </a:bodyPr>
          <a:lstStyle/>
          <a:p>
            <a:r>
              <a:rPr lang="en-US" dirty="0"/>
              <a:t>Template created by Showeet.com</a:t>
            </a:r>
          </a:p>
          <a:p>
            <a:pPr lvl="1"/>
            <a:endParaRPr lang="en-US" sz="975" dirty="0"/>
          </a:p>
          <a:p>
            <a:r>
              <a:rPr lang="en-US" b="1" dirty="0"/>
              <a:t>Free font used:</a:t>
            </a:r>
          </a:p>
          <a:p>
            <a:pPr lvl="1"/>
            <a:r>
              <a:rPr lang="en-US" dirty="0"/>
              <a:t>Calibri (Microsoft font)</a:t>
            </a:r>
          </a:p>
          <a:p>
            <a:pPr lvl="1"/>
            <a:endParaRPr lang="en-US" sz="975" dirty="0"/>
          </a:p>
          <a:p>
            <a:r>
              <a:rPr lang="en-US" b="1" dirty="0"/>
              <a:t>Copyrights:</a:t>
            </a:r>
          </a:p>
          <a:p>
            <a:pPr lvl="1"/>
            <a:r>
              <a:rPr lang="en-US" dirty="0"/>
              <a:t>Free with Attribution</a:t>
            </a:r>
          </a:p>
          <a:p>
            <a:pPr lvl="1"/>
            <a:r>
              <a:rPr lang="en-US" dirty="0"/>
              <a:t>Cannot be resold or redistributed under any circumstances</a:t>
            </a:r>
          </a:p>
          <a:p>
            <a:pPr lvl="1"/>
            <a:r>
              <a:rPr lang="en-US" dirty="0"/>
              <a:t>Cf. </a:t>
            </a:r>
            <a:r>
              <a:rPr lang="en-US" dirty="0">
                <a:hlinkClick r:id="rId3"/>
              </a:rPr>
              <a:t>https://www.showeet.com/terms-of-use/</a:t>
            </a:r>
            <a:r>
              <a:rPr lang="en-US" dirty="0"/>
              <a:t> </a:t>
            </a:r>
          </a:p>
        </p:txBody>
      </p:sp>
      <p:sp>
        <p:nvSpPr>
          <p:cNvPr id="4" name="Date Placeholder 3">
            <a:extLst>
              <a:ext uri="{FF2B5EF4-FFF2-40B4-BE49-F238E27FC236}">
                <a16:creationId xmlns:a16="http://schemas.microsoft.com/office/drawing/2014/main" xmlns="" id="{073533C9-8C64-49C2-807E-82BF5C64A4E3}"/>
              </a:ext>
            </a:extLst>
          </p:cNvPr>
          <p:cNvSpPr>
            <a:spLocks noGrp="1"/>
          </p:cNvSpPr>
          <p:nvPr>
            <p:ph type="dt" sz="half" idx="10"/>
          </p:nvPr>
        </p:nvSpPr>
        <p:spPr/>
        <p:txBody>
          <a:bodyPr/>
          <a:lstStyle/>
          <a:p>
            <a:pPr defTabSz="685766"/>
            <a:r>
              <a:rPr lang="en-US">
                <a:solidFill>
                  <a:prstClr val="black">
                    <a:tint val="75000"/>
                  </a:prstClr>
                </a:solidFill>
                <a:latin typeface="Calibri" panose="020F0502020204030204"/>
              </a:rPr>
              <a:t>Your Date</a:t>
            </a:r>
          </a:p>
        </p:txBody>
      </p:sp>
      <p:sp>
        <p:nvSpPr>
          <p:cNvPr id="5" name="Footer Placeholder 4">
            <a:extLst>
              <a:ext uri="{FF2B5EF4-FFF2-40B4-BE49-F238E27FC236}">
                <a16:creationId xmlns:a16="http://schemas.microsoft.com/office/drawing/2014/main" xmlns=""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Your Footer</a:t>
            </a:r>
          </a:p>
        </p:txBody>
      </p:sp>
      <p:sp>
        <p:nvSpPr>
          <p:cNvPr id="8" name="Slide Number Placeholder 7">
            <a:extLst>
              <a:ext uri="{FF2B5EF4-FFF2-40B4-BE49-F238E27FC236}">
                <a16:creationId xmlns:a16="http://schemas.microsoft.com/office/drawing/2014/main" xmlns=""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7</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188769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43000" y="2727976"/>
            <a:ext cx="6858000" cy="761747"/>
          </a:xfrm>
        </p:spPr>
        <p:txBody>
          <a:bodyPr/>
          <a:lstStyle/>
          <a:p>
            <a:r>
              <a:rPr lang="en-US">
                <a:solidFill>
                  <a:srgbClr val="222A35"/>
                </a:solidFill>
              </a:rPr>
              <a:t>Thank You !</a:t>
            </a:r>
            <a:endParaRPr lang="en-US" dirty="0"/>
          </a:p>
        </p:txBody>
      </p:sp>
      <p:sp>
        <p:nvSpPr>
          <p:cNvPr id="2" name="Subtitle 1"/>
          <p:cNvSpPr>
            <a:spLocks noGrp="1"/>
          </p:cNvSpPr>
          <p:nvPr>
            <p:ph type="subTitle" idx="1"/>
          </p:nvPr>
        </p:nvSpPr>
        <p:spPr/>
        <p:txBody>
          <a:bodyPr anchor="ctr"/>
          <a:lstStyle/>
          <a:p>
            <a:r>
              <a:rPr lang="en-US" dirty="0"/>
              <a:t>Hope you like this template :)</a:t>
            </a:r>
          </a:p>
        </p:txBody>
      </p:sp>
      <p:grpSp>
        <p:nvGrpSpPr>
          <p:cNvPr id="24" name="Group 23"/>
          <p:cNvGrpSpPr/>
          <p:nvPr/>
        </p:nvGrpSpPr>
        <p:grpSpPr>
          <a:xfrm>
            <a:off x="1959553" y="2460129"/>
            <a:ext cx="5224895" cy="968871"/>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838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45466" y="6505856"/>
            <a:ext cx="1653068" cy="230832"/>
          </a:xfrm>
          <a:prstGeom prst="rect">
            <a:avLst/>
          </a:prstGeom>
        </p:spPr>
        <p:txBody>
          <a:bodyPr wrap="square">
            <a:spAutoFit/>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hlinkClick r:id="rId3"/>
              </a:rPr>
              <a:t>www.showeet.com</a:t>
            </a:r>
            <a:endParaRPr kumimoji="0" lang="en-US" sz="675"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endParaRPr>
          </a:p>
        </p:txBody>
      </p:sp>
      <p:sp>
        <p:nvSpPr>
          <p:cNvPr id="28" name="Freeform 438">
            <a:hlinkClick r:id="rId4"/>
          </p:cNvPr>
          <p:cNvSpPr/>
          <p:nvPr/>
        </p:nvSpPr>
        <p:spPr>
          <a:xfrm>
            <a:off x="255623" y="5044059"/>
            <a:ext cx="333823" cy="351414"/>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310">
            <a:hlinkClick r:id="rId5"/>
          </p:cNvPr>
          <p:cNvSpPr/>
          <p:nvPr/>
        </p:nvSpPr>
        <p:spPr>
          <a:xfrm>
            <a:off x="331377" y="5599170"/>
            <a:ext cx="182315" cy="351414"/>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32">
            <a:hlinkClick r:id="rId6"/>
          </p:cNvPr>
          <p:cNvSpPr/>
          <p:nvPr/>
        </p:nvSpPr>
        <p:spPr>
          <a:xfrm>
            <a:off x="287312" y="6154281"/>
            <a:ext cx="270443" cy="351575"/>
          </a:xfrm>
          <a:custGeom>
            <a:avLst/>
            <a:gdLst/>
            <a:ahLst/>
            <a:cxnLst/>
            <a:rect l="l" t="t" r="r" b="b"/>
            <a:pathLst>
              <a:path w="360590" h="468766">
                <a:moveTo>
                  <a:pt x="191564" y="0"/>
                </a:moveTo>
                <a:cubicBezTo>
                  <a:pt x="221237" y="0"/>
                  <a:pt x="248845" y="6245"/>
                  <a:pt x="274386" y="18734"/>
                </a:cubicBezTo>
                <a:cubicBezTo>
                  <a:pt x="299928" y="31223"/>
                  <a:pt x="320681" y="49393"/>
                  <a:pt x="336644" y="73245"/>
                </a:cubicBezTo>
                <a:cubicBezTo>
                  <a:pt x="352608" y="97096"/>
                  <a:pt x="360590" y="124047"/>
                  <a:pt x="360590" y="154096"/>
                </a:cubicBezTo>
                <a:cubicBezTo>
                  <a:pt x="360590" y="172125"/>
                  <a:pt x="358806" y="189779"/>
                  <a:pt x="355237" y="207057"/>
                </a:cubicBezTo>
                <a:cubicBezTo>
                  <a:pt x="351669" y="224335"/>
                  <a:pt x="346035" y="240956"/>
                  <a:pt x="338335" y="256920"/>
                </a:cubicBezTo>
                <a:cubicBezTo>
                  <a:pt x="330635" y="272883"/>
                  <a:pt x="321244" y="286922"/>
                  <a:pt x="310164" y="299036"/>
                </a:cubicBezTo>
                <a:cubicBezTo>
                  <a:pt x="299083" y="311149"/>
                  <a:pt x="285467" y="320821"/>
                  <a:pt x="269316" y="328052"/>
                </a:cubicBezTo>
                <a:cubicBezTo>
                  <a:pt x="253164" y="335282"/>
                  <a:pt x="235416" y="338898"/>
                  <a:pt x="216072" y="338898"/>
                </a:cubicBezTo>
                <a:cubicBezTo>
                  <a:pt x="203302" y="338898"/>
                  <a:pt x="190625" y="335893"/>
                  <a:pt x="178041" y="329883"/>
                </a:cubicBezTo>
                <a:cubicBezTo>
                  <a:pt x="165459" y="323873"/>
                  <a:pt x="156444" y="315610"/>
                  <a:pt x="150997" y="305092"/>
                </a:cubicBezTo>
                <a:cubicBezTo>
                  <a:pt x="149119" y="312417"/>
                  <a:pt x="146490" y="322981"/>
                  <a:pt x="143109" y="336785"/>
                </a:cubicBezTo>
                <a:cubicBezTo>
                  <a:pt x="139729" y="350588"/>
                  <a:pt x="137522" y="359509"/>
                  <a:pt x="136489" y="363547"/>
                </a:cubicBezTo>
                <a:cubicBezTo>
                  <a:pt x="135456" y="367585"/>
                  <a:pt x="133531" y="374252"/>
                  <a:pt x="130714" y="383549"/>
                </a:cubicBezTo>
                <a:cubicBezTo>
                  <a:pt x="127897" y="392845"/>
                  <a:pt x="125455" y="399512"/>
                  <a:pt x="123390" y="403550"/>
                </a:cubicBezTo>
                <a:cubicBezTo>
                  <a:pt x="121324" y="407588"/>
                  <a:pt x="118319" y="413457"/>
                  <a:pt x="114375" y="421157"/>
                </a:cubicBezTo>
                <a:cubicBezTo>
                  <a:pt x="110431" y="428857"/>
                  <a:pt x="106112" y="436135"/>
                  <a:pt x="101416" y="442990"/>
                </a:cubicBezTo>
                <a:cubicBezTo>
                  <a:pt x="96721" y="449844"/>
                  <a:pt x="90899" y="457967"/>
                  <a:pt x="83950" y="467358"/>
                </a:cubicBezTo>
                <a:lnTo>
                  <a:pt x="80006" y="468766"/>
                </a:lnTo>
                <a:lnTo>
                  <a:pt x="77471" y="465949"/>
                </a:lnTo>
                <a:cubicBezTo>
                  <a:pt x="74654" y="436463"/>
                  <a:pt x="73245" y="418809"/>
                  <a:pt x="73245" y="412987"/>
                </a:cubicBezTo>
                <a:cubicBezTo>
                  <a:pt x="73245" y="395709"/>
                  <a:pt x="75264" y="376318"/>
                  <a:pt x="79302" y="354814"/>
                </a:cubicBezTo>
                <a:cubicBezTo>
                  <a:pt x="83340" y="333310"/>
                  <a:pt x="89584" y="306313"/>
                  <a:pt x="98036" y="273823"/>
                </a:cubicBezTo>
                <a:cubicBezTo>
                  <a:pt x="106487" y="241332"/>
                  <a:pt x="111370" y="222270"/>
                  <a:pt x="112685" y="216635"/>
                </a:cubicBezTo>
                <a:cubicBezTo>
                  <a:pt x="106675" y="204428"/>
                  <a:pt x="103670" y="188558"/>
                  <a:pt x="103670" y="169026"/>
                </a:cubicBezTo>
                <a:cubicBezTo>
                  <a:pt x="103670" y="153438"/>
                  <a:pt x="108553" y="138789"/>
                  <a:pt x="118319" y="125079"/>
                </a:cubicBezTo>
                <a:cubicBezTo>
                  <a:pt x="128085" y="111370"/>
                  <a:pt x="140480" y="104515"/>
                  <a:pt x="155504" y="104515"/>
                </a:cubicBezTo>
                <a:cubicBezTo>
                  <a:pt x="166961" y="104515"/>
                  <a:pt x="175882" y="108318"/>
                  <a:pt x="182267" y="115924"/>
                </a:cubicBezTo>
                <a:cubicBezTo>
                  <a:pt x="188653" y="123530"/>
                  <a:pt x="191845" y="133155"/>
                  <a:pt x="191845" y="144799"/>
                </a:cubicBezTo>
                <a:cubicBezTo>
                  <a:pt x="191845" y="157194"/>
                  <a:pt x="187713" y="175130"/>
                  <a:pt x="179450" y="198606"/>
                </a:cubicBezTo>
                <a:cubicBezTo>
                  <a:pt x="171187" y="222082"/>
                  <a:pt x="167055" y="239642"/>
                  <a:pt x="167055" y="251286"/>
                </a:cubicBezTo>
                <a:cubicBezTo>
                  <a:pt x="167055" y="263118"/>
                  <a:pt x="171280" y="272930"/>
                  <a:pt x="179732" y="280724"/>
                </a:cubicBezTo>
                <a:cubicBezTo>
                  <a:pt x="188183" y="288518"/>
                  <a:pt x="198418" y="292415"/>
                  <a:pt x="210438" y="292415"/>
                </a:cubicBezTo>
                <a:cubicBezTo>
                  <a:pt x="220767" y="292415"/>
                  <a:pt x="230346" y="290068"/>
                  <a:pt x="239173" y="285373"/>
                </a:cubicBezTo>
                <a:cubicBezTo>
                  <a:pt x="248000" y="280677"/>
                  <a:pt x="255371" y="274292"/>
                  <a:pt x="261287" y="266216"/>
                </a:cubicBezTo>
                <a:cubicBezTo>
                  <a:pt x="267203" y="258141"/>
                  <a:pt x="272462" y="249220"/>
                  <a:pt x="277062" y="239454"/>
                </a:cubicBezTo>
                <a:cubicBezTo>
                  <a:pt x="281664" y="229688"/>
                  <a:pt x="285232" y="219312"/>
                  <a:pt x="287768" y="208325"/>
                </a:cubicBezTo>
                <a:cubicBezTo>
                  <a:pt x="290303" y="197338"/>
                  <a:pt x="292181" y="186915"/>
                  <a:pt x="293402" y="177055"/>
                </a:cubicBezTo>
                <a:cubicBezTo>
                  <a:pt x="294622" y="167195"/>
                  <a:pt x="295233" y="157852"/>
                  <a:pt x="295233" y="149025"/>
                </a:cubicBezTo>
                <a:cubicBezTo>
                  <a:pt x="295233" y="116534"/>
                  <a:pt x="284951" y="91227"/>
                  <a:pt x="264386" y="73104"/>
                </a:cubicBezTo>
                <a:cubicBezTo>
                  <a:pt x="243821" y="54981"/>
                  <a:pt x="217011" y="45919"/>
                  <a:pt x="183957" y="45919"/>
                </a:cubicBezTo>
                <a:cubicBezTo>
                  <a:pt x="146396" y="45919"/>
                  <a:pt x="115032" y="58079"/>
                  <a:pt x="89866" y="82400"/>
                </a:cubicBezTo>
                <a:cubicBezTo>
                  <a:pt x="64700" y="106721"/>
                  <a:pt x="52117" y="137569"/>
                  <a:pt x="52117" y="174942"/>
                </a:cubicBezTo>
                <a:cubicBezTo>
                  <a:pt x="52117" y="183206"/>
                  <a:pt x="53291" y="191187"/>
                  <a:pt x="55638" y="198888"/>
                </a:cubicBezTo>
                <a:cubicBezTo>
                  <a:pt x="57986" y="206588"/>
                  <a:pt x="60521" y="212691"/>
                  <a:pt x="63244" y="217199"/>
                </a:cubicBezTo>
                <a:cubicBezTo>
                  <a:pt x="65968" y="221706"/>
                  <a:pt x="68503" y="225979"/>
                  <a:pt x="70851" y="230016"/>
                </a:cubicBezTo>
                <a:cubicBezTo>
                  <a:pt x="73198" y="234054"/>
                  <a:pt x="74372" y="236918"/>
                  <a:pt x="74372" y="238609"/>
                </a:cubicBezTo>
                <a:cubicBezTo>
                  <a:pt x="74372" y="243867"/>
                  <a:pt x="72963" y="250722"/>
                  <a:pt x="70146" y="259174"/>
                </a:cubicBezTo>
                <a:cubicBezTo>
                  <a:pt x="67329" y="267625"/>
                  <a:pt x="63855" y="271851"/>
                  <a:pt x="59723" y="271851"/>
                </a:cubicBezTo>
                <a:cubicBezTo>
                  <a:pt x="59348" y="271851"/>
                  <a:pt x="57751" y="271569"/>
                  <a:pt x="54934" y="271005"/>
                </a:cubicBezTo>
                <a:cubicBezTo>
                  <a:pt x="45356" y="268188"/>
                  <a:pt x="36857" y="262930"/>
                  <a:pt x="29439" y="255230"/>
                </a:cubicBezTo>
                <a:cubicBezTo>
                  <a:pt x="22021" y="247530"/>
                  <a:pt x="16293" y="238656"/>
                  <a:pt x="12255" y="228608"/>
                </a:cubicBezTo>
                <a:cubicBezTo>
                  <a:pt x="8217" y="218560"/>
                  <a:pt x="5165" y="208419"/>
                  <a:pt x="3099" y="198183"/>
                </a:cubicBezTo>
                <a:cubicBezTo>
                  <a:pt x="1033" y="187948"/>
                  <a:pt x="0" y="177947"/>
                  <a:pt x="0" y="168181"/>
                </a:cubicBezTo>
                <a:cubicBezTo>
                  <a:pt x="0" y="147898"/>
                  <a:pt x="3522" y="128789"/>
                  <a:pt x="10565" y="110853"/>
                </a:cubicBezTo>
                <a:cubicBezTo>
                  <a:pt x="17607" y="92917"/>
                  <a:pt x="27326" y="77283"/>
                  <a:pt x="39722" y="63948"/>
                </a:cubicBezTo>
                <a:cubicBezTo>
                  <a:pt x="52117" y="50614"/>
                  <a:pt x="66390" y="39064"/>
                  <a:pt x="82541" y="29298"/>
                </a:cubicBezTo>
                <a:cubicBezTo>
                  <a:pt x="98693" y="19532"/>
                  <a:pt x="116065" y="12207"/>
                  <a:pt x="134658" y="7324"/>
                </a:cubicBezTo>
                <a:cubicBezTo>
                  <a:pt x="153251" y="2441"/>
                  <a:pt x="172220" y="0"/>
                  <a:pt x="19156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332">
            <a:hlinkClick r:id="rId7"/>
          </p:cNvPr>
          <p:cNvSpPr/>
          <p:nvPr/>
        </p:nvSpPr>
        <p:spPr>
          <a:xfrm>
            <a:off x="256256" y="4570044"/>
            <a:ext cx="332556" cy="270318"/>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047416"/>
      </p:ext>
    </p:extLst>
  </p:cSld>
  <p:clrMapOvr>
    <a:masterClrMapping/>
  </p:clrMapOvr>
</p:sld>
</file>

<file path=ppt/theme/theme1.xml><?xml version="1.0" encoding="utf-8"?>
<a:theme xmlns:a="http://schemas.openxmlformats.org/drawingml/2006/main" name="SHOWEET-CORP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howeet theme">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Showeet theme">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59990</TotalTime>
  <Words>393</Words>
  <Application>Microsoft Office PowerPoint</Application>
  <PresentationFormat>Affichage à l'écran (4:3)</PresentationFormat>
  <Paragraphs>75</Paragraphs>
  <Slides>9</Slides>
  <Notes>9</Notes>
  <HiddenSlides>0</HiddenSlides>
  <MMClips>0</MMClips>
  <ScaleCrop>false</ScaleCrop>
  <HeadingPairs>
    <vt:vector size="4" baseType="variant">
      <vt:variant>
        <vt:lpstr>Thème</vt:lpstr>
      </vt:variant>
      <vt:variant>
        <vt:i4>4</vt:i4>
      </vt:variant>
      <vt:variant>
        <vt:lpstr>Titres des diapositives</vt:lpstr>
      </vt:variant>
      <vt:variant>
        <vt:i4>9</vt:i4>
      </vt:variant>
    </vt:vector>
  </HeadingPairs>
  <TitlesOfParts>
    <vt:vector size="13" baseType="lpstr">
      <vt:lpstr>SHOWEET-CORPO</vt:lpstr>
      <vt:lpstr>Showeet theme</vt:lpstr>
      <vt:lpstr>1_Blank</vt:lpstr>
      <vt:lpstr>1_Showeet theme</vt:lpstr>
      <vt:lpstr>Your Awesome Presentation Title</vt:lpstr>
      <vt:lpstr>Your Section Title</vt:lpstr>
      <vt:lpstr>Your Slide Title Goes Here</vt:lpstr>
      <vt:lpstr>Your Slide Title Goes Here</vt:lpstr>
      <vt:lpstr>Transition Slide</vt:lpstr>
      <vt:lpstr>Your Slide Title Goes Here</vt:lpstr>
      <vt:lpstr>Credits &amp; Copyrights</vt:lpstr>
      <vt:lpstr>Thank You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 - PowerPoint Template</dc:title>
  <dc:creator>showeet.com</dc:creator>
  <dc:description>© Copyright Showeet.com</dc:description>
  <cp:lastModifiedBy>Basile</cp:lastModifiedBy>
  <cp:revision>1</cp:revision>
  <dcterms:created xsi:type="dcterms:W3CDTF">2011-05-09T14:18:21Z</dcterms:created>
  <dcterms:modified xsi:type="dcterms:W3CDTF">2019-08-26T10:35:04Z</dcterms:modified>
  <cp:category>Templates</cp:category>
</cp:coreProperties>
</file>