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1"/>
  </p:notesMasterIdLst>
  <p:handoutMasterIdLst>
    <p:handoutMasterId r:id="rId12"/>
  </p:handoutMasterIdLst>
  <p:sldIdLst>
    <p:sldId id="316" r:id="rId4"/>
    <p:sldId id="317" r:id="rId5"/>
    <p:sldId id="272" r:id="rId6"/>
    <p:sldId id="318" r:id="rId7"/>
    <p:sldId id="319" r:id="rId8"/>
    <p:sldId id="320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-126" y="-126"/>
      </p:cViewPr>
      <p:guideLst>
        <p:guide orient="horz" pos="232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98439FE-94A4-4394-BEC7-0F98A62231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5EB94D-D734-48CF-9D74-A503AF9711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08336-F1CD-467F-8FDC-ABD4B658DC6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BB9547-E2B2-442A-99FE-388E5C7728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8DB4FD-0ECC-403B-9800-DA17BC88EF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82CE0-FBF7-4D86-8DEC-B86BC83DA8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1F036-9BEF-42F2-A356-589E868B7D7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B355F-7DE4-4D29-AD17-021F578115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1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xmlns="" id="{B75548DB-9145-4C14-977F-BF3E634F8427}"/>
              </a:ext>
            </a:extLst>
          </p:cNvPr>
          <p:cNvSpPr/>
          <p:nvPr userDrawn="1"/>
        </p:nvSpPr>
        <p:spPr>
          <a:xfrm>
            <a:off x="3857624" y="601907"/>
            <a:ext cx="7771585" cy="5654186"/>
          </a:xfrm>
          <a:prstGeom prst="rect">
            <a:avLst/>
          </a:prstGeom>
          <a:solidFill>
            <a:schemeClr val="bg1">
              <a:alpha val="40000"/>
            </a:schemeClr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2E1BB11-CE0C-4E0F-902B-E0070B16AAE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68565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637E444D-D0F8-454F-BC8D-5B07A246403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94434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D017A26C-1F87-42E7-AD5B-9E66527C129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120304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44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95B8CE5-8DE7-4B1E-A438-23286B4532FA}"/>
              </a:ext>
            </a:extLst>
          </p:cNvPr>
          <p:cNvSpPr/>
          <p:nvPr userDrawn="1"/>
        </p:nvSpPr>
        <p:spPr>
          <a:xfrm>
            <a:off x="0" y="0"/>
            <a:ext cx="378089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B70290CC-81EF-4E15-9C76-9825C872E73D}"/>
              </a:ext>
            </a:extLst>
          </p:cNvPr>
          <p:cNvSpPr/>
          <p:nvPr userDrawn="1"/>
        </p:nvSpPr>
        <p:spPr>
          <a:xfrm>
            <a:off x="67749" y="2190042"/>
            <a:ext cx="1825371" cy="4705764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FCEF7E4-8494-44BA-9495-9F967125937F}"/>
              </a:ext>
            </a:extLst>
          </p:cNvPr>
          <p:cNvSpPr/>
          <p:nvPr userDrawn="1"/>
        </p:nvSpPr>
        <p:spPr>
          <a:xfrm>
            <a:off x="67749" y="4642338"/>
            <a:ext cx="874123" cy="2253468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52FCF1B-F1CF-41E9-84C6-9D8022AAF358}"/>
              </a:ext>
            </a:extLst>
          </p:cNvPr>
          <p:cNvSpPr/>
          <p:nvPr userDrawn="1"/>
        </p:nvSpPr>
        <p:spPr>
          <a:xfrm>
            <a:off x="1394131" y="5094016"/>
            <a:ext cx="698917" cy="1801790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BA80C23-9532-403F-8276-9AD3849FBC9A}"/>
              </a:ext>
            </a:extLst>
          </p:cNvPr>
          <p:cNvSpPr/>
          <p:nvPr userDrawn="1"/>
        </p:nvSpPr>
        <p:spPr>
          <a:xfrm rot="3600000" flipV="1">
            <a:off x="1481922" y="-359510"/>
            <a:ext cx="1739424" cy="2395147"/>
          </a:xfrm>
          <a:custGeom>
            <a:avLst/>
            <a:gdLst>
              <a:gd name="connsiteX0" fmla="*/ 1077528 w 1739424"/>
              <a:gd name="connsiteY0" fmla="*/ 398319 h 2395147"/>
              <a:gd name="connsiteX1" fmla="*/ 1067918 w 1739424"/>
              <a:gd name="connsiteY1" fmla="*/ 380004 h 2395147"/>
              <a:gd name="connsiteX2" fmla="*/ 1092561 w 1739424"/>
              <a:gd name="connsiteY2" fmla="*/ 411557 h 2395147"/>
              <a:gd name="connsiteX3" fmla="*/ 1093901 w 1739424"/>
              <a:gd name="connsiteY3" fmla="*/ 415398 h 2395147"/>
              <a:gd name="connsiteX4" fmla="*/ 1090150 w 1739424"/>
              <a:gd name="connsiteY4" fmla="*/ 414575 h 2395147"/>
              <a:gd name="connsiteX5" fmla="*/ 1077528 w 1739424"/>
              <a:gd name="connsiteY5" fmla="*/ 398319 h 2395147"/>
              <a:gd name="connsiteX6" fmla="*/ 1064970 w 1739424"/>
              <a:gd name="connsiteY6" fmla="*/ 378632 h 2395147"/>
              <a:gd name="connsiteX7" fmla="*/ 1065239 w 1739424"/>
              <a:gd name="connsiteY7" fmla="*/ 377535 h 2395147"/>
              <a:gd name="connsiteX8" fmla="*/ 1067113 w 1739424"/>
              <a:gd name="connsiteY8" fmla="*/ 379456 h 2395147"/>
              <a:gd name="connsiteX9" fmla="*/ 1064970 w 1739424"/>
              <a:gd name="connsiteY9" fmla="*/ 378632 h 2395147"/>
              <a:gd name="connsiteX10" fmla="*/ 1734633 w 1739424"/>
              <a:gd name="connsiteY10" fmla="*/ 2247062 h 2395147"/>
              <a:gd name="connsiteX11" fmla="*/ 1739424 w 1739424"/>
              <a:gd name="connsiteY11" fmla="*/ 2180709 h 2395147"/>
              <a:gd name="connsiteX12" fmla="*/ 1737481 w 1739424"/>
              <a:gd name="connsiteY12" fmla="*/ 2187429 h 2395147"/>
              <a:gd name="connsiteX13" fmla="*/ 1734633 w 1739424"/>
              <a:gd name="connsiteY13" fmla="*/ 2247062 h 2395147"/>
              <a:gd name="connsiteX14" fmla="*/ 51484 w 1739424"/>
              <a:gd name="connsiteY14" fmla="*/ 1299625 h 2395147"/>
              <a:gd name="connsiteX15" fmla="*/ 225973 w 1739424"/>
              <a:gd name="connsiteY15" fmla="*/ 1500814 h 2395147"/>
              <a:gd name="connsiteX16" fmla="*/ 421792 w 1739424"/>
              <a:gd name="connsiteY16" fmla="*/ 1544987 h 2395147"/>
              <a:gd name="connsiteX17" fmla="*/ 528944 w 1739424"/>
              <a:gd name="connsiteY17" fmla="*/ 1408075 h 2395147"/>
              <a:gd name="connsiteX18" fmla="*/ 515014 w 1739424"/>
              <a:gd name="connsiteY18" fmla="*/ 1396279 h 2395147"/>
              <a:gd name="connsiteX19" fmla="*/ 348661 w 1739424"/>
              <a:gd name="connsiteY19" fmla="*/ 1408350 h 2395147"/>
              <a:gd name="connsiteX20" fmla="*/ 279815 w 1739424"/>
              <a:gd name="connsiteY20" fmla="*/ 1396004 h 2395147"/>
              <a:gd name="connsiteX21" fmla="*/ 319463 w 1739424"/>
              <a:gd name="connsiteY21" fmla="*/ 1397376 h 2395147"/>
              <a:gd name="connsiteX22" fmla="*/ 483940 w 1739424"/>
              <a:gd name="connsiteY22" fmla="*/ 1374603 h 2395147"/>
              <a:gd name="connsiteX23" fmla="*/ 539659 w 1739424"/>
              <a:gd name="connsiteY23" fmla="*/ 1360061 h 2395147"/>
              <a:gd name="connsiteX24" fmla="*/ 725033 w 1739424"/>
              <a:gd name="connsiteY24" fmla="*/ 1297230 h 2395147"/>
              <a:gd name="connsiteX25" fmla="*/ 885491 w 1739424"/>
              <a:gd name="connsiteY25" fmla="*/ 1249489 h 2395147"/>
              <a:gd name="connsiteX26" fmla="*/ 965854 w 1739424"/>
              <a:gd name="connsiteY26" fmla="*/ 1237965 h 2395147"/>
              <a:gd name="connsiteX27" fmla="*/ 1140675 w 1739424"/>
              <a:gd name="connsiteY27" fmla="*/ 1261289 h 2395147"/>
              <a:gd name="connsiteX28" fmla="*/ 1430909 w 1739424"/>
              <a:gd name="connsiteY28" fmla="*/ 1481407 h 2395147"/>
              <a:gd name="connsiteX29" fmla="*/ 1549564 w 1739424"/>
              <a:gd name="connsiteY29" fmla="*/ 1651718 h 2395147"/>
              <a:gd name="connsiteX30" fmla="*/ 1557415 w 1739424"/>
              <a:gd name="connsiteY30" fmla="*/ 1670822 h 2395147"/>
              <a:gd name="connsiteX31" fmla="*/ 1555525 w 1739424"/>
              <a:gd name="connsiteY31" fmla="*/ 1670473 h 2395147"/>
              <a:gd name="connsiteX32" fmla="*/ 1398512 w 1739424"/>
              <a:gd name="connsiteY32" fmla="*/ 1652472 h 2395147"/>
              <a:gd name="connsiteX33" fmla="*/ 1046085 w 1739424"/>
              <a:gd name="connsiteY33" fmla="*/ 1706261 h 2395147"/>
              <a:gd name="connsiteX34" fmla="*/ 1003447 w 1739424"/>
              <a:gd name="connsiteY34" fmla="*/ 1719049 h 2395147"/>
              <a:gd name="connsiteX35" fmla="*/ 1087567 w 1739424"/>
              <a:gd name="connsiteY35" fmla="*/ 1688103 h 2395147"/>
              <a:gd name="connsiteX36" fmla="*/ 1370422 w 1739424"/>
              <a:gd name="connsiteY36" fmla="*/ 1632771 h 2395147"/>
              <a:gd name="connsiteX37" fmla="*/ 1376144 w 1739424"/>
              <a:gd name="connsiteY37" fmla="*/ 1623897 h 2395147"/>
              <a:gd name="connsiteX38" fmla="*/ 1329191 w 1739424"/>
              <a:gd name="connsiteY38" fmla="*/ 1578151 h 2395147"/>
              <a:gd name="connsiteX39" fmla="*/ 1229320 w 1739424"/>
              <a:gd name="connsiteY39" fmla="*/ 1559619 h 2395147"/>
              <a:gd name="connsiteX40" fmla="*/ 996653 w 1739424"/>
              <a:gd name="connsiteY40" fmla="*/ 1626677 h 2395147"/>
              <a:gd name="connsiteX41" fmla="*/ 863114 w 1739424"/>
              <a:gd name="connsiteY41" fmla="*/ 1736938 h 2395147"/>
              <a:gd name="connsiteX42" fmla="*/ 811586 w 1739424"/>
              <a:gd name="connsiteY42" fmla="*/ 1832416 h 2395147"/>
              <a:gd name="connsiteX43" fmla="*/ 807916 w 1739424"/>
              <a:gd name="connsiteY43" fmla="*/ 1845357 h 2395147"/>
              <a:gd name="connsiteX44" fmla="*/ 807963 w 1739424"/>
              <a:gd name="connsiteY44" fmla="*/ 1848892 h 2395147"/>
              <a:gd name="connsiteX45" fmla="*/ 879991 w 1739424"/>
              <a:gd name="connsiteY45" fmla="*/ 1820168 h 2395147"/>
              <a:gd name="connsiteX46" fmla="*/ 1011289 w 1739424"/>
              <a:gd name="connsiteY46" fmla="*/ 1801302 h 2395147"/>
              <a:gd name="connsiteX47" fmla="*/ 1249185 w 1739424"/>
              <a:gd name="connsiteY47" fmla="*/ 1765402 h 2395147"/>
              <a:gd name="connsiteX48" fmla="*/ 1343560 w 1739424"/>
              <a:gd name="connsiteY48" fmla="*/ 1722610 h 2395147"/>
              <a:gd name="connsiteX49" fmla="*/ 1376800 w 1739424"/>
              <a:gd name="connsiteY49" fmla="*/ 1677991 h 2395147"/>
              <a:gd name="connsiteX50" fmla="*/ 1387169 w 1739424"/>
              <a:gd name="connsiteY50" fmla="*/ 1672942 h 2395147"/>
              <a:gd name="connsiteX51" fmla="*/ 1500972 w 1739424"/>
              <a:gd name="connsiteY51" fmla="*/ 1682857 h 2395147"/>
              <a:gd name="connsiteX52" fmla="*/ 1566833 w 1739424"/>
              <a:gd name="connsiteY52" fmla="*/ 1693739 h 2395147"/>
              <a:gd name="connsiteX53" fmla="*/ 1593093 w 1739424"/>
              <a:gd name="connsiteY53" fmla="*/ 1757638 h 2395147"/>
              <a:gd name="connsiteX54" fmla="*/ 1627517 w 1739424"/>
              <a:gd name="connsiteY54" fmla="*/ 1871216 h 2395147"/>
              <a:gd name="connsiteX55" fmla="*/ 1642518 w 1739424"/>
              <a:gd name="connsiteY55" fmla="*/ 1943101 h 2395147"/>
              <a:gd name="connsiteX56" fmla="*/ 1641715 w 1739424"/>
              <a:gd name="connsiteY56" fmla="*/ 2189761 h 2395147"/>
              <a:gd name="connsiteX57" fmla="*/ 1669305 w 1739424"/>
              <a:gd name="connsiteY57" fmla="*/ 2379903 h 2395147"/>
              <a:gd name="connsiteX58" fmla="*/ 1669117 w 1739424"/>
              <a:gd name="connsiteY58" fmla="*/ 2383495 h 2395147"/>
              <a:gd name="connsiteX59" fmla="*/ 1722169 w 1739424"/>
              <a:gd name="connsiteY59" fmla="*/ 2376292 h 2395147"/>
              <a:gd name="connsiteX60" fmla="*/ 1680021 w 1739424"/>
              <a:gd name="connsiteY60" fmla="*/ 2119798 h 2395147"/>
              <a:gd name="connsiteX61" fmla="*/ 1684306 w 1739424"/>
              <a:gd name="connsiteY61" fmla="*/ 1712628 h 2395147"/>
              <a:gd name="connsiteX62" fmla="*/ 1631534 w 1739424"/>
              <a:gd name="connsiteY62" fmla="*/ 1258270 h 2395147"/>
              <a:gd name="connsiteX63" fmla="*/ 1545546 w 1739424"/>
              <a:gd name="connsiteY63" fmla="*/ 1033010 h 2395147"/>
              <a:gd name="connsiteX64" fmla="*/ 1482058 w 1739424"/>
              <a:gd name="connsiteY64" fmla="*/ 912011 h 2395147"/>
              <a:gd name="connsiteX65" fmla="*/ 1482326 w 1739424"/>
              <a:gd name="connsiteY65" fmla="*/ 893903 h 2395147"/>
              <a:gd name="connsiteX66" fmla="*/ 1498131 w 1739424"/>
              <a:gd name="connsiteY66" fmla="*/ 852199 h 2395147"/>
              <a:gd name="connsiteX67" fmla="*/ 1490363 w 1739424"/>
              <a:gd name="connsiteY67" fmla="*/ 758088 h 2395147"/>
              <a:gd name="connsiteX68" fmla="*/ 1392854 w 1739424"/>
              <a:gd name="connsiteY68" fmla="*/ 556701 h 2395147"/>
              <a:gd name="connsiteX69" fmla="*/ 1132209 w 1739424"/>
              <a:gd name="connsiteY69" fmla="*/ 271353 h 2395147"/>
              <a:gd name="connsiteX70" fmla="*/ 813699 w 1739424"/>
              <a:gd name="connsiteY70" fmla="*/ 1097 h 2395147"/>
              <a:gd name="connsiteX71" fmla="*/ 810218 w 1739424"/>
              <a:gd name="connsiteY71" fmla="*/ 0 h 2395147"/>
              <a:gd name="connsiteX72" fmla="*/ 810486 w 1739424"/>
              <a:gd name="connsiteY72" fmla="*/ 4391 h 2395147"/>
              <a:gd name="connsiteX73" fmla="*/ 914155 w 1739424"/>
              <a:gd name="connsiteY73" fmla="*/ 340496 h 2395147"/>
              <a:gd name="connsiteX74" fmla="*/ 1228378 w 1739424"/>
              <a:gd name="connsiteY74" fmla="*/ 826682 h 2395147"/>
              <a:gd name="connsiteX75" fmla="*/ 1341690 w 1739424"/>
              <a:gd name="connsiteY75" fmla="*/ 917499 h 2395147"/>
              <a:gd name="connsiteX76" fmla="*/ 1412410 w 1739424"/>
              <a:gd name="connsiteY76" fmla="*/ 934785 h 2395147"/>
              <a:gd name="connsiteX77" fmla="*/ 1420713 w 1739424"/>
              <a:gd name="connsiteY77" fmla="*/ 920793 h 2395147"/>
              <a:gd name="connsiteX78" fmla="*/ 1351601 w 1739424"/>
              <a:gd name="connsiteY78" fmla="*/ 800342 h 2395147"/>
              <a:gd name="connsiteX79" fmla="*/ 1099795 w 1739424"/>
              <a:gd name="connsiteY79" fmla="*/ 430764 h 2395147"/>
              <a:gd name="connsiteX80" fmla="*/ 1092829 w 1739424"/>
              <a:gd name="connsiteY80" fmla="*/ 418142 h 2395147"/>
              <a:gd name="connsiteX81" fmla="*/ 1101403 w 1739424"/>
              <a:gd name="connsiteY81" fmla="*/ 424179 h 2395147"/>
              <a:gd name="connsiteX82" fmla="*/ 1305794 w 1739424"/>
              <a:gd name="connsiteY82" fmla="*/ 694435 h 2395147"/>
              <a:gd name="connsiteX83" fmla="*/ 1424463 w 1739424"/>
              <a:gd name="connsiteY83" fmla="*/ 872227 h 2395147"/>
              <a:gd name="connsiteX84" fmla="*/ 1500810 w 1739424"/>
              <a:gd name="connsiteY84" fmla="*/ 1008316 h 2395147"/>
              <a:gd name="connsiteX85" fmla="*/ 1610640 w 1739424"/>
              <a:gd name="connsiteY85" fmla="*/ 1310125 h 2395147"/>
              <a:gd name="connsiteX86" fmla="*/ 1646268 w 1739424"/>
              <a:gd name="connsiteY86" fmla="*/ 1762565 h 2395147"/>
              <a:gd name="connsiteX87" fmla="*/ 1643589 w 1739424"/>
              <a:gd name="connsiteY87" fmla="*/ 1766407 h 2395147"/>
              <a:gd name="connsiteX88" fmla="*/ 1637160 w 1739424"/>
              <a:gd name="connsiteY88" fmla="*/ 1747474 h 2395147"/>
              <a:gd name="connsiteX89" fmla="*/ 1480720 w 1739424"/>
              <a:gd name="connsiteY89" fmla="*/ 1478590 h 2395147"/>
              <a:gd name="connsiteX90" fmla="*/ 1140741 w 1739424"/>
              <a:gd name="connsiteY90" fmla="*/ 1210217 h 2395147"/>
              <a:gd name="connsiteX91" fmla="*/ 942550 w 1739424"/>
              <a:gd name="connsiteY91" fmla="*/ 1071697 h 2395147"/>
              <a:gd name="connsiteX92" fmla="*/ 710299 w 1739424"/>
              <a:gd name="connsiteY92" fmla="*/ 861253 h 2395147"/>
              <a:gd name="connsiteX93" fmla="*/ 706012 w 1739424"/>
              <a:gd name="connsiteY93" fmla="*/ 845339 h 2395147"/>
              <a:gd name="connsiteX94" fmla="*/ 722086 w 1739424"/>
              <a:gd name="connsiteY94" fmla="*/ 767417 h 2395147"/>
              <a:gd name="connsiteX95" fmla="*/ 679759 w 1739424"/>
              <a:gd name="connsiteY95" fmla="*/ 625567 h 2395147"/>
              <a:gd name="connsiteX96" fmla="*/ 497603 w 1739424"/>
              <a:gd name="connsiteY96" fmla="*/ 336106 h 2395147"/>
              <a:gd name="connsiteX97" fmla="*/ 396076 w 1739424"/>
              <a:gd name="connsiteY97" fmla="*/ 177244 h 2395147"/>
              <a:gd name="connsiteX98" fmla="*/ 359644 w 1739424"/>
              <a:gd name="connsiteY98" fmla="*/ 72707 h 2395147"/>
              <a:gd name="connsiteX99" fmla="*/ 355893 w 1739424"/>
              <a:gd name="connsiteY99" fmla="*/ 76001 h 2395147"/>
              <a:gd name="connsiteX100" fmla="*/ 345714 w 1739424"/>
              <a:gd name="connsiteY100" fmla="*/ 92187 h 2395147"/>
              <a:gd name="connsiteX101" fmla="*/ 293210 w 1739424"/>
              <a:gd name="connsiteY101" fmla="*/ 237881 h 2395147"/>
              <a:gd name="connsiteX102" fmla="*/ 300978 w 1739424"/>
              <a:gd name="connsiteY102" fmla="*/ 485638 h 2395147"/>
              <a:gd name="connsiteX103" fmla="*/ 445633 w 1739424"/>
              <a:gd name="connsiteY103" fmla="*/ 798970 h 2395147"/>
              <a:gd name="connsiteX104" fmla="*/ 557339 w 1739424"/>
              <a:gd name="connsiteY104" fmla="*/ 888690 h 2395147"/>
              <a:gd name="connsiteX105" fmla="*/ 648686 w 1739424"/>
              <a:gd name="connsiteY105" fmla="*/ 895823 h 2395147"/>
              <a:gd name="connsiteX106" fmla="*/ 652705 w 1739424"/>
              <a:gd name="connsiteY106" fmla="*/ 881283 h 2395147"/>
              <a:gd name="connsiteX107" fmla="*/ 449383 w 1739424"/>
              <a:gd name="connsiteY107" fmla="*/ 525148 h 2395147"/>
              <a:gd name="connsiteX108" fmla="*/ 404113 w 1739424"/>
              <a:gd name="connsiteY108" fmla="*/ 405521 h 2395147"/>
              <a:gd name="connsiteX109" fmla="*/ 430098 w 1739424"/>
              <a:gd name="connsiteY109" fmla="*/ 463414 h 2395147"/>
              <a:gd name="connsiteX110" fmla="*/ 699315 w 1739424"/>
              <a:gd name="connsiteY110" fmla="*/ 892806 h 2395147"/>
              <a:gd name="connsiteX111" fmla="*/ 1003893 w 1739424"/>
              <a:gd name="connsiteY111" fmla="*/ 1157849 h 2395147"/>
              <a:gd name="connsiteX112" fmla="*/ 1056131 w 1739424"/>
              <a:gd name="connsiteY112" fmla="*/ 1196809 h 2395147"/>
              <a:gd name="connsiteX113" fmla="*/ 1026396 w 1739424"/>
              <a:gd name="connsiteY113" fmla="*/ 1194890 h 2395147"/>
              <a:gd name="connsiteX114" fmla="*/ 847988 w 1739424"/>
              <a:gd name="connsiteY114" fmla="*/ 1218760 h 2395147"/>
              <a:gd name="connsiteX115" fmla="*/ 525462 w 1739424"/>
              <a:gd name="connsiteY115" fmla="*/ 1334545 h 2395147"/>
              <a:gd name="connsiteX116" fmla="*/ 506711 w 1739424"/>
              <a:gd name="connsiteY116" fmla="*/ 1327960 h 2395147"/>
              <a:gd name="connsiteX117" fmla="*/ 302050 w 1739424"/>
              <a:gd name="connsiteY117" fmla="*/ 1262933 h 2395147"/>
              <a:gd name="connsiteX118" fmla="*/ 0 w 1739424"/>
              <a:gd name="connsiteY118" fmla="*/ 1208733 h 2395147"/>
              <a:gd name="connsiteX119" fmla="*/ 51484 w 1739424"/>
              <a:gd name="connsiteY119" fmla="*/ 1299625 h 239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739424" h="2395147">
                <a:moveTo>
                  <a:pt x="1077528" y="398319"/>
                </a:moveTo>
                <a:cubicBezTo>
                  <a:pt x="1073409" y="392832"/>
                  <a:pt x="1069793" y="387001"/>
                  <a:pt x="1067918" y="380004"/>
                </a:cubicBezTo>
                <a:cubicBezTo>
                  <a:pt x="1077560" y="389333"/>
                  <a:pt x="1085061" y="400308"/>
                  <a:pt x="1092561" y="411557"/>
                </a:cubicBezTo>
                <a:cubicBezTo>
                  <a:pt x="1093366" y="412654"/>
                  <a:pt x="1095240" y="413478"/>
                  <a:pt x="1093901" y="415398"/>
                </a:cubicBezTo>
                <a:cubicBezTo>
                  <a:pt x="1092295" y="417319"/>
                  <a:pt x="1091222" y="415673"/>
                  <a:pt x="1090150" y="414575"/>
                </a:cubicBezTo>
                <a:cubicBezTo>
                  <a:pt x="1086267" y="408951"/>
                  <a:pt x="1081646" y="403807"/>
                  <a:pt x="1077528" y="398319"/>
                </a:cubicBezTo>
                <a:close/>
                <a:moveTo>
                  <a:pt x="1064970" y="378632"/>
                </a:moveTo>
                <a:cubicBezTo>
                  <a:pt x="1064970" y="378359"/>
                  <a:pt x="1065239" y="377810"/>
                  <a:pt x="1065239" y="377535"/>
                </a:cubicBezTo>
                <a:lnTo>
                  <a:pt x="1067113" y="379456"/>
                </a:lnTo>
                <a:cubicBezTo>
                  <a:pt x="1066310" y="380279"/>
                  <a:pt x="1065507" y="380004"/>
                  <a:pt x="1064970" y="378632"/>
                </a:cubicBezTo>
                <a:close/>
                <a:moveTo>
                  <a:pt x="1734633" y="2247062"/>
                </a:moveTo>
                <a:lnTo>
                  <a:pt x="1739424" y="2180709"/>
                </a:lnTo>
                <a:lnTo>
                  <a:pt x="1737481" y="2187429"/>
                </a:lnTo>
                <a:cubicBezTo>
                  <a:pt x="1736531" y="2207307"/>
                  <a:pt x="1735583" y="2227184"/>
                  <a:pt x="1734633" y="2247062"/>
                </a:cubicBezTo>
                <a:close/>
                <a:moveTo>
                  <a:pt x="51484" y="1299625"/>
                </a:moveTo>
                <a:cubicBezTo>
                  <a:pt x="107250" y="1386350"/>
                  <a:pt x="173250" y="1458783"/>
                  <a:pt x="225973" y="1500814"/>
                </a:cubicBezTo>
                <a:cubicBezTo>
                  <a:pt x="296271" y="1556856"/>
                  <a:pt x="349466" y="1562823"/>
                  <a:pt x="421792" y="1544987"/>
                </a:cubicBezTo>
                <a:cubicBezTo>
                  <a:pt x="494924" y="1526879"/>
                  <a:pt x="532962" y="1478041"/>
                  <a:pt x="528944" y="1408075"/>
                </a:cubicBezTo>
                <a:cubicBezTo>
                  <a:pt x="528409" y="1397649"/>
                  <a:pt x="526265" y="1394083"/>
                  <a:pt x="515014" y="1396279"/>
                </a:cubicBezTo>
                <a:cubicBezTo>
                  <a:pt x="460099" y="1406978"/>
                  <a:pt x="404648" y="1412191"/>
                  <a:pt x="348661" y="1408350"/>
                </a:cubicBezTo>
                <a:cubicBezTo>
                  <a:pt x="326160" y="1406978"/>
                  <a:pt x="303657" y="1403412"/>
                  <a:pt x="279815" y="1396004"/>
                </a:cubicBezTo>
                <a:cubicBezTo>
                  <a:pt x="294818" y="1392986"/>
                  <a:pt x="307139" y="1396827"/>
                  <a:pt x="319463" y="1397376"/>
                </a:cubicBezTo>
                <a:cubicBezTo>
                  <a:pt x="375717" y="1400120"/>
                  <a:pt x="429829" y="1388870"/>
                  <a:pt x="483940" y="1374603"/>
                </a:cubicBezTo>
                <a:cubicBezTo>
                  <a:pt x="502424" y="1369665"/>
                  <a:pt x="521443" y="1365549"/>
                  <a:pt x="539659" y="1360061"/>
                </a:cubicBezTo>
                <a:cubicBezTo>
                  <a:pt x="602343" y="1341953"/>
                  <a:pt x="663419" y="1318632"/>
                  <a:pt x="725033" y="1297230"/>
                </a:cubicBezTo>
                <a:cubicBezTo>
                  <a:pt x="777804" y="1278847"/>
                  <a:pt x="831379" y="1263208"/>
                  <a:pt x="885491" y="1249489"/>
                </a:cubicBezTo>
                <a:lnTo>
                  <a:pt x="965854" y="1237965"/>
                </a:lnTo>
                <a:cubicBezTo>
                  <a:pt x="1008386" y="1239932"/>
                  <a:pt x="1063167" y="1220715"/>
                  <a:pt x="1140675" y="1261289"/>
                </a:cubicBezTo>
                <a:cubicBezTo>
                  <a:pt x="1218186" y="1301862"/>
                  <a:pt x="1362760" y="1416335"/>
                  <a:pt x="1430909" y="1481407"/>
                </a:cubicBezTo>
                <a:cubicBezTo>
                  <a:pt x="1499057" y="1546478"/>
                  <a:pt x="1516795" y="1586751"/>
                  <a:pt x="1549564" y="1651718"/>
                </a:cubicBezTo>
                <a:lnTo>
                  <a:pt x="1557415" y="1670822"/>
                </a:lnTo>
                <a:lnTo>
                  <a:pt x="1555525" y="1670473"/>
                </a:lnTo>
                <a:cubicBezTo>
                  <a:pt x="1503614" y="1661478"/>
                  <a:pt x="1446534" y="1653334"/>
                  <a:pt x="1398512" y="1652472"/>
                </a:cubicBezTo>
                <a:cubicBezTo>
                  <a:pt x="1277780" y="1650277"/>
                  <a:pt x="1160915" y="1670735"/>
                  <a:pt x="1046085" y="1706261"/>
                </a:cubicBezTo>
                <a:cubicBezTo>
                  <a:pt x="1031962" y="1710529"/>
                  <a:pt x="1017823" y="1715069"/>
                  <a:pt x="1003447" y="1719049"/>
                </a:cubicBezTo>
                <a:cubicBezTo>
                  <a:pt x="1030832" y="1706926"/>
                  <a:pt x="1059271" y="1697451"/>
                  <a:pt x="1087567" y="1688103"/>
                </a:cubicBezTo>
                <a:cubicBezTo>
                  <a:pt x="1179405" y="1657507"/>
                  <a:pt x="1273537" y="1637923"/>
                  <a:pt x="1370422" y="1632771"/>
                </a:cubicBezTo>
                <a:cubicBezTo>
                  <a:pt x="1377778" y="1632422"/>
                  <a:pt x="1379106" y="1630739"/>
                  <a:pt x="1376144" y="1623897"/>
                </a:cubicBezTo>
                <a:cubicBezTo>
                  <a:pt x="1366655" y="1602111"/>
                  <a:pt x="1350034" y="1587888"/>
                  <a:pt x="1329191" y="1578151"/>
                </a:cubicBezTo>
                <a:cubicBezTo>
                  <a:pt x="1297530" y="1563385"/>
                  <a:pt x="1263689" y="1559482"/>
                  <a:pt x="1229320" y="1559619"/>
                </a:cubicBezTo>
                <a:cubicBezTo>
                  <a:pt x="1145365" y="1560020"/>
                  <a:pt x="1068453" y="1584359"/>
                  <a:pt x="996653" y="1626677"/>
                </a:cubicBezTo>
                <a:cubicBezTo>
                  <a:pt x="946428" y="1656370"/>
                  <a:pt x="899719" y="1690631"/>
                  <a:pt x="863114" y="1736938"/>
                </a:cubicBezTo>
                <a:cubicBezTo>
                  <a:pt x="840384" y="1765651"/>
                  <a:pt x="822768" y="1797268"/>
                  <a:pt x="811586" y="1832416"/>
                </a:cubicBezTo>
                <a:cubicBezTo>
                  <a:pt x="810229" y="1836675"/>
                  <a:pt x="809000" y="1841079"/>
                  <a:pt x="807916" y="1845357"/>
                </a:cubicBezTo>
                <a:cubicBezTo>
                  <a:pt x="807864" y="1846169"/>
                  <a:pt x="807939" y="1847124"/>
                  <a:pt x="807963" y="1848892"/>
                </a:cubicBezTo>
                <a:cubicBezTo>
                  <a:pt x="831400" y="1836927"/>
                  <a:pt x="855096" y="1827287"/>
                  <a:pt x="879991" y="1820168"/>
                </a:cubicBezTo>
                <a:cubicBezTo>
                  <a:pt x="922865" y="1807938"/>
                  <a:pt x="966993" y="1803800"/>
                  <a:pt x="1011289" y="1801302"/>
                </a:cubicBezTo>
                <a:cubicBezTo>
                  <a:pt x="1091805" y="1797289"/>
                  <a:pt x="1171657" y="1788752"/>
                  <a:pt x="1249185" y="1765402"/>
                </a:cubicBezTo>
                <a:cubicBezTo>
                  <a:pt x="1282546" y="1755423"/>
                  <a:pt x="1315560" y="1744472"/>
                  <a:pt x="1343560" y="1722610"/>
                </a:cubicBezTo>
                <a:cubicBezTo>
                  <a:pt x="1358845" y="1710673"/>
                  <a:pt x="1371004" y="1696638"/>
                  <a:pt x="1376800" y="1677991"/>
                </a:cubicBezTo>
                <a:cubicBezTo>
                  <a:pt x="1378851" y="1671330"/>
                  <a:pt x="1382967" y="1672813"/>
                  <a:pt x="1387169" y="1672942"/>
                </a:cubicBezTo>
                <a:cubicBezTo>
                  <a:pt x="1424336" y="1673661"/>
                  <a:pt x="1463273" y="1677620"/>
                  <a:pt x="1500972" y="1682857"/>
                </a:cubicBezTo>
                <a:lnTo>
                  <a:pt x="1566833" y="1693739"/>
                </a:lnTo>
                <a:lnTo>
                  <a:pt x="1593093" y="1757638"/>
                </a:lnTo>
                <a:cubicBezTo>
                  <a:pt x="1605907" y="1794995"/>
                  <a:pt x="1617203" y="1833627"/>
                  <a:pt x="1627517" y="1871216"/>
                </a:cubicBezTo>
                <a:cubicBezTo>
                  <a:pt x="1633946" y="1894812"/>
                  <a:pt x="1643322" y="1918133"/>
                  <a:pt x="1642518" y="1943101"/>
                </a:cubicBezTo>
                <a:cubicBezTo>
                  <a:pt x="1640107" y="2025412"/>
                  <a:pt x="1638499" y="2107725"/>
                  <a:pt x="1641715" y="2189761"/>
                </a:cubicBezTo>
                <a:cubicBezTo>
                  <a:pt x="1644125" y="2253964"/>
                  <a:pt x="1644928" y="2318717"/>
                  <a:pt x="1669305" y="2379903"/>
                </a:cubicBezTo>
                <a:cubicBezTo>
                  <a:pt x="1669242" y="2381100"/>
                  <a:pt x="1669180" y="2382297"/>
                  <a:pt x="1669117" y="2383495"/>
                </a:cubicBezTo>
                <a:cubicBezTo>
                  <a:pt x="1673135" y="2372016"/>
                  <a:pt x="1720350" y="2420240"/>
                  <a:pt x="1722169" y="2376292"/>
                </a:cubicBezTo>
                <a:cubicBezTo>
                  <a:pt x="1711719" y="2312911"/>
                  <a:pt x="1681361" y="2183726"/>
                  <a:pt x="1680021" y="2119798"/>
                </a:cubicBezTo>
                <a:cubicBezTo>
                  <a:pt x="1677610" y="1983983"/>
                  <a:pt x="1684308" y="1848168"/>
                  <a:pt x="1684306" y="1712628"/>
                </a:cubicBezTo>
                <a:cubicBezTo>
                  <a:pt x="1684306" y="1558981"/>
                  <a:pt x="1673055" y="1406703"/>
                  <a:pt x="1631534" y="1258270"/>
                </a:cubicBezTo>
                <a:cubicBezTo>
                  <a:pt x="1609835" y="1180348"/>
                  <a:pt x="1581442" y="1105169"/>
                  <a:pt x="1545546" y="1033010"/>
                </a:cubicBezTo>
                <a:cubicBezTo>
                  <a:pt x="1520632" y="975301"/>
                  <a:pt x="1492596" y="935197"/>
                  <a:pt x="1482058" y="912011"/>
                </a:cubicBezTo>
                <a:cubicBezTo>
                  <a:pt x="1478307" y="905426"/>
                  <a:pt x="1477504" y="900763"/>
                  <a:pt x="1482326" y="893903"/>
                </a:cubicBezTo>
                <a:cubicBezTo>
                  <a:pt x="1491434" y="881558"/>
                  <a:pt x="1495452" y="867289"/>
                  <a:pt x="1498131" y="852199"/>
                </a:cubicBezTo>
                <a:cubicBezTo>
                  <a:pt x="1504024" y="820097"/>
                  <a:pt x="1498131" y="788819"/>
                  <a:pt x="1490363" y="758088"/>
                </a:cubicBezTo>
                <a:cubicBezTo>
                  <a:pt x="1471344" y="684284"/>
                  <a:pt x="1433840" y="619531"/>
                  <a:pt x="1392854" y="556701"/>
                </a:cubicBezTo>
                <a:cubicBezTo>
                  <a:pt x="1321331" y="446953"/>
                  <a:pt x="1229715" y="356135"/>
                  <a:pt x="1132209" y="271353"/>
                </a:cubicBezTo>
                <a:cubicBezTo>
                  <a:pt x="1027199" y="179713"/>
                  <a:pt x="917637" y="94109"/>
                  <a:pt x="813699" y="1097"/>
                </a:cubicBezTo>
                <a:cubicBezTo>
                  <a:pt x="812897" y="275"/>
                  <a:pt x="811557" y="275"/>
                  <a:pt x="810218" y="0"/>
                </a:cubicBezTo>
                <a:cubicBezTo>
                  <a:pt x="810218" y="1920"/>
                  <a:pt x="810218" y="3292"/>
                  <a:pt x="810486" y="4391"/>
                </a:cubicBezTo>
                <a:cubicBezTo>
                  <a:pt x="830845" y="120998"/>
                  <a:pt x="868080" y="232118"/>
                  <a:pt x="914155" y="340496"/>
                </a:cubicBezTo>
                <a:cubicBezTo>
                  <a:pt x="991303" y="521307"/>
                  <a:pt x="1092561" y="685930"/>
                  <a:pt x="1228378" y="826682"/>
                </a:cubicBezTo>
                <a:cubicBezTo>
                  <a:pt x="1262397" y="861803"/>
                  <a:pt x="1298293" y="894726"/>
                  <a:pt x="1341690" y="917499"/>
                </a:cubicBezTo>
                <a:cubicBezTo>
                  <a:pt x="1363924" y="929022"/>
                  <a:pt x="1387228" y="936431"/>
                  <a:pt x="1412410" y="934785"/>
                </a:cubicBezTo>
                <a:cubicBezTo>
                  <a:pt x="1427143" y="933960"/>
                  <a:pt x="1427411" y="933688"/>
                  <a:pt x="1420713" y="920793"/>
                </a:cubicBezTo>
                <a:cubicBezTo>
                  <a:pt x="1399015" y="879911"/>
                  <a:pt x="1375709" y="839852"/>
                  <a:pt x="1351601" y="800342"/>
                </a:cubicBezTo>
                <a:cubicBezTo>
                  <a:pt x="1273648" y="672759"/>
                  <a:pt x="1185784" y="552310"/>
                  <a:pt x="1099795" y="430764"/>
                </a:cubicBezTo>
                <a:cubicBezTo>
                  <a:pt x="1097116" y="426923"/>
                  <a:pt x="1093098" y="423630"/>
                  <a:pt x="1092829" y="418142"/>
                </a:cubicBezTo>
                <a:cubicBezTo>
                  <a:pt x="1098455" y="417594"/>
                  <a:pt x="1099527" y="421710"/>
                  <a:pt x="1101403" y="424179"/>
                </a:cubicBezTo>
                <a:cubicBezTo>
                  <a:pt x="1170247" y="513625"/>
                  <a:pt x="1239895" y="602520"/>
                  <a:pt x="1305794" y="694435"/>
                </a:cubicBezTo>
                <a:cubicBezTo>
                  <a:pt x="1347316" y="752328"/>
                  <a:pt x="1387228" y="811318"/>
                  <a:pt x="1424463" y="872227"/>
                </a:cubicBezTo>
                <a:cubicBezTo>
                  <a:pt x="1451519" y="916677"/>
                  <a:pt x="1476165" y="962497"/>
                  <a:pt x="1500810" y="1008316"/>
                </a:cubicBezTo>
                <a:cubicBezTo>
                  <a:pt x="1531839" y="1081300"/>
                  <a:pt x="1586397" y="1184417"/>
                  <a:pt x="1610640" y="1310125"/>
                </a:cubicBezTo>
                <a:cubicBezTo>
                  <a:pt x="1644660" y="1459110"/>
                  <a:pt x="1650018" y="1610562"/>
                  <a:pt x="1646268" y="1762565"/>
                </a:cubicBezTo>
                <a:cubicBezTo>
                  <a:pt x="1646268" y="1763937"/>
                  <a:pt x="1647071" y="1766407"/>
                  <a:pt x="1643589" y="1766407"/>
                </a:cubicBezTo>
                <a:lnTo>
                  <a:pt x="1637160" y="1747474"/>
                </a:lnTo>
                <a:cubicBezTo>
                  <a:pt x="1602603" y="1647053"/>
                  <a:pt x="1563456" y="1568132"/>
                  <a:pt x="1480720" y="1478590"/>
                </a:cubicBezTo>
                <a:cubicBezTo>
                  <a:pt x="1397982" y="1389046"/>
                  <a:pt x="1230435" y="1278034"/>
                  <a:pt x="1140741" y="1210217"/>
                </a:cubicBezTo>
                <a:cubicBezTo>
                  <a:pt x="1051045" y="1142403"/>
                  <a:pt x="1014290" y="1129857"/>
                  <a:pt x="942550" y="1071697"/>
                </a:cubicBezTo>
                <a:cubicBezTo>
                  <a:pt x="870809" y="1013535"/>
                  <a:pt x="780483" y="939723"/>
                  <a:pt x="710299" y="861253"/>
                </a:cubicBezTo>
                <a:cubicBezTo>
                  <a:pt x="706280" y="856863"/>
                  <a:pt x="700922" y="853846"/>
                  <a:pt x="706012" y="845339"/>
                </a:cubicBezTo>
                <a:cubicBezTo>
                  <a:pt x="720210" y="821469"/>
                  <a:pt x="723692" y="795129"/>
                  <a:pt x="722086" y="767417"/>
                </a:cubicBezTo>
                <a:cubicBezTo>
                  <a:pt x="719139" y="716659"/>
                  <a:pt x="700119" y="670839"/>
                  <a:pt x="679759" y="625567"/>
                </a:cubicBezTo>
                <a:cubicBezTo>
                  <a:pt x="632613" y="520209"/>
                  <a:pt x="567787" y="426373"/>
                  <a:pt x="497603" y="336106"/>
                </a:cubicBezTo>
                <a:cubicBezTo>
                  <a:pt x="459296" y="286170"/>
                  <a:pt x="422864" y="234862"/>
                  <a:pt x="396076" y="177244"/>
                </a:cubicBezTo>
                <a:cubicBezTo>
                  <a:pt x="380539" y="143770"/>
                  <a:pt x="368752" y="109200"/>
                  <a:pt x="359644" y="72707"/>
                </a:cubicBezTo>
                <a:cubicBezTo>
                  <a:pt x="357769" y="74354"/>
                  <a:pt x="356698" y="75177"/>
                  <a:pt x="355893" y="76001"/>
                </a:cubicBezTo>
                <a:cubicBezTo>
                  <a:pt x="352411" y="81214"/>
                  <a:pt x="348930" y="86702"/>
                  <a:pt x="345714" y="92187"/>
                </a:cubicBezTo>
                <a:cubicBezTo>
                  <a:pt x="319195" y="137460"/>
                  <a:pt x="302318" y="186298"/>
                  <a:pt x="293210" y="237881"/>
                </a:cubicBezTo>
                <a:cubicBezTo>
                  <a:pt x="278477" y="321014"/>
                  <a:pt x="285709" y="403600"/>
                  <a:pt x="300978" y="485638"/>
                </a:cubicBezTo>
                <a:cubicBezTo>
                  <a:pt x="322945" y="602795"/>
                  <a:pt x="368485" y="708427"/>
                  <a:pt x="445633" y="798970"/>
                </a:cubicBezTo>
                <a:cubicBezTo>
                  <a:pt x="477244" y="836010"/>
                  <a:pt x="512603" y="868661"/>
                  <a:pt x="557339" y="888690"/>
                </a:cubicBezTo>
                <a:cubicBezTo>
                  <a:pt x="586806" y="901860"/>
                  <a:pt x="617075" y="906251"/>
                  <a:pt x="648686" y="895823"/>
                </a:cubicBezTo>
                <a:cubicBezTo>
                  <a:pt x="658597" y="892531"/>
                  <a:pt x="659134" y="889513"/>
                  <a:pt x="652705" y="881283"/>
                </a:cubicBezTo>
                <a:cubicBezTo>
                  <a:pt x="568590" y="772357"/>
                  <a:pt x="502156" y="652731"/>
                  <a:pt x="449383" y="525148"/>
                </a:cubicBezTo>
                <a:cubicBezTo>
                  <a:pt x="433043" y="485913"/>
                  <a:pt x="416703" y="446403"/>
                  <a:pt x="404113" y="405521"/>
                </a:cubicBezTo>
                <a:cubicBezTo>
                  <a:pt x="413219" y="424727"/>
                  <a:pt x="421524" y="444207"/>
                  <a:pt x="430098" y="463414"/>
                </a:cubicBezTo>
                <a:cubicBezTo>
                  <a:pt x="498942" y="620354"/>
                  <a:pt x="585466" y="765223"/>
                  <a:pt x="699315" y="892806"/>
                </a:cubicBezTo>
                <a:cubicBezTo>
                  <a:pt x="789859" y="994324"/>
                  <a:pt x="944425" y="1107182"/>
                  <a:pt x="1003893" y="1157849"/>
                </a:cubicBezTo>
                <a:cubicBezTo>
                  <a:pt x="1063363" y="1208516"/>
                  <a:pt x="1052380" y="1190636"/>
                  <a:pt x="1056131" y="1196809"/>
                </a:cubicBezTo>
                <a:lnTo>
                  <a:pt x="1026396" y="1194890"/>
                </a:lnTo>
                <a:cubicBezTo>
                  <a:pt x="965588" y="1191871"/>
                  <a:pt x="906386" y="1202297"/>
                  <a:pt x="847988" y="1218760"/>
                </a:cubicBezTo>
                <a:cubicBezTo>
                  <a:pt x="737889" y="1250038"/>
                  <a:pt x="632344" y="1294212"/>
                  <a:pt x="525462" y="1334545"/>
                </a:cubicBezTo>
                <a:cubicBezTo>
                  <a:pt x="516622" y="1337837"/>
                  <a:pt x="511532" y="1338934"/>
                  <a:pt x="506711" y="1327960"/>
                </a:cubicBezTo>
                <a:cubicBezTo>
                  <a:pt x="468939" y="1241807"/>
                  <a:pt x="387055" y="1245709"/>
                  <a:pt x="302050" y="1262933"/>
                </a:cubicBezTo>
                <a:cubicBezTo>
                  <a:pt x="225689" y="1278407"/>
                  <a:pt x="119549" y="1258220"/>
                  <a:pt x="0" y="1208733"/>
                </a:cubicBezTo>
                <a:cubicBezTo>
                  <a:pt x="15444" y="1240221"/>
                  <a:pt x="32896" y="1270717"/>
                  <a:pt x="51484" y="129962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672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B11CEBA1-0EDA-4340-A4AD-56B021D0A009}"/>
              </a:ext>
            </a:extLst>
          </p:cNvPr>
          <p:cNvSpPr/>
          <p:nvPr userDrawn="1"/>
        </p:nvSpPr>
        <p:spPr>
          <a:xfrm>
            <a:off x="553627" y="3377149"/>
            <a:ext cx="455455" cy="455455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CF2F2F2-DE5A-4BD1-85CE-DD9ECFCBD255}"/>
              </a:ext>
            </a:extLst>
          </p:cNvPr>
          <p:cNvSpPr/>
          <p:nvPr userDrawn="1"/>
        </p:nvSpPr>
        <p:spPr>
          <a:xfrm>
            <a:off x="2433278" y="3595190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C92DCE5-2166-4668-B521-0638D75A07ED}"/>
              </a:ext>
            </a:extLst>
          </p:cNvPr>
          <p:cNvSpPr/>
          <p:nvPr userDrawn="1"/>
        </p:nvSpPr>
        <p:spPr>
          <a:xfrm>
            <a:off x="2314576" y="5741793"/>
            <a:ext cx="715838" cy="71583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9050765-659D-4573-A04D-668C8D965743}"/>
              </a:ext>
            </a:extLst>
          </p:cNvPr>
          <p:cNvSpPr/>
          <p:nvPr userDrawn="1"/>
        </p:nvSpPr>
        <p:spPr>
          <a:xfrm>
            <a:off x="2771987" y="3611116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27A1F9B-E51F-46C1-928E-641E8940A002}"/>
              </a:ext>
            </a:extLst>
          </p:cNvPr>
          <p:cNvSpPr/>
          <p:nvPr userDrawn="1"/>
        </p:nvSpPr>
        <p:spPr>
          <a:xfrm>
            <a:off x="1352551" y="4688929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2E7F8D1-0943-4483-BBC8-C0EA02399BA2}"/>
              </a:ext>
            </a:extLst>
          </p:cNvPr>
          <p:cNvSpPr/>
          <p:nvPr userDrawn="1"/>
        </p:nvSpPr>
        <p:spPr>
          <a:xfrm>
            <a:off x="820518" y="824946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3C29172-A0D3-46ED-9F09-2AB2F89E9419}"/>
              </a:ext>
            </a:extLst>
          </p:cNvPr>
          <p:cNvSpPr/>
          <p:nvPr userDrawn="1"/>
        </p:nvSpPr>
        <p:spPr>
          <a:xfrm>
            <a:off x="245875" y="388836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5889500-846F-42F1-99B4-64FC8796EC66}"/>
              </a:ext>
            </a:extLst>
          </p:cNvPr>
          <p:cNvSpPr/>
          <p:nvPr userDrawn="1"/>
        </p:nvSpPr>
        <p:spPr>
          <a:xfrm>
            <a:off x="29855" y="5050411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BD4DB23-347B-441F-B307-6A5452DFA1EB}"/>
              </a:ext>
            </a:extLst>
          </p:cNvPr>
          <p:cNvSpPr/>
          <p:nvPr userDrawn="1"/>
        </p:nvSpPr>
        <p:spPr>
          <a:xfrm>
            <a:off x="692606" y="3716895"/>
            <a:ext cx="255823" cy="25582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AA81D6F-6D57-49A7-ACE9-4CB76CAB4B5B}"/>
              </a:ext>
            </a:extLst>
          </p:cNvPr>
          <p:cNvSpPr/>
          <p:nvPr userDrawn="1"/>
        </p:nvSpPr>
        <p:spPr>
          <a:xfrm>
            <a:off x="3312555" y="1679029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9FDB441B-A93D-469C-8F26-6C38E82A4BEC}"/>
              </a:ext>
            </a:extLst>
          </p:cNvPr>
          <p:cNvSpPr/>
          <p:nvPr userDrawn="1"/>
        </p:nvSpPr>
        <p:spPr>
          <a:xfrm>
            <a:off x="2959433" y="163124"/>
            <a:ext cx="122626" cy="1226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D1DE2E88-6A87-4923-A695-C08C6C89DECA}"/>
              </a:ext>
            </a:extLst>
          </p:cNvPr>
          <p:cNvSpPr/>
          <p:nvPr userDrawn="1"/>
        </p:nvSpPr>
        <p:spPr>
          <a:xfrm>
            <a:off x="173631" y="0"/>
            <a:ext cx="942221" cy="1583239"/>
          </a:xfrm>
          <a:custGeom>
            <a:avLst/>
            <a:gdLst>
              <a:gd name="connsiteX0" fmla="*/ 238907 w 561676"/>
              <a:gd name="connsiteY0" fmla="*/ 482 h 943801"/>
              <a:gd name="connsiteX1" fmla="*/ 358608 w 561676"/>
              <a:gd name="connsiteY1" fmla="*/ 22 h 943801"/>
              <a:gd name="connsiteX2" fmla="*/ 390836 w 561676"/>
              <a:gd name="connsiteY2" fmla="*/ 22581 h 943801"/>
              <a:gd name="connsiteX3" fmla="*/ 563022 w 561676"/>
              <a:gd name="connsiteY3" fmla="*/ 488036 h 943801"/>
              <a:gd name="connsiteX4" fmla="*/ 540923 w 561676"/>
              <a:gd name="connsiteY4" fmla="*/ 517501 h 943801"/>
              <a:gd name="connsiteX5" fmla="*/ 319015 w 561676"/>
              <a:gd name="connsiteY5" fmla="*/ 517501 h 943801"/>
              <a:gd name="connsiteX6" fmla="*/ 295075 w 561676"/>
              <a:gd name="connsiteY6" fmla="*/ 551109 h 943801"/>
              <a:gd name="connsiteX7" fmla="*/ 434573 w 561676"/>
              <a:gd name="connsiteY7" fmla="*/ 912056 h 943801"/>
              <a:gd name="connsiteX8" fmla="*/ 437796 w 561676"/>
              <a:gd name="connsiteY8" fmla="*/ 920343 h 943801"/>
              <a:gd name="connsiteX9" fmla="*/ 431811 w 561676"/>
              <a:gd name="connsiteY9" fmla="*/ 944743 h 943801"/>
              <a:gd name="connsiteX10" fmla="*/ 408331 w 561676"/>
              <a:gd name="connsiteY10" fmla="*/ 935996 h 943801"/>
              <a:gd name="connsiteX11" fmla="*/ 288169 w 561676"/>
              <a:gd name="connsiteY11" fmla="*/ 771176 h 943801"/>
              <a:gd name="connsiteX12" fmla="*/ 10553 w 561676"/>
              <a:gd name="connsiteY12" fmla="*/ 389973 h 943801"/>
              <a:gd name="connsiteX13" fmla="*/ 2266 w 561676"/>
              <a:gd name="connsiteY13" fmla="*/ 361428 h 943801"/>
              <a:gd name="connsiteX14" fmla="*/ 28969 w 561676"/>
              <a:gd name="connsiteY14" fmla="*/ 352681 h 943801"/>
              <a:gd name="connsiteX15" fmla="*/ 185502 w 561676"/>
              <a:gd name="connsiteY15" fmla="*/ 352681 h 943801"/>
              <a:gd name="connsiteX16" fmla="*/ 208061 w 561676"/>
              <a:gd name="connsiteY16" fmla="*/ 319993 h 943801"/>
              <a:gd name="connsiteX17" fmla="*/ 97567 w 561676"/>
              <a:gd name="connsiteY17" fmla="*/ 34551 h 943801"/>
              <a:gd name="connsiteX18" fmla="*/ 120587 w 561676"/>
              <a:gd name="connsiteY18" fmla="*/ 482 h 943801"/>
              <a:gd name="connsiteX19" fmla="*/ 238907 w 561676"/>
              <a:gd name="connsiteY19" fmla="*/ 482 h 9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676" h="943801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5115276D-F3BF-43F2-930C-943D3CCC450E}"/>
              </a:ext>
            </a:extLst>
          </p:cNvPr>
          <p:cNvSpPr/>
          <p:nvPr userDrawn="1"/>
        </p:nvSpPr>
        <p:spPr>
          <a:xfrm>
            <a:off x="1265750" y="0"/>
            <a:ext cx="542368" cy="911356"/>
          </a:xfrm>
          <a:custGeom>
            <a:avLst/>
            <a:gdLst>
              <a:gd name="connsiteX0" fmla="*/ 238907 w 561676"/>
              <a:gd name="connsiteY0" fmla="*/ 482 h 943801"/>
              <a:gd name="connsiteX1" fmla="*/ 358608 w 561676"/>
              <a:gd name="connsiteY1" fmla="*/ 22 h 943801"/>
              <a:gd name="connsiteX2" fmla="*/ 390836 w 561676"/>
              <a:gd name="connsiteY2" fmla="*/ 22581 h 943801"/>
              <a:gd name="connsiteX3" fmla="*/ 563022 w 561676"/>
              <a:gd name="connsiteY3" fmla="*/ 488036 h 943801"/>
              <a:gd name="connsiteX4" fmla="*/ 540923 w 561676"/>
              <a:gd name="connsiteY4" fmla="*/ 517501 h 943801"/>
              <a:gd name="connsiteX5" fmla="*/ 319015 w 561676"/>
              <a:gd name="connsiteY5" fmla="*/ 517501 h 943801"/>
              <a:gd name="connsiteX6" fmla="*/ 295075 w 561676"/>
              <a:gd name="connsiteY6" fmla="*/ 551109 h 943801"/>
              <a:gd name="connsiteX7" fmla="*/ 434573 w 561676"/>
              <a:gd name="connsiteY7" fmla="*/ 912056 h 943801"/>
              <a:gd name="connsiteX8" fmla="*/ 437796 w 561676"/>
              <a:gd name="connsiteY8" fmla="*/ 920343 h 943801"/>
              <a:gd name="connsiteX9" fmla="*/ 431811 w 561676"/>
              <a:gd name="connsiteY9" fmla="*/ 944743 h 943801"/>
              <a:gd name="connsiteX10" fmla="*/ 408331 w 561676"/>
              <a:gd name="connsiteY10" fmla="*/ 935996 h 943801"/>
              <a:gd name="connsiteX11" fmla="*/ 288169 w 561676"/>
              <a:gd name="connsiteY11" fmla="*/ 771176 h 943801"/>
              <a:gd name="connsiteX12" fmla="*/ 10553 w 561676"/>
              <a:gd name="connsiteY12" fmla="*/ 389973 h 943801"/>
              <a:gd name="connsiteX13" fmla="*/ 2266 w 561676"/>
              <a:gd name="connsiteY13" fmla="*/ 361428 h 943801"/>
              <a:gd name="connsiteX14" fmla="*/ 28969 w 561676"/>
              <a:gd name="connsiteY14" fmla="*/ 352681 h 943801"/>
              <a:gd name="connsiteX15" fmla="*/ 185502 w 561676"/>
              <a:gd name="connsiteY15" fmla="*/ 352681 h 943801"/>
              <a:gd name="connsiteX16" fmla="*/ 208061 w 561676"/>
              <a:gd name="connsiteY16" fmla="*/ 319993 h 943801"/>
              <a:gd name="connsiteX17" fmla="*/ 97567 w 561676"/>
              <a:gd name="connsiteY17" fmla="*/ 34551 h 943801"/>
              <a:gd name="connsiteX18" fmla="*/ 120587 w 561676"/>
              <a:gd name="connsiteY18" fmla="*/ 482 h 943801"/>
              <a:gd name="connsiteX19" fmla="*/ 238907 w 561676"/>
              <a:gd name="connsiteY19" fmla="*/ 482 h 9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676" h="943801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F3E69537-CC5A-4694-B61B-401CDCE14E9F}"/>
              </a:ext>
            </a:extLst>
          </p:cNvPr>
          <p:cNvGrpSpPr/>
          <p:nvPr userDrawn="1"/>
        </p:nvGrpSpPr>
        <p:grpSpPr>
          <a:xfrm>
            <a:off x="323529" y="4603539"/>
            <a:ext cx="11654798" cy="2035618"/>
            <a:chOff x="323529" y="4603539"/>
            <a:chExt cx="11654798" cy="203561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F2045BAE-2033-4781-88D7-3316C0868B69}"/>
                </a:ext>
              </a:extLst>
            </p:cNvPr>
            <p:cNvSpPr/>
            <p:nvPr/>
          </p:nvSpPr>
          <p:spPr>
            <a:xfrm rot="16200000">
              <a:off x="363852" y="6186863"/>
              <a:ext cx="411971" cy="492617"/>
            </a:xfrm>
            <a:custGeom>
              <a:avLst/>
              <a:gdLst>
                <a:gd name="connsiteX0" fmla="*/ 182559 w 565444"/>
                <a:gd name="connsiteY0" fmla="*/ 37056 h 676134"/>
                <a:gd name="connsiteX1" fmla="*/ 182559 w 565444"/>
                <a:gd name="connsiteY1" fmla="*/ 175472 h 676134"/>
                <a:gd name="connsiteX2" fmla="*/ 108447 w 565444"/>
                <a:gd name="connsiteY2" fmla="*/ 175472 h 676134"/>
                <a:gd name="connsiteX3" fmla="*/ 108447 w 565444"/>
                <a:gd name="connsiteY3" fmla="*/ 37056 h 676134"/>
                <a:gd name="connsiteX4" fmla="*/ 145503 w 565444"/>
                <a:gd name="connsiteY4" fmla="*/ 0 h 676134"/>
                <a:gd name="connsiteX5" fmla="*/ 182559 w 565444"/>
                <a:gd name="connsiteY5" fmla="*/ 37056 h 676134"/>
                <a:gd name="connsiteX6" fmla="*/ 456997 w 565444"/>
                <a:gd name="connsiteY6" fmla="*/ 37056 h 676134"/>
                <a:gd name="connsiteX7" fmla="*/ 456997 w 565444"/>
                <a:gd name="connsiteY7" fmla="*/ 175472 h 676134"/>
                <a:gd name="connsiteX8" fmla="*/ 382885 w 565444"/>
                <a:gd name="connsiteY8" fmla="*/ 175472 h 676134"/>
                <a:gd name="connsiteX9" fmla="*/ 382885 w 565444"/>
                <a:gd name="connsiteY9" fmla="*/ 37056 h 676134"/>
                <a:gd name="connsiteX10" fmla="*/ 419941 w 565444"/>
                <a:gd name="connsiteY10" fmla="*/ 0 h 676134"/>
                <a:gd name="connsiteX11" fmla="*/ 456997 w 565444"/>
                <a:gd name="connsiteY11" fmla="*/ 37056 h 676134"/>
                <a:gd name="connsiteX12" fmla="*/ 486829 w 565444"/>
                <a:gd name="connsiteY12" fmla="*/ 382985 h 676134"/>
                <a:gd name="connsiteX13" fmla="*/ 483130 w 565444"/>
                <a:gd name="connsiteY13" fmla="*/ 374057 h 676134"/>
                <a:gd name="connsiteX14" fmla="*/ 474202 w 565444"/>
                <a:gd name="connsiteY14" fmla="*/ 370359 h 676134"/>
                <a:gd name="connsiteX15" fmla="*/ 91243 w 565444"/>
                <a:gd name="connsiteY15" fmla="*/ 370358 h 676134"/>
                <a:gd name="connsiteX16" fmla="*/ 78616 w 565444"/>
                <a:gd name="connsiteY16" fmla="*/ 382985 h 676134"/>
                <a:gd name="connsiteX17" fmla="*/ 78615 w 565444"/>
                <a:gd name="connsiteY17" fmla="*/ 382985 h 676134"/>
                <a:gd name="connsiteX18" fmla="*/ 91242 w 565444"/>
                <a:gd name="connsiteY18" fmla="*/ 395612 h 676134"/>
                <a:gd name="connsiteX19" fmla="*/ 474202 w 565444"/>
                <a:gd name="connsiteY19" fmla="*/ 395612 h 676134"/>
                <a:gd name="connsiteX20" fmla="*/ 483130 w 565444"/>
                <a:gd name="connsiteY20" fmla="*/ 391914 h 676134"/>
                <a:gd name="connsiteX21" fmla="*/ 486829 w 565444"/>
                <a:gd name="connsiteY21" fmla="*/ 329550 h 676134"/>
                <a:gd name="connsiteX22" fmla="*/ 483130 w 565444"/>
                <a:gd name="connsiteY22" fmla="*/ 320622 h 676134"/>
                <a:gd name="connsiteX23" fmla="*/ 474202 w 565444"/>
                <a:gd name="connsiteY23" fmla="*/ 316924 h 676134"/>
                <a:gd name="connsiteX24" fmla="*/ 91243 w 565444"/>
                <a:gd name="connsiteY24" fmla="*/ 316923 h 676134"/>
                <a:gd name="connsiteX25" fmla="*/ 78616 w 565444"/>
                <a:gd name="connsiteY25" fmla="*/ 329550 h 676134"/>
                <a:gd name="connsiteX26" fmla="*/ 78615 w 565444"/>
                <a:gd name="connsiteY26" fmla="*/ 329550 h 676134"/>
                <a:gd name="connsiteX27" fmla="*/ 91242 w 565444"/>
                <a:gd name="connsiteY27" fmla="*/ 342177 h 676134"/>
                <a:gd name="connsiteX28" fmla="*/ 474202 w 565444"/>
                <a:gd name="connsiteY28" fmla="*/ 342177 h 676134"/>
                <a:gd name="connsiteX29" fmla="*/ 483130 w 565444"/>
                <a:gd name="connsiteY29" fmla="*/ 338479 h 676134"/>
                <a:gd name="connsiteX30" fmla="*/ 486829 w 565444"/>
                <a:gd name="connsiteY30" fmla="*/ 276115 h 676134"/>
                <a:gd name="connsiteX31" fmla="*/ 483130 w 565444"/>
                <a:gd name="connsiteY31" fmla="*/ 267187 h 676134"/>
                <a:gd name="connsiteX32" fmla="*/ 474202 w 565444"/>
                <a:gd name="connsiteY32" fmla="*/ 263489 h 676134"/>
                <a:gd name="connsiteX33" fmla="*/ 91243 w 565444"/>
                <a:gd name="connsiteY33" fmla="*/ 263488 h 676134"/>
                <a:gd name="connsiteX34" fmla="*/ 78616 w 565444"/>
                <a:gd name="connsiteY34" fmla="*/ 276115 h 676134"/>
                <a:gd name="connsiteX35" fmla="*/ 78615 w 565444"/>
                <a:gd name="connsiteY35" fmla="*/ 276115 h 676134"/>
                <a:gd name="connsiteX36" fmla="*/ 91242 w 565444"/>
                <a:gd name="connsiteY36" fmla="*/ 288742 h 676134"/>
                <a:gd name="connsiteX37" fmla="*/ 474202 w 565444"/>
                <a:gd name="connsiteY37" fmla="*/ 288742 h 676134"/>
                <a:gd name="connsiteX38" fmla="*/ 483130 w 565444"/>
                <a:gd name="connsiteY38" fmla="*/ 285044 h 676134"/>
                <a:gd name="connsiteX39" fmla="*/ 565444 w 565444"/>
                <a:gd name="connsiteY39" fmla="*/ 194687 h 676134"/>
                <a:gd name="connsiteX40" fmla="*/ 546230 w 565444"/>
                <a:gd name="connsiteY40" fmla="*/ 213901 h 676134"/>
                <a:gd name="connsiteX41" fmla="*/ 525276 w 565444"/>
                <a:gd name="connsiteY41" fmla="*/ 213901 h 676134"/>
                <a:gd name="connsiteX42" fmla="*/ 508899 w 565444"/>
                <a:gd name="connsiteY42" fmla="*/ 524387 h 676134"/>
                <a:gd name="connsiteX43" fmla="*/ 378242 w 565444"/>
                <a:gd name="connsiteY43" fmla="*/ 676134 h 676134"/>
                <a:gd name="connsiteX44" fmla="*/ 184454 w 565444"/>
                <a:gd name="connsiteY44" fmla="*/ 676134 h 676134"/>
                <a:gd name="connsiteX45" fmla="*/ 53798 w 565444"/>
                <a:gd name="connsiteY45" fmla="*/ 524387 h 676134"/>
                <a:gd name="connsiteX46" fmla="*/ 37421 w 565444"/>
                <a:gd name="connsiteY46" fmla="*/ 213901 h 676134"/>
                <a:gd name="connsiteX47" fmla="*/ 19214 w 565444"/>
                <a:gd name="connsiteY47" fmla="*/ 213901 h 676134"/>
                <a:gd name="connsiteX48" fmla="*/ 0 w 565444"/>
                <a:gd name="connsiteY48" fmla="*/ 194687 h 676134"/>
                <a:gd name="connsiteX49" fmla="*/ 19214 w 565444"/>
                <a:gd name="connsiteY49" fmla="*/ 175473 h 676134"/>
                <a:gd name="connsiteX50" fmla="*/ 546230 w 565444"/>
                <a:gd name="connsiteY50" fmla="*/ 175473 h 676134"/>
                <a:gd name="connsiteX51" fmla="*/ 565444 w 565444"/>
                <a:gd name="connsiteY51" fmla="*/ 194687 h 67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65444" h="676134">
                  <a:moveTo>
                    <a:pt x="182559" y="37056"/>
                  </a:moveTo>
                  <a:lnTo>
                    <a:pt x="182559" y="175472"/>
                  </a:lnTo>
                  <a:lnTo>
                    <a:pt x="108447" y="175472"/>
                  </a:lnTo>
                  <a:lnTo>
                    <a:pt x="108447" y="37056"/>
                  </a:lnTo>
                  <a:cubicBezTo>
                    <a:pt x="108447" y="16591"/>
                    <a:pt x="125038" y="0"/>
                    <a:pt x="145503" y="0"/>
                  </a:cubicBezTo>
                  <a:cubicBezTo>
                    <a:pt x="165968" y="0"/>
                    <a:pt x="182559" y="16591"/>
                    <a:pt x="182559" y="37056"/>
                  </a:cubicBezTo>
                  <a:close/>
                  <a:moveTo>
                    <a:pt x="456997" y="37056"/>
                  </a:moveTo>
                  <a:lnTo>
                    <a:pt x="456997" y="175472"/>
                  </a:lnTo>
                  <a:lnTo>
                    <a:pt x="382885" y="175472"/>
                  </a:lnTo>
                  <a:lnTo>
                    <a:pt x="382885" y="37056"/>
                  </a:lnTo>
                  <a:cubicBezTo>
                    <a:pt x="382885" y="16591"/>
                    <a:pt x="399476" y="0"/>
                    <a:pt x="419941" y="0"/>
                  </a:cubicBezTo>
                  <a:cubicBezTo>
                    <a:pt x="440406" y="0"/>
                    <a:pt x="456997" y="16591"/>
                    <a:pt x="456997" y="37056"/>
                  </a:cubicBezTo>
                  <a:close/>
                  <a:moveTo>
                    <a:pt x="486829" y="382985"/>
                  </a:moveTo>
                  <a:lnTo>
                    <a:pt x="483130" y="374057"/>
                  </a:lnTo>
                  <a:cubicBezTo>
                    <a:pt x="480845" y="371772"/>
                    <a:pt x="477689" y="370359"/>
                    <a:pt x="474202" y="370359"/>
                  </a:cubicBezTo>
                  <a:lnTo>
                    <a:pt x="91243" y="370358"/>
                  </a:lnTo>
                  <a:cubicBezTo>
                    <a:pt x="84269" y="370358"/>
                    <a:pt x="78616" y="376011"/>
                    <a:pt x="78616" y="382985"/>
                  </a:cubicBezTo>
                  <a:lnTo>
                    <a:pt x="78615" y="382985"/>
                  </a:lnTo>
                  <a:cubicBezTo>
                    <a:pt x="78615" y="389959"/>
                    <a:pt x="84268" y="395612"/>
                    <a:pt x="91242" y="395612"/>
                  </a:cubicBezTo>
                  <a:lnTo>
                    <a:pt x="474202" y="395612"/>
                  </a:lnTo>
                  <a:cubicBezTo>
                    <a:pt x="477689" y="395612"/>
                    <a:pt x="480845" y="394199"/>
                    <a:pt x="483130" y="391914"/>
                  </a:cubicBezTo>
                  <a:close/>
                  <a:moveTo>
                    <a:pt x="486829" y="329550"/>
                  </a:moveTo>
                  <a:lnTo>
                    <a:pt x="483130" y="320622"/>
                  </a:lnTo>
                  <a:cubicBezTo>
                    <a:pt x="480845" y="318337"/>
                    <a:pt x="477689" y="316924"/>
                    <a:pt x="474202" y="316924"/>
                  </a:cubicBezTo>
                  <a:lnTo>
                    <a:pt x="91243" y="316923"/>
                  </a:lnTo>
                  <a:cubicBezTo>
                    <a:pt x="84269" y="316923"/>
                    <a:pt x="78616" y="322576"/>
                    <a:pt x="78616" y="329550"/>
                  </a:cubicBezTo>
                  <a:lnTo>
                    <a:pt x="78615" y="329550"/>
                  </a:lnTo>
                  <a:cubicBezTo>
                    <a:pt x="78615" y="336524"/>
                    <a:pt x="84268" y="342177"/>
                    <a:pt x="91242" y="342177"/>
                  </a:cubicBezTo>
                  <a:lnTo>
                    <a:pt x="474202" y="342177"/>
                  </a:lnTo>
                  <a:cubicBezTo>
                    <a:pt x="477689" y="342177"/>
                    <a:pt x="480845" y="340764"/>
                    <a:pt x="483130" y="338479"/>
                  </a:cubicBezTo>
                  <a:close/>
                  <a:moveTo>
                    <a:pt x="486829" y="276115"/>
                  </a:moveTo>
                  <a:lnTo>
                    <a:pt x="483130" y="267187"/>
                  </a:lnTo>
                  <a:cubicBezTo>
                    <a:pt x="480845" y="264902"/>
                    <a:pt x="477689" y="263489"/>
                    <a:pt x="474202" y="263489"/>
                  </a:cubicBezTo>
                  <a:lnTo>
                    <a:pt x="91243" y="263488"/>
                  </a:lnTo>
                  <a:cubicBezTo>
                    <a:pt x="84269" y="263488"/>
                    <a:pt x="78616" y="269141"/>
                    <a:pt x="78616" y="276115"/>
                  </a:cubicBezTo>
                  <a:lnTo>
                    <a:pt x="78615" y="276115"/>
                  </a:lnTo>
                  <a:cubicBezTo>
                    <a:pt x="78615" y="283089"/>
                    <a:pt x="84268" y="288742"/>
                    <a:pt x="91242" y="288742"/>
                  </a:cubicBezTo>
                  <a:lnTo>
                    <a:pt x="474202" y="288742"/>
                  </a:lnTo>
                  <a:cubicBezTo>
                    <a:pt x="477689" y="288742"/>
                    <a:pt x="480845" y="287329"/>
                    <a:pt x="483130" y="285044"/>
                  </a:cubicBezTo>
                  <a:close/>
                  <a:moveTo>
                    <a:pt x="565444" y="194687"/>
                  </a:moveTo>
                  <a:cubicBezTo>
                    <a:pt x="565444" y="205299"/>
                    <a:pt x="556842" y="213901"/>
                    <a:pt x="546230" y="213901"/>
                  </a:cubicBezTo>
                  <a:lnTo>
                    <a:pt x="525276" y="213901"/>
                  </a:lnTo>
                  <a:lnTo>
                    <a:pt x="508899" y="524387"/>
                  </a:lnTo>
                  <a:cubicBezTo>
                    <a:pt x="504507" y="609787"/>
                    <a:pt x="447139" y="676134"/>
                    <a:pt x="378242" y="676134"/>
                  </a:cubicBezTo>
                  <a:lnTo>
                    <a:pt x="184454" y="676134"/>
                  </a:lnTo>
                  <a:cubicBezTo>
                    <a:pt x="115558" y="676134"/>
                    <a:pt x="58190" y="609787"/>
                    <a:pt x="53798" y="524387"/>
                  </a:cubicBezTo>
                  <a:lnTo>
                    <a:pt x="37421" y="213901"/>
                  </a:lnTo>
                  <a:lnTo>
                    <a:pt x="19214" y="213901"/>
                  </a:lnTo>
                  <a:cubicBezTo>
                    <a:pt x="8602" y="213901"/>
                    <a:pt x="0" y="205299"/>
                    <a:pt x="0" y="194687"/>
                  </a:cubicBezTo>
                  <a:cubicBezTo>
                    <a:pt x="0" y="184075"/>
                    <a:pt x="8602" y="175473"/>
                    <a:pt x="19214" y="175473"/>
                  </a:cubicBezTo>
                  <a:lnTo>
                    <a:pt x="546230" y="175473"/>
                  </a:lnTo>
                  <a:cubicBezTo>
                    <a:pt x="556842" y="175473"/>
                    <a:pt x="565444" y="184075"/>
                    <a:pt x="565444" y="1946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Arrow: Bent 11">
              <a:extLst>
                <a:ext uri="{FF2B5EF4-FFF2-40B4-BE49-F238E27FC236}">
                  <a16:creationId xmlns:a16="http://schemas.microsoft.com/office/drawing/2014/main" xmlns="" id="{4C701790-911F-49B9-B58C-72E9534D4C93}"/>
                </a:ext>
              </a:extLst>
            </p:cNvPr>
            <p:cNvSpPr/>
            <p:nvPr/>
          </p:nvSpPr>
          <p:spPr>
            <a:xfrm flipH="1" flipV="1">
              <a:off x="816143" y="5935877"/>
              <a:ext cx="10779743" cy="582611"/>
            </a:xfrm>
            <a:prstGeom prst="bentArrow">
              <a:avLst>
                <a:gd name="adj1" fmla="val 14113"/>
                <a:gd name="adj2" fmla="val 12152"/>
                <a:gd name="adj3" fmla="val 0"/>
                <a:gd name="adj4" fmla="val 54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A2CAA496-8808-490A-A588-30FACF8CED72}"/>
                </a:ext>
              </a:extLst>
            </p:cNvPr>
            <p:cNvSpPr/>
            <p:nvPr userDrawn="1"/>
          </p:nvSpPr>
          <p:spPr>
            <a:xfrm flipH="1">
              <a:off x="11086249" y="4603539"/>
              <a:ext cx="892078" cy="1332338"/>
            </a:xfrm>
            <a:custGeom>
              <a:avLst/>
              <a:gdLst>
                <a:gd name="connsiteX0" fmla="*/ 501893 w 892078"/>
                <a:gd name="connsiteY0" fmla="*/ 0 h 1332338"/>
                <a:gd name="connsiteX1" fmla="*/ 498205 w 892078"/>
                <a:gd name="connsiteY1" fmla="*/ 53000 h 1332338"/>
                <a:gd name="connsiteX2" fmla="*/ 456830 w 892078"/>
                <a:gd name="connsiteY2" fmla="*/ 120945 h 1332338"/>
                <a:gd name="connsiteX3" fmla="*/ 387912 w 892078"/>
                <a:gd name="connsiteY3" fmla="*/ 218109 h 1332338"/>
                <a:gd name="connsiteX4" fmla="*/ 391667 w 892078"/>
                <a:gd name="connsiteY4" fmla="*/ 334412 h 1332338"/>
                <a:gd name="connsiteX5" fmla="*/ 407219 w 892078"/>
                <a:gd name="connsiteY5" fmla="*/ 351214 h 1332338"/>
                <a:gd name="connsiteX6" fmla="*/ 413637 w 892078"/>
                <a:gd name="connsiteY6" fmla="*/ 474030 h 1332338"/>
                <a:gd name="connsiteX7" fmla="*/ 416812 w 892078"/>
                <a:gd name="connsiteY7" fmla="*/ 504492 h 1332338"/>
                <a:gd name="connsiteX8" fmla="*/ 402754 w 892078"/>
                <a:gd name="connsiteY8" fmla="*/ 505610 h 1332338"/>
                <a:gd name="connsiteX9" fmla="*/ 369924 w 892078"/>
                <a:gd name="connsiteY9" fmla="*/ 475906 h 1332338"/>
                <a:gd name="connsiteX10" fmla="*/ 126043 w 892078"/>
                <a:gd name="connsiteY10" fmla="*/ 282053 h 1332338"/>
                <a:gd name="connsiteX11" fmla="*/ 204209 w 892078"/>
                <a:gd name="connsiteY11" fmla="*/ 408681 h 1332338"/>
                <a:gd name="connsiteX12" fmla="*/ 344910 w 892078"/>
                <a:gd name="connsiteY12" fmla="*/ 500918 h 1332338"/>
                <a:gd name="connsiteX13" fmla="*/ 418387 w 892078"/>
                <a:gd name="connsiteY13" fmla="*/ 565015 h 1332338"/>
                <a:gd name="connsiteX14" fmla="*/ 404318 w 892078"/>
                <a:gd name="connsiteY14" fmla="*/ 841726 h 1332338"/>
                <a:gd name="connsiteX15" fmla="*/ 354290 w 892078"/>
                <a:gd name="connsiteY15" fmla="*/ 830783 h 1332338"/>
                <a:gd name="connsiteX16" fmla="*/ 353526 w 892078"/>
                <a:gd name="connsiteY16" fmla="*/ 831058 h 1332338"/>
                <a:gd name="connsiteX17" fmla="*/ 350580 w 892078"/>
                <a:gd name="connsiteY17" fmla="*/ 827584 h 1332338"/>
                <a:gd name="connsiteX18" fmla="*/ 347061 w 892078"/>
                <a:gd name="connsiteY18" fmla="*/ 800105 h 1332338"/>
                <a:gd name="connsiteX19" fmla="*/ 281402 w 892078"/>
                <a:gd name="connsiteY19" fmla="*/ 603126 h 1332338"/>
                <a:gd name="connsiteX20" fmla="*/ 0 w 892078"/>
                <a:gd name="connsiteY20" fmla="*/ 531211 h 1332338"/>
                <a:gd name="connsiteX21" fmla="*/ 87546 w 892078"/>
                <a:gd name="connsiteY21" fmla="*/ 639081 h 1332338"/>
                <a:gd name="connsiteX22" fmla="*/ 156335 w 892078"/>
                <a:gd name="connsiteY22" fmla="*/ 770401 h 1332338"/>
                <a:gd name="connsiteX23" fmla="*/ 309542 w 892078"/>
                <a:gd name="connsiteY23" fmla="*/ 829808 h 1332338"/>
                <a:gd name="connsiteX24" fmla="*/ 340979 w 892078"/>
                <a:gd name="connsiteY24" fmla="*/ 837942 h 1332338"/>
                <a:gd name="connsiteX25" fmla="*/ 348283 w 892078"/>
                <a:gd name="connsiteY25" fmla="*/ 838787 h 1332338"/>
                <a:gd name="connsiteX26" fmla="*/ 348036 w 892078"/>
                <a:gd name="connsiteY26" fmla="*/ 840162 h 1332338"/>
                <a:gd name="connsiteX27" fmla="*/ 405880 w 892078"/>
                <a:gd name="connsiteY27" fmla="*/ 949596 h 1332338"/>
                <a:gd name="connsiteX28" fmla="*/ 392717 w 892078"/>
                <a:gd name="connsiteY28" fmla="*/ 1332338 h 1332338"/>
                <a:gd name="connsiteX29" fmla="*/ 473368 w 892078"/>
                <a:gd name="connsiteY29" fmla="*/ 1332338 h 1332338"/>
                <a:gd name="connsiteX30" fmla="*/ 463724 w 892078"/>
                <a:gd name="connsiteY30" fmla="*/ 999622 h 1332338"/>
                <a:gd name="connsiteX31" fmla="*/ 476231 w 892078"/>
                <a:gd name="connsiteY31" fmla="*/ 908949 h 1332338"/>
                <a:gd name="connsiteX32" fmla="*/ 523131 w 892078"/>
                <a:gd name="connsiteY32" fmla="*/ 880809 h 1332338"/>
                <a:gd name="connsiteX33" fmla="*/ 827981 w 892078"/>
                <a:gd name="connsiteY33" fmla="*/ 722913 h 1332338"/>
                <a:gd name="connsiteX34" fmla="*/ 892078 w 892078"/>
                <a:gd name="connsiteY34" fmla="*/ 391486 h 1332338"/>
                <a:gd name="connsiteX35" fmla="*/ 671648 w 892078"/>
                <a:gd name="connsiteY35" fmla="*/ 560326 h 1332338"/>
                <a:gd name="connsiteX36" fmla="*/ 535636 w 892078"/>
                <a:gd name="connsiteY36" fmla="*/ 646309 h 1332338"/>
                <a:gd name="connsiteX37" fmla="*/ 480920 w 892078"/>
                <a:gd name="connsiteY37" fmla="*/ 830783 h 1332338"/>
                <a:gd name="connsiteX38" fmla="*/ 448091 w 892078"/>
                <a:gd name="connsiteY38" fmla="*/ 882373 h 1332338"/>
                <a:gd name="connsiteX39" fmla="*/ 448091 w 892078"/>
                <a:gd name="connsiteY39" fmla="*/ 608790 h 1332338"/>
                <a:gd name="connsiteX40" fmla="*/ 513752 w 892078"/>
                <a:gd name="connsiteY40" fmla="*/ 546257 h 1332338"/>
                <a:gd name="connsiteX41" fmla="*/ 582537 w 892078"/>
                <a:gd name="connsiteY41" fmla="*/ 540003 h 1332338"/>
                <a:gd name="connsiteX42" fmla="*/ 748253 w 892078"/>
                <a:gd name="connsiteY42" fmla="*/ 207012 h 1332338"/>
                <a:gd name="connsiteX43" fmla="*/ 596608 w 892078"/>
                <a:gd name="connsiteY43" fmla="*/ 313318 h 1332338"/>
                <a:gd name="connsiteX44" fmla="*/ 451217 w 892078"/>
                <a:gd name="connsiteY44" fmla="*/ 482159 h 1332338"/>
                <a:gd name="connsiteX45" fmla="*/ 445183 w 892078"/>
                <a:gd name="connsiteY45" fmla="*/ 497255 h 1332338"/>
                <a:gd name="connsiteX46" fmla="*/ 439086 w 892078"/>
                <a:gd name="connsiteY46" fmla="*/ 500090 h 1332338"/>
                <a:gd name="connsiteX47" fmla="*/ 435706 w 892078"/>
                <a:gd name="connsiteY47" fmla="*/ 482384 h 1332338"/>
                <a:gd name="connsiteX48" fmla="*/ 420305 w 892078"/>
                <a:gd name="connsiteY48" fmla="*/ 370688 h 1332338"/>
                <a:gd name="connsiteX49" fmla="*/ 426244 w 892078"/>
                <a:gd name="connsiteY49" fmla="*/ 360755 h 1332338"/>
                <a:gd name="connsiteX50" fmla="*/ 485748 w 892078"/>
                <a:gd name="connsiteY50" fmla="*/ 335852 h 1332338"/>
                <a:gd name="connsiteX51" fmla="*/ 556629 w 892078"/>
                <a:gd name="connsiteY51" fmla="*/ 224791 h 1332338"/>
                <a:gd name="connsiteX52" fmla="*/ 533558 w 892078"/>
                <a:gd name="connsiteY52" fmla="*/ 68029 h 1332338"/>
                <a:gd name="connsiteX53" fmla="*/ 501893 w 892078"/>
                <a:gd name="connsiteY53" fmla="*/ 0 h 133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92078" h="1332338">
                  <a:moveTo>
                    <a:pt x="501893" y="0"/>
                  </a:moveTo>
                  <a:cubicBezTo>
                    <a:pt x="505496" y="20041"/>
                    <a:pt x="503339" y="36518"/>
                    <a:pt x="498205" y="53000"/>
                  </a:cubicBezTo>
                  <a:cubicBezTo>
                    <a:pt x="489909" y="79014"/>
                    <a:pt x="474662" y="101069"/>
                    <a:pt x="456830" y="120945"/>
                  </a:cubicBezTo>
                  <a:cubicBezTo>
                    <a:pt x="430082" y="150759"/>
                    <a:pt x="404129" y="181166"/>
                    <a:pt x="387912" y="218109"/>
                  </a:cubicBezTo>
                  <a:cubicBezTo>
                    <a:pt x="370904" y="257435"/>
                    <a:pt x="367592" y="296342"/>
                    <a:pt x="391667" y="334412"/>
                  </a:cubicBezTo>
                  <a:cubicBezTo>
                    <a:pt x="396044" y="341153"/>
                    <a:pt x="402085" y="346893"/>
                    <a:pt x="407219" y="351214"/>
                  </a:cubicBezTo>
                  <a:cubicBezTo>
                    <a:pt x="406074" y="380095"/>
                    <a:pt x="409823" y="433373"/>
                    <a:pt x="413637" y="474030"/>
                  </a:cubicBezTo>
                  <a:lnTo>
                    <a:pt x="416812" y="504492"/>
                  </a:lnTo>
                  <a:lnTo>
                    <a:pt x="402754" y="505610"/>
                  </a:lnTo>
                  <a:cubicBezTo>
                    <a:pt x="393375" y="507174"/>
                    <a:pt x="371487" y="502482"/>
                    <a:pt x="369924" y="475906"/>
                  </a:cubicBezTo>
                  <a:cubicBezTo>
                    <a:pt x="358979" y="328953"/>
                    <a:pt x="269870" y="258602"/>
                    <a:pt x="126043" y="282053"/>
                  </a:cubicBezTo>
                  <a:cubicBezTo>
                    <a:pt x="168253" y="316446"/>
                    <a:pt x="180759" y="364908"/>
                    <a:pt x="204209" y="408681"/>
                  </a:cubicBezTo>
                  <a:cubicBezTo>
                    <a:pt x="232351" y="463399"/>
                    <a:pt x="265180" y="511863"/>
                    <a:pt x="344910" y="500918"/>
                  </a:cubicBezTo>
                  <a:cubicBezTo>
                    <a:pt x="371487" y="496228"/>
                    <a:pt x="423077" y="507174"/>
                    <a:pt x="418387" y="565015"/>
                  </a:cubicBezTo>
                  <a:cubicBezTo>
                    <a:pt x="412133" y="655690"/>
                    <a:pt x="409008" y="747925"/>
                    <a:pt x="404318" y="841726"/>
                  </a:cubicBezTo>
                  <a:cubicBezTo>
                    <a:pt x="387119" y="838598"/>
                    <a:pt x="371487" y="833909"/>
                    <a:pt x="354290" y="830783"/>
                  </a:cubicBezTo>
                  <a:lnTo>
                    <a:pt x="353526" y="831058"/>
                  </a:lnTo>
                  <a:lnTo>
                    <a:pt x="350580" y="827584"/>
                  </a:lnTo>
                  <a:cubicBezTo>
                    <a:pt x="345889" y="820623"/>
                    <a:pt x="344717" y="813002"/>
                    <a:pt x="347061" y="800105"/>
                  </a:cubicBezTo>
                  <a:cubicBezTo>
                    <a:pt x="362694" y="723500"/>
                    <a:pt x="339244" y="656278"/>
                    <a:pt x="281402" y="603126"/>
                  </a:cubicBezTo>
                  <a:cubicBezTo>
                    <a:pt x="218869" y="545282"/>
                    <a:pt x="87546" y="512451"/>
                    <a:pt x="0" y="531211"/>
                  </a:cubicBezTo>
                  <a:cubicBezTo>
                    <a:pt x="43773" y="554661"/>
                    <a:pt x="68787" y="595308"/>
                    <a:pt x="87546" y="639081"/>
                  </a:cubicBezTo>
                  <a:cubicBezTo>
                    <a:pt x="106307" y="684418"/>
                    <a:pt x="123503" y="731318"/>
                    <a:pt x="156335" y="770401"/>
                  </a:cubicBezTo>
                  <a:cubicBezTo>
                    <a:pt x="196980" y="818865"/>
                    <a:pt x="240755" y="856384"/>
                    <a:pt x="309542" y="829808"/>
                  </a:cubicBezTo>
                  <a:cubicBezTo>
                    <a:pt x="322440" y="823945"/>
                    <a:pt x="330940" y="833912"/>
                    <a:pt x="340979" y="837942"/>
                  </a:cubicBezTo>
                  <a:lnTo>
                    <a:pt x="348283" y="838787"/>
                  </a:lnTo>
                  <a:lnTo>
                    <a:pt x="348036" y="840162"/>
                  </a:lnTo>
                  <a:cubicBezTo>
                    <a:pt x="404318" y="857359"/>
                    <a:pt x="409008" y="898006"/>
                    <a:pt x="405880" y="949596"/>
                  </a:cubicBezTo>
                  <a:lnTo>
                    <a:pt x="392717" y="1332338"/>
                  </a:lnTo>
                  <a:lnTo>
                    <a:pt x="473368" y="1332338"/>
                  </a:lnTo>
                  <a:lnTo>
                    <a:pt x="463724" y="999622"/>
                  </a:lnTo>
                  <a:cubicBezTo>
                    <a:pt x="463724" y="968357"/>
                    <a:pt x="463724" y="938653"/>
                    <a:pt x="476231" y="908949"/>
                  </a:cubicBezTo>
                  <a:cubicBezTo>
                    <a:pt x="485610" y="887063"/>
                    <a:pt x="490302" y="874556"/>
                    <a:pt x="523131" y="880809"/>
                  </a:cubicBezTo>
                  <a:cubicBezTo>
                    <a:pt x="652888" y="904260"/>
                    <a:pt x="767011" y="840162"/>
                    <a:pt x="827981" y="722913"/>
                  </a:cubicBezTo>
                  <a:cubicBezTo>
                    <a:pt x="878009" y="624423"/>
                    <a:pt x="884261" y="516553"/>
                    <a:pt x="892078" y="391486"/>
                  </a:cubicBezTo>
                  <a:cubicBezTo>
                    <a:pt x="840488" y="494664"/>
                    <a:pt x="756068" y="525932"/>
                    <a:pt x="671648" y="560326"/>
                  </a:cubicBezTo>
                  <a:cubicBezTo>
                    <a:pt x="621620" y="580648"/>
                    <a:pt x="573158" y="607226"/>
                    <a:pt x="535636" y="646309"/>
                  </a:cubicBezTo>
                  <a:cubicBezTo>
                    <a:pt x="485610" y="697899"/>
                    <a:pt x="448091" y="754179"/>
                    <a:pt x="480920" y="830783"/>
                  </a:cubicBezTo>
                  <a:cubicBezTo>
                    <a:pt x="488738" y="849542"/>
                    <a:pt x="477793" y="868302"/>
                    <a:pt x="448091" y="882373"/>
                  </a:cubicBezTo>
                  <a:cubicBezTo>
                    <a:pt x="448091" y="787008"/>
                    <a:pt x="448091" y="697899"/>
                    <a:pt x="448091" y="608790"/>
                  </a:cubicBezTo>
                  <a:cubicBezTo>
                    <a:pt x="448091" y="565015"/>
                    <a:pt x="455908" y="533749"/>
                    <a:pt x="513752" y="546257"/>
                  </a:cubicBezTo>
                  <a:cubicBezTo>
                    <a:pt x="535636" y="550946"/>
                    <a:pt x="559087" y="546257"/>
                    <a:pt x="582537" y="540003"/>
                  </a:cubicBezTo>
                  <a:cubicBezTo>
                    <a:pt x="701352" y="504046"/>
                    <a:pt x="779518" y="347712"/>
                    <a:pt x="748253" y="207012"/>
                  </a:cubicBezTo>
                  <a:cubicBezTo>
                    <a:pt x="716985" y="269546"/>
                    <a:pt x="652888" y="285178"/>
                    <a:pt x="596608" y="313318"/>
                  </a:cubicBezTo>
                  <a:cubicBezTo>
                    <a:pt x="524693" y="349275"/>
                    <a:pt x="454344" y="386797"/>
                    <a:pt x="451217" y="482159"/>
                  </a:cubicBezTo>
                  <a:cubicBezTo>
                    <a:pt x="450826" y="489194"/>
                    <a:pt x="448579" y="493982"/>
                    <a:pt x="445183" y="497255"/>
                  </a:cubicBezTo>
                  <a:lnTo>
                    <a:pt x="439086" y="500090"/>
                  </a:lnTo>
                  <a:lnTo>
                    <a:pt x="435706" y="482384"/>
                  </a:lnTo>
                  <a:cubicBezTo>
                    <a:pt x="429401" y="445321"/>
                    <a:pt x="420625" y="384681"/>
                    <a:pt x="420305" y="370688"/>
                  </a:cubicBezTo>
                  <a:cubicBezTo>
                    <a:pt x="420100" y="366322"/>
                    <a:pt x="417511" y="361166"/>
                    <a:pt x="426244" y="360755"/>
                  </a:cubicBezTo>
                  <a:cubicBezTo>
                    <a:pt x="449067" y="359727"/>
                    <a:pt x="467310" y="348584"/>
                    <a:pt x="485748" y="335852"/>
                  </a:cubicBezTo>
                  <a:cubicBezTo>
                    <a:pt x="524607" y="308401"/>
                    <a:pt x="549757" y="272437"/>
                    <a:pt x="556629" y="224791"/>
                  </a:cubicBezTo>
                  <a:cubicBezTo>
                    <a:pt x="564085" y="170396"/>
                    <a:pt x="553286" y="118213"/>
                    <a:pt x="533558" y="68029"/>
                  </a:cubicBezTo>
                  <a:cubicBezTo>
                    <a:pt x="524789" y="45615"/>
                    <a:pt x="518004" y="22205"/>
                    <a:pt x="501893" y="0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23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4524873-6BE5-4879-B50F-EC3ECF1F2BA1}"/>
              </a:ext>
            </a:extLst>
          </p:cNvPr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9DB7680-BCD7-4C1B-97B4-C82E082C47C2}"/>
              </a:ext>
            </a:extLst>
          </p:cNvPr>
          <p:cNvGrpSpPr/>
          <p:nvPr userDrawn="1"/>
        </p:nvGrpSpPr>
        <p:grpSpPr>
          <a:xfrm>
            <a:off x="623567" y="-9292"/>
            <a:ext cx="2434936" cy="1219200"/>
            <a:chOff x="623567" y="20852"/>
            <a:chExt cx="2434936" cy="12192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60C6E2EE-321A-47CB-9B17-01A6C7F54C53}"/>
                </a:ext>
              </a:extLst>
            </p:cNvPr>
            <p:cNvSpPr/>
            <p:nvPr userDrawn="1"/>
          </p:nvSpPr>
          <p:spPr>
            <a:xfrm>
              <a:off x="1538287" y="20852"/>
              <a:ext cx="704850" cy="1219200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C81EE286-F844-4771-9CFC-94BF60D78565}"/>
                </a:ext>
              </a:extLst>
            </p:cNvPr>
            <p:cNvSpPr/>
            <p:nvPr userDrawn="1"/>
          </p:nvSpPr>
          <p:spPr>
            <a:xfrm>
              <a:off x="2161853" y="284463"/>
              <a:ext cx="552450" cy="9555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819794EC-70B7-4CA7-B86F-B7DD5B250116}"/>
                </a:ext>
              </a:extLst>
            </p:cNvPr>
            <p:cNvSpPr/>
            <p:nvPr userDrawn="1"/>
          </p:nvSpPr>
          <p:spPr>
            <a:xfrm>
              <a:off x="1378101" y="436863"/>
              <a:ext cx="464344" cy="8031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05923C14-7C77-40CC-82DB-9E1F4A7524AB}"/>
                </a:ext>
              </a:extLst>
            </p:cNvPr>
            <p:cNvSpPr/>
            <p:nvPr userDrawn="1"/>
          </p:nvSpPr>
          <p:spPr>
            <a:xfrm>
              <a:off x="745171" y="282011"/>
              <a:ext cx="553868" cy="958041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B35BE877-79E4-493D-8CCE-9682FE0748AA}"/>
                </a:ext>
              </a:extLst>
            </p:cNvPr>
            <p:cNvSpPr/>
            <p:nvPr userDrawn="1"/>
          </p:nvSpPr>
          <p:spPr>
            <a:xfrm>
              <a:off x="623567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592FD92A-CC13-4DFD-A85C-8CE910B21828}"/>
                </a:ext>
              </a:extLst>
            </p:cNvPr>
            <p:cNvSpPr/>
            <p:nvPr userDrawn="1"/>
          </p:nvSpPr>
          <p:spPr>
            <a:xfrm>
              <a:off x="1235073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DC05787A-C43E-453A-BE07-3D337B74A2E0}"/>
                </a:ext>
              </a:extLst>
            </p:cNvPr>
            <p:cNvSpPr/>
            <p:nvPr userDrawn="1"/>
          </p:nvSpPr>
          <p:spPr>
            <a:xfrm>
              <a:off x="2674902" y="576526"/>
              <a:ext cx="383601" cy="663526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9A36D23-48BD-4BA3-8545-A3920D835DF4}"/>
              </a:ext>
            </a:extLst>
          </p:cNvPr>
          <p:cNvGrpSpPr/>
          <p:nvPr userDrawn="1"/>
        </p:nvGrpSpPr>
        <p:grpSpPr>
          <a:xfrm flipH="1">
            <a:off x="9757064" y="5636998"/>
            <a:ext cx="2434936" cy="1240052"/>
            <a:chOff x="328292" y="0"/>
            <a:chExt cx="2434936" cy="124005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0222CDA6-66B0-4261-8AAB-F61537EBC5C1}"/>
                </a:ext>
              </a:extLst>
            </p:cNvPr>
            <p:cNvSpPr/>
            <p:nvPr userDrawn="1"/>
          </p:nvSpPr>
          <p:spPr>
            <a:xfrm>
              <a:off x="1243012" y="0"/>
              <a:ext cx="704850" cy="1219200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9E29A8A-7472-4C7B-B2D8-F2CA911113E6}"/>
                </a:ext>
              </a:extLst>
            </p:cNvPr>
            <p:cNvSpPr/>
            <p:nvPr userDrawn="1"/>
          </p:nvSpPr>
          <p:spPr>
            <a:xfrm>
              <a:off x="1866578" y="263611"/>
              <a:ext cx="552450" cy="9555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BF2D5BA9-02F0-4EBF-8047-65342716CF01}"/>
                </a:ext>
              </a:extLst>
            </p:cNvPr>
            <p:cNvSpPr/>
            <p:nvPr userDrawn="1"/>
          </p:nvSpPr>
          <p:spPr>
            <a:xfrm>
              <a:off x="1082826" y="422492"/>
              <a:ext cx="464344" cy="8031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94CD11AB-8BFB-424D-B3CC-4FEB6AB5C821}"/>
                </a:ext>
              </a:extLst>
            </p:cNvPr>
            <p:cNvSpPr/>
            <p:nvPr userDrawn="1"/>
          </p:nvSpPr>
          <p:spPr>
            <a:xfrm>
              <a:off x="449896" y="280904"/>
              <a:ext cx="553868" cy="958041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1B82DE08-397D-4848-B109-C55EEF52BDA4}"/>
                </a:ext>
              </a:extLst>
            </p:cNvPr>
            <p:cNvSpPr/>
            <p:nvPr userDrawn="1"/>
          </p:nvSpPr>
          <p:spPr>
            <a:xfrm>
              <a:off x="328292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29598C0A-7EE6-4767-B149-6F044CB9FD7B}"/>
                </a:ext>
              </a:extLst>
            </p:cNvPr>
            <p:cNvSpPr/>
            <p:nvPr userDrawn="1"/>
          </p:nvSpPr>
          <p:spPr>
            <a:xfrm>
              <a:off x="939798" y="608493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736E712-C4F3-4B0A-8585-2B8D1DBCB0CC}"/>
                </a:ext>
              </a:extLst>
            </p:cNvPr>
            <p:cNvSpPr/>
            <p:nvPr userDrawn="1"/>
          </p:nvSpPr>
          <p:spPr>
            <a:xfrm>
              <a:off x="2379627" y="555674"/>
              <a:ext cx="383601" cy="663526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758FE55-F2E3-411E-B08B-7BB726147569}"/>
              </a:ext>
            </a:extLst>
          </p:cNvPr>
          <p:cNvSpPr/>
          <p:nvPr userDrawn="1"/>
        </p:nvSpPr>
        <p:spPr>
          <a:xfrm>
            <a:off x="0" y="63597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8BD529C-F177-4014-858A-48426744683D}"/>
              </a:ext>
            </a:extLst>
          </p:cNvPr>
          <p:cNvSpPr/>
          <p:nvPr userDrawn="1"/>
        </p:nvSpPr>
        <p:spPr>
          <a:xfrm>
            <a:off x="0" y="65121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29A4EDC-BC81-48B2-A5D1-5C42D2143CB0}"/>
              </a:ext>
            </a:extLst>
          </p:cNvPr>
          <p:cNvSpPr/>
          <p:nvPr userDrawn="1"/>
        </p:nvSpPr>
        <p:spPr>
          <a:xfrm>
            <a:off x="0" y="66645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0DE4DB8-95B1-490C-9ADC-E0A3E777B4A5}"/>
              </a:ext>
            </a:extLst>
          </p:cNvPr>
          <p:cNvSpPr/>
          <p:nvPr userDrawn="1"/>
        </p:nvSpPr>
        <p:spPr>
          <a:xfrm>
            <a:off x="419100" y="490537"/>
            <a:ext cx="8429625" cy="5876925"/>
          </a:xfrm>
          <a:prstGeom prst="roundRect">
            <a:avLst>
              <a:gd name="adj" fmla="val 4836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A9DA522A-2DEF-4520-8803-18075D5AFB6D}"/>
              </a:ext>
            </a:extLst>
          </p:cNvPr>
          <p:cNvSpPr/>
          <p:nvPr userDrawn="1"/>
        </p:nvSpPr>
        <p:spPr>
          <a:xfrm>
            <a:off x="405725" y="347409"/>
            <a:ext cx="11380551" cy="6163182"/>
          </a:xfrm>
          <a:prstGeom prst="roundRect">
            <a:avLst>
              <a:gd name="adj" fmla="val 3889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9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58" r:id="rId4"/>
    <p:sldLayoutId id="2147483666" r:id="rId5"/>
    <p:sldLayoutId id="2147483665" r:id="rId6"/>
    <p:sldLayoutId id="2147483664" r:id="rId7"/>
    <p:sldLayoutId id="2147483667" r:id="rId8"/>
    <p:sldLayoutId id="214748366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 391">
            <a:extLst>
              <a:ext uri="{FF2B5EF4-FFF2-40B4-BE49-F238E27FC236}">
                <a16:creationId xmlns:a16="http://schemas.microsoft.com/office/drawing/2014/main" xmlns="" id="{2FAA82C2-1E4E-472D-96A4-9AA743706C45}"/>
              </a:ext>
            </a:extLst>
          </p:cNvPr>
          <p:cNvGrpSpPr/>
          <p:nvPr/>
        </p:nvGrpSpPr>
        <p:grpSpPr>
          <a:xfrm>
            <a:off x="5766" y="4066485"/>
            <a:ext cx="12269851" cy="2822176"/>
            <a:chOff x="5766" y="3861713"/>
            <a:chExt cx="12269851" cy="3026948"/>
          </a:xfrm>
        </p:grpSpPr>
        <p:sp>
          <p:nvSpPr>
            <p:cNvPr id="348" name="Graphic 346">
              <a:extLst>
                <a:ext uri="{FF2B5EF4-FFF2-40B4-BE49-F238E27FC236}">
                  <a16:creationId xmlns:a16="http://schemas.microsoft.com/office/drawing/2014/main" xmlns="" id="{922012E8-225F-4604-AA9E-94F0160A2042}"/>
                </a:ext>
              </a:extLst>
            </p:cNvPr>
            <p:cNvSpPr/>
            <p:nvPr/>
          </p:nvSpPr>
          <p:spPr>
            <a:xfrm>
              <a:off x="5766" y="3861713"/>
              <a:ext cx="12186576" cy="3026948"/>
            </a:xfrm>
            <a:custGeom>
              <a:avLst/>
              <a:gdLst>
                <a:gd name="connsiteX0" fmla="*/ 0 w 6029325"/>
                <a:gd name="connsiteY0" fmla="*/ 578168 h 2667000"/>
                <a:gd name="connsiteX1" fmla="*/ 826770 w 6029325"/>
                <a:gd name="connsiteY1" fmla="*/ 521018 h 2667000"/>
                <a:gd name="connsiteX2" fmla="*/ 4795838 w 6029325"/>
                <a:gd name="connsiteY2" fmla="*/ 951548 h 2667000"/>
                <a:gd name="connsiteX3" fmla="*/ 6034088 w 6029325"/>
                <a:gd name="connsiteY3" fmla="*/ 0 h 2667000"/>
                <a:gd name="connsiteX4" fmla="*/ 6034088 w 6029325"/>
                <a:gd name="connsiteY4" fmla="*/ 2594610 h 2667000"/>
                <a:gd name="connsiteX5" fmla="*/ 0 w 6029325"/>
                <a:gd name="connsiteY5" fmla="*/ 2675573 h 2667000"/>
                <a:gd name="connsiteX6" fmla="*/ 0 w 6029325"/>
                <a:gd name="connsiteY6" fmla="*/ 578168 h 2667000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795838 w 6034088"/>
                <a:gd name="connsiteY2" fmla="*/ 951548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795838 w 6034088"/>
                <a:gd name="connsiteY2" fmla="*/ 951548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795838 w 6034088"/>
                <a:gd name="connsiteY2" fmla="*/ 951548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25019 w 6034088"/>
                <a:gd name="connsiteY1" fmla="*/ 38907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25019 w 6034088"/>
                <a:gd name="connsiteY1" fmla="*/ 38907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25019 w 6034088"/>
                <a:gd name="connsiteY1" fmla="*/ 38907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335100 w 6034088"/>
                <a:gd name="connsiteY1" fmla="*/ 479353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192768 w 6034088"/>
                <a:gd name="connsiteY1" fmla="*/ 458520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192768 w 6034088"/>
                <a:gd name="connsiteY1" fmla="*/ 458520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80935 w 6034088"/>
                <a:gd name="connsiteY1" fmla="*/ 430744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162267 w 6034088"/>
                <a:gd name="connsiteY1" fmla="*/ 422473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9494" h="2436930">
                  <a:moveTo>
                    <a:pt x="0" y="338294"/>
                  </a:moveTo>
                  <a:cubicBezTo>
                    <a:pt x="0" y="338294"/>
                    <a:pt x="610403" y="-48255"/>
                    <a:pt x="1162267" y="182599"/>
                  </a:cubicBezTo>
                  <a:cubicBezTo>
                    <a:pt x="3102084" y="994057"/>
                    <a:pt x="3903382" y="1069293"/>
                    <a:pt x="4699255" y="774172"/>
                  </a:cubicBezTo>
                  <a:cubicBezTo>
                    <a:pt x="5460310" y="491962"/>
                    <a:pt x="6029005" y="0"/>
                    <a:pt x="6029005" y="0"/>
                  </a:cubicBezTo>
                  <a:cubicBezTo>
                    <a:pt x="6027311" y="892268"/>
                    <a:pt x="6030699" y="1544662"/>
                    <a:pt x="6029005" y="2436930"/>
                  </a:cubicBezTo>
                  <a:lnTo>
                    <a:pt x="0" y="2435699"/>
                  </a:lnTo>
                  <a:lnTo>
                    <a:pt x="0" y="33829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xmlns="" id="{77A79572-5308-4EBA-8E28-18D379155367}"/>
                </a:ext>
              </a:extLst>
            </p:cNvPr>
            <p:cNvSpPr/>
            <p:nvPr/>
          </p:nvSpPr>
          <p:spPr>
            <a:xfrm rot="21037873">
              <a:off x="6504119" y="4502327"/>
              <a:ext cx="5771498" cy="510387"/>
            </a:xfrm>
            <a:custGeom>
              <a:avLst/>
              <a:gdLst>
                <a:gd name="connsiteX0" fmla="*/ 0 w 6785839"/>
                <a:gd name="connsiteY0" fmla="*/ 0 h 798186"/>
                <a:gd name="connsiteX1" fmla="*/ 346779 w 6785839"/>
                <a:gd name="connsiteY1" fmla="*/ 136280 h 798186"/>
                <a:gd name="connsiteX2" fmla="*/ 876369 w 6785839"/>
                <a:gd name="connsiteY2" fmla="*/ 348095 h 798186"/>
                <a:gd name="connsiteX3" fmla="*/ 1584076 w 6785839"/>
                <a:gd name="connsiteY3" fmla="*/ 521330 h 798186"/>
                <a:gd name="connsiteX4" fmla="*/ 2204154 w 6785839"/>
                <a:gd name="connsiteY4" fmla="*/ 636315 h 798186"/>
                <a:gd name="connsiteX5" fmla="*/ 3103314 w 6785839"/>
                <a:gd name="connsiteY5" fmla="*/ 733145 h 798186"/>
                <a:gd name="connsiteX6" fmla="*/ 4044383 w 6785839"/>
                <a:gd name="connsiteY6" fmla="*/ 754327 h 798186"/>
                <a:gd name="connsiteX7" fmla="*/ 5875088 w 6785839"/>
                <a:gd name="connsiteY7" fmla="*/ 465350 h 798186"/>
                <a:gd name="connsiteX8" fmla="*/ 6482784 w 6785839"/>
                <a:gd name="connsiteY8" fmla="*/ 203606 h 798186"/>
                <a:gd name="connsiteX9" fmla="*/ 6699834 w 6785839"/>
                <a:gd name="connsiteY9" fmla="*/ 74815 h 798186"/>
                <a:gd name="connsiteX10" fmla="*/ 6785839 w 6785839"/>
                <a:gd name="connsiteY10" fmla="*/ 15755 h 798186"/>
                <a:gd name="connsiteX11" fmla="*/ 6785839 w 6785839"/>
                <a:gd name="connsiteY11" fmla="*/ 44461 h 798186"/>
                <a:gd name="connsiteX12" fmla="*/ 6731061 w 6785839"/>
                <a:gd name="connsiteY12" fmla="*/ 83894 h 798186"/>
                <a:gd name="connsiteX13" fmla="*/ 6513412 w 6785839"/>
                <a:gd name="connsiteY13" fmla="*/ 219277 h 798186"/>
                <a:gd name="connsiteX14" fmla="*/ 5904039 w 6785839"/>
                <a:gd name="connsiteY14" fmla="*/ 494418 h 798186"/>
                <a:gd name="connsiteX15" fmla="*/ 4068283 w 6785839"/>
                <a:gd name="connsiteY15" fmla="*/ 798186 h 798186"/>
                <a:gd name="connsiteX16" fmla="*/ 3124618 w 6785839"/>
                <a:gd name="connsiteY16" fmla="*/ 775920 h 798186"/>
                <a:gd name="connsiteX17" fmla="*/ 2222978 w 6785839"/>
                <a:gd name="connsiteY17" fmla="*/ 674134 h 798186"/>
                <a:gd name="connsiteX18" fmla="*/ 1601188 w 6785839"/>
                <a:gd name="connsiteY18" fmla="*/ 553263 h 798186"/>
                <a:gd name="connsiteX19" fmla="*/ 891529 w 6785839"/>
                <a:gd name="connsiteY19" fmla="*/ 371162 h 798186"/>
                <a:gd name="connsiteX20" fmla="*/ 360478 w 6785839"/>
                <a:gd name="connsiteY20" fmla="*/ 148504 h 79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85839" h="798186">
                  <a:moveTo>
                    <a:pt x="0" y="0"/>
                  </a:moveTo>
                  <a:lnTo>
                    <a:pt x="346779" y="136280"/>
                  </a:lnTo>
                  <a:cubicBezTo>
                    <a:pt x="448696" y="179399"/>
                    <a:pt x="804931" y="328427"/>
                    <a:pt x="876369" y="348095"/>
                  </a:cubicBezTo>
                  <a:cubicBezTo>
                    <a:pt x="1109731" y="413153"/>
                    <a:pt x="1344046" y="475185"/>
                    <a:pt x="1584076" y="521330"/>
                  </a:cubicBezTo>
                  <a:cubicBezTo>
                    <a:pt x="1787911" y="568989"/>
                    <a:pt x="1995556" y="604543"/>
                    <a:pt x="2204154" y="636315"/>
                  </a:cubicBezTo>
                  <a:cubicBezTo>
                    <a:pt x="2501334" y="681705"/>
                    <a:pt x="2801371" y="712721"/>
                    <a:pt x="3103314" y="733145"/>
                  </a:cubicBezTo>
                  <a:cubicBezTo>
                    <a:pt x="3273811" y="744493"/>
                    <a:pt x="3901508" y="754327"/>
                    <a:pt x="4044383" y="754327"/>
                  </a:cubicBezTo>
                  <a:cubicBezTo>
                    <a:pt x="4476819" y="754327"/>
                    <a:pt x="5147378" y="689269"/>
                    <a:pt x="5875088" y="465350"/>
                  </a:cubicBezTo>
                  <a:cubicBezTo>
                    <a:pt x="6091306" y="398779"/>
                    <a:pt x="6294188" y="312540"/>
                    <a:pt x="6482784" y="203606"/>
                  </a:cubicBezTo>
                  <a:cubicBezTo>
                    <a:pt x="6556126" y="161243"/>
                    <a:pt x="6629706" y="119637"/>
                    <a:pt x="6699834" y="74815"/>
                  </a:cubicBezTo>
                  <a:lnTo>
                    <a:pt x="6785839" y="15755"/>
                  </a:lnTo>
                  <a:lnTo>
                    <a:pt x="6785839" y="44461"/>
                  </a:lnTo>
                  <a:lnTo>
                    <a:pt x="6731061" y="83894"/>
                  </a:lnTo>
                  <a:cubicBezTo>
                    <a:pt x="6660739" y="131009"/>
                    <a:pt x="6586956" y="174746"/>
                    <a:pt x="6513412" y="219277"/>
                  </a:cubicBezTo>
                  <a:cubicBezTo>
                    <a:pt x="6324294" y="333787"/>
                    <a:pt x="6120854" y="424440"/>
                    <a:pt x="5904039" y="494418"/>
                  </a:cubicBezTo>
                  <a:cubicBezTo>
                    <a:pt x="5174321" y="729798"/>
                    <a:pt x="4501912" y="798186"/>
                    <a:pt x="4068283" y="798186"/>
                  </a:cubicBezTo>
                  <a:cubicBezTo>
                    <a:pt x="3925014" y="798186"/>
                    <a:pt x="3295585" y="787849"/>
                    <a:pt x="3124618" y="775920"/>
                  </a:cubicBezTo>
                  <a:cubicBezTo>
                    <a:pt x="2821842" y="754450"/>
                    <a:pt x="2520978" y="721846"/>
                    <a:pt x="2222978" y="674134"/>
                  </a:cubicBezTo>
                  <a:cubicBezTo>
                    <a:pt x="2013804" y="640735"/>
                    <a:pt x="1805586" y="603361"/>
                    <a:pt x="1601188" y="553263"/>
                  </a:cubicBezTo>
                  <a:cubicBezTo>
                    <a:pt x="1360496" y="504756"/>
                    <a:pt x="1125535" y="439549"/>
                    <a:pt x="891529" y="371162"/>
                  </a:cubicBezTo>
                  <a:cubicBezTo>
                    <a:pt x="819894" y="350486"/>
                    <a:pt x="462676" y="193831"/>
                    <a:pt x="360478" y="1485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xmlns="" id="{A0F79E74-7863-4F84-9768-87F1D95D1B66}"/>
              </a:ext>
            </a:extLst>
          </p:cNvPr>
          <p:cNvGrpSpPr/>
          <p:nvPr/>
        </p:nvGrpSpPr>
        <p:grpSpPr>
          <a:xfrm>
            <a:off x="0" y="3399969"/>
            <a:ext cx="12196901" cy="2903605"/>
            <a:chOff x="-3146" y="3803889"/>
            <a:chExt cx="12196901" cy="3041068"/>
          </a:xfrm>
        </p:grpSpPr>
        <p:grpSp>
          <p:nvGrpSpPr>
            <p:cNvPr id="351" name="Graphic 349">
              <a:extLst>
                <a:ext uri="{FF2B5EF4-FFF2-40B4-BE49-F238E27FC236}">
                  <a16:creationId xmlns:a16="http://schemas.microsoft.com/office/drawing/2014/main" xmlns="" id="{6AAE5BC0-A965-49C8-A586-C52F08D1FAA6}"/>
                </a:ext>
              </a:extLst>
            </p:cNvPr>
            <p:cNvGrpSpPr/>
            <p:nvPr/>
          </p:nvGrpSpPr>
          <p:grpSpPr>
            <a:xfrm>
              <a:off x="802" y="3803889"/>
              <a:ext cx="12192953" cy="3041068"/>
              <a:chOff x="-953" y="1514475"/>
              <a:chExt cx="12192953" cy="3829050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E763ECF9-1217-4C2B-BC2D-C3F301931A10}"/>
                  </a:ext>
                </a:extLst>
              </p:cNvPr>
              <p:cNvSpPr/>
              <p:nvPr/>
            </p:nvSpPr>
            <p:spPr>
              <a:xfrm>
                <a:off x="0" y="4151037"/>
                <a:ext cx="4867275" cy="904875"/>
              </a:xfrm>
              <a:custGeom>
                <a:avLst/>
                <a:gdLst>
                  <a:gd name="connsiteX0" fmla="*/ 3367088 w 4867275"/>
                  <a:gd name="connsiteY0" fmla="*/ 86082 h 904875"/>
                  <a:gd name="connsiteX1" fmla="*/ 2744153 w 4867275"/>
                  <a:gd name="connsiteY1" fmla="*/ 68937 h 904875"/>
                  <a:gd name="connsiteX2" fmla="*/ 2684145 w 4867275"/>
                  <a:gd name="connsiteY2" fmla="*/ 80367 h 904875"/>
                  <a:gd name="connsiteX3" fmla="*/ 4870133 w 4867275"/>
                  <a:gd name="connsiteY3" fmla="*/ 529947 h 904875"/>
                  <a:gd name="connsiteX4" fmla="*/ 4868228 w 4867275"/>
                  <a:gd name="connsiteY4" fmla="*/ 542330 h 904875"/>
                  <a:gd name="connsiteX5" fmla="*/ 4690110 w 4867275"/>
                  <a:gd name="connsiteY5" fmla="*/ 508992 h 904875"/>
                  <a:gd name="connsiteX6" fmla="*/ 3483293 w 4867275"/>
                  <a:gd name="connsiteY6" fmla="*/ 348020 h 904875"/>
                  <a:gd name="connsiteX7" fmla="*/ 2422208 w 4867275"/>
                  <a:gd name="connsiteY7" fmla="*/ 342305 h 904875"/>
                  <a:gd name="connsiteX8" fmla="*/ 31433 w 4867275"/>
                  <a:gd name="connsiteY8" fmla="*/ 902374 h 904875"/>
                  <a:gd name="connsiteX9" fmla="*/ 0 w 4867275"/>
                  <a:gd name="connsiteY9" fmla="*/ 911899 h 904875"/>
                  <a:gd name="connsiteX10" fmla="*/ 0 w 4867275"/>
                  <a:gd name="connsiteY10" fmla="*/ 321349 h 904875"/>
                  <a:gd name="connsiteX11" fmla="*/ 27623 w 4867275"/>
                  <a:gd name="connsiteY11" fmla="*/ 316587 h 904875"/>
                  <a:gd name="connsiteX12" fmla="*/ 1003935 w 4867275"/>
                  <a:gd name="connsiteY12" fmla="*/ 71795 h 904875"/>
                  <a:gd name="connsiteX13" fmla="*/ 2651760 w 4867275"/>
                  <a:gd name="connsiteY13" fmla="*/ 5120 h 904875"/>
                  <a:gd name="connsiteX14" fmla="*/ 3345180 w 4867275"/>
                  <a:gd name="connsiteY14" fmla="*/ 81320 h 904875"/>
                  <a:gd name="connsiteX15" fmla="*/ 3367088 w 4867275"/>
                  <a:gd name="connsiteY15" fmla="*/ 86082 h 90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867275" h="904875">
                    <a:moveTo>
                      <a:pt x="3367088" y="86082"/>
                    </a:moveTo>
                    <a:cubicBezTo>
                      <a:pt x="3159443" y="75605"/>
                      <a:pt x="2951798" y="66080"/>
                      <a:pt x="2744153" y="68937"/>
                    </a:cubicBezTo>
                    <a:cubicBezTo>
                      <a:pt x="2726055" y="68937"/>
                      <a:pt x="2707005" y="64174"/>
                      <a:pt x="2684145" y="80367"/>
                    </a:cubicBezTo>
                    <a:cubicBezTo>
                      <a:pt x="3433763" y="147042"/>
                      <a:pt x="4161473" y="293727"/>
                      <a:pt x="4870133" y="529947"/>
                    </a:cubicBezTo>
                    <a:cubicBezTo>
                      <a:pt x="4869180" y="533757"/>
                      <a:pt x="4868228" y="538520"/>
                      <a:pt x="4868228" y="542330"/>
                    </a:cubicBezTo>
                    <a:cubicBezTo>
                      <a:pt x="4809173" y="530899"/>
                      <a:pt x="4749165" y="520422"/>
                      <a:pt x="4690110" y="508992"/>
                    </a:cubicBezTo>
                    <a:cubicBezTo>
                      <a:pt x="4291013" y="429934"/>
                      <a:pt x="3889058" y="376595"/>
                      <a:pt x="3483293" y="348020"/>
                    </a:cubicBezTo>
                    <a:cubicBezTo>
                      <a:pt x="3129915" y="324207"/>
                      <a:pt x="2775585" y="320397"/>
                      <a:pt x="2422208" y="342305"/>
                    </a:cubicBezTo>
                    <a:cubicBezTo>
                      <a:pt x="1593533" y="393739"/>
                      <a:pt x="793433" y="567095"/>
                      <a:pt x="31433" y="902374"/>
                    </a:cubicBezTo>
                    <a:cubicBezTo>
                      <a:pt x="21908" y="907137"/>
                      <a:pt x="10478" y="909042"/>
                      <a:pt x="0" y="911899"/>
                    </a:cubicBezTo>
                    <a:cubicBezTo>
                      <a:pt x="0" y="714732"/>
                      <a:pt x="0" y="518517"/>
                      <a:pt x="0" y="321349"/>
                    </a:cubicBezTo>
                    <a:cubicBezTo>
                      <a:pt x="9525" y="319445"/>
                      <a:pt x="19050" y="319445"/>
                      <a:pt x="27623" y="316587"/>
                    </a:cubicBezTo>
                    <a:cubicBezTo>
                      <a:pt x="345758" y="206097"/>
                      <a:pt x="671513" y="127992"/>
                      <a:pt x="1003935" y="71795"/>
                    </a:cubicBezTo>
                    <a:cubicBezTo>
                      <a:pt x="1211580" y="36552"/>
                      <a:pt x="2363153" y="-16788"/>
                      <a:pt x="2651760" y="5120"/>
                    </a:cubicBezTo>
                    <a:cubicBezTo>
                      <a:pt x="2884170" y="23217"/>
                      <a:pt x="3114675" y="49887"/>
                      <a:pt x="3345180" y="81320"/>
                    </a:cubicBezTo>
                    <a:cubicBezTo>
                      <a:pt x="3352800" y="82272"/>
                      <a:pt x="3359468" y="84177"/>
                      <a:pt x="3367088" y="8608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3FD31BFE-8D18-4A1D-AF17-983FEE9B8C3D}"/>
                  </a:ext>
                </a:extLst>
              </p:cNvPr>
              <p:cNvSpPr/>
              <p:nvPr/>
            </p:nvSpPr>
            <p:spPr>
              <a:xfrm>
                <a:off x="7269480" y="3256597"/>
                <a:ext cx="4914900" cy="1352550"/>
              </a:xfrm>
              <a:custGeom>
                <a:avLst/>
                <a:gdLst>
                  <a:gd name="connsiteX0" fmla="*/ 4913947 w 4914900"/>
                  <a:gd name="connsiteY0" fmla="*/ 0 h 1352550"/>
                  <a:gd name="connsiteX1" fmla="*/ 4640580 w 4914900"/>
                  <a:gd name="connsiteY1" fmla="*/ 204788 h 1352550"/>
                  <a:gd name="connsiteX2" fmla="*/ 4413885 w 4914900"/>
                  <a:gd name="connsiteY2" fmla="*/ 350520 h 1352550"/>
                  <a:gd name="connsiteX3" fmla="*/ 3948112 w 4914900"/>
                  <a:gd name="connsiteY3" fmla="*/ 570548 h 1352550"/>
                  <a:gd name="connsiteX4" fmla="*/ 3041333 w 4914900"/>
                  <a:gd name="connsiteY4" fmla="*/ 811530 h 1352550"/>
                  <a:gd name="connsiteX5" fmla="*/ 2436495 w 4914900"/>
                  <a:gd name="connsiteY5" fmla="*/ 864870 h 1352550"/>
                  <a:gd name="connsiteX6" fmla="*/ 1454468 w 4914900"/>
                  <a:gd name="connsiteY6" fmla="*/ 805815 h 1352550"/>
                  <a:gd name="connsiteX7" fmla="*/ 44768 w 4914900"/>
                  <a:gd name="connsiteY7" fmla="*/ 455295 h 1352550"/>
                  <a:gd name="connsiteX8" fmla="*/ 0 w 4914900"/>
                  <a:gd name="connsiteY8" fmla="*/ 450533 h 1352550"/>
                  <a:gd name="connsiteX9" fmla="*/ 10477 w 4914900"/>
                  <a:gd name="connsiteY9" fmla="*/ 459105 h 1352550"/>
                  <a:gd name="connsiteX10" fmla="*/ 549593 w 4914900"/>
                  <a:gd name="connsiteY10" fmla="*/ 739140 h 1352550"/>
                  <a:gd name="connsiteX11" fmla="*/ 1250632 w 4914900"/>
                  <a:gd name="connsiteY11" fmla="*/ 1040130 h 1352550"/>
                  <a:gd name="connsiteX12" fmla="*/ 1898332 w 4914900"/>
                  <a:gd name="connsiteY12" fmla="*/ 1231583 h 1352550"/>
                  <a:gd name="connsiteX13" fmla="*/ 2636520 w 4914900"/>
                  <a:gd name="connsiteY13" fmla="*/ 1341120 h 1352550"/>
                  <a:gd name="connsiteX14" fmla="*/ 3229928 w 4914900"/>
                  <a:gd name="connsiteY14" fmla="*/ 1342073 h 1352550"/>
                  <a:gd name="connsiteX15" fmla="*/ 3962400 w 4914900"/>
                  <a:gd name="connsiteY15" fmla="*/ 1213485 h 1352550"/>
                  <a:gd name="connsiteX16" fmla="*/ 4923472 w 4914900"/>
                  <a:gd name="connsiteY16" fmla="*/ 731520 h 1352550"/>
                  <a:gd name="connsiteX17" fmla="*/ 4913947 w 4914900"/>
                  <a:gd name="connsiteY17" fmla="*/ 0 h 135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14900" h="1352550">
                    <a:moveTo>
                      <a:pt x="4913947" y="0"/>
                    </a:moveTo>
                    <a:cubicBezTo>
                      <a:pt x="4825366" y="71438"/>
                      <a:pt x="4734878" y="141923"/>
                      <a:pt x="4640580" y="204788"/>
                    </a:cubicBezTo>
                    <a:cubicBezTo>
                      <a:pt x="4565333" y="254318"/>
                      <a:pt x="4491991" y="307658"/>
                      <a:pt x="4413885" y="350520"/>
                    </a:cubicBezTo>
                    <a:cubicBezTo>
                      <a:pt x="4292918" y="416243"/>
                      <a:pt x="3958590" y="566738"/>
                      <a:pt x="3948112" y="570548"/>
                    </a:cubicBezTo>
                    <a:cubicBezTo>
                      <a:pt x="3655695" y="686753"/>
                      <a:pt x="3352800" y="764858"/>
                      <a:pt x="3041333" y="811530"/>
                    </a:cubicBezTo>
                    <a:cubicBezTo>
                      <a:pt x="2856547" y="840105"/>
                      <a:pt x="2451735" y="864870"/>
                      <a:pt x="2436495" y="864870"/>
                    </a:cubicBezTo>
                    <a:cubicBezTo>
                      <a:pt x="2106930" y="872490"/>
                      <a:pt x="1780222" y="852488"/>
                      <a:pt x="1454468" y="805815"/>
                    </a:cubicBezTo>
                    <a:cubicBezTo>
                      <a:pt x="972502" y="737235"/>
                      <a:pt x="502920" y="621030"/>
                      <a:pt x="44768" y="455295"/>
                    </a:cubicBezTo>
                    <a:cubicBezTo>
                      <a:pt x="31432" y="450533"/>
                      <a:pt x="18097" y="438150"/>
                      <a:pt x="0" y="450533"/>
                    </a:cubicBezTo>
                    <a:cubicBezTo>
                      <a:pt x="3810" y="453390"/>
                      <a:pt x="7620" y="457200"/>
                      <a:pt x="10477" y="459105"/>
                    </a:cubicBezTo>
                    <a:cubicBezTo>
                      <a:pt x="192405" y="547688"/>
                      <a:pt x="367665" y="649605"/>
                      <a:pt x="549593" y="739140"/>
                    </a:cubicBezTo>
                    <a:cubicBezTo>
                      <a:pt x="778193" y="852488"/>
                      <a:pt x="1011555" y="952500"/>
                      <a:pt x="1250632" y="1040130"/>
                    </a:cubicBezTo>
                    <a:cubicBezTo>
                      <a:pt x="1462088" y="1118235"/>
                      <a:pt x="1679257" y="1180148"/>
                      <a:pt x="1898332" y="1231583"/>
                    </a:cubicBezTo>
                    <a:cubicBezTo>
                      <a:pt x="2109788" y="1281113"/>
                      <a:pt x="2629853" y="1341120"/>
                      <a:pt x="2636520" y="1341120"/>
                    </a:cubicBezTo>
                    <a:cubicBezTo>
                      <a:pt x="2833687" y="1360170"/>
                      <a:pt x="3031808" y="1356360"/>
                      <a:pt x="3229928" y="1342073"/>
                    </a:cubicBezTo>
                    <a:cubicBezTo>
                      <a:pt x="3478530" y="1324928"/>
                      <a:pt x="3723322" y="1283970"/>
                      <a:pt x="3962400" y="1213485"/>
                    </a:cubicBezTo>
                    <a:cubicBezTo>
                      <a:pt x="4297680" y="1122998"/>
                      <a:pt x="4923472" y="756285"/>
                      <a:pt x="4923472" y="731520"/>
                    </a:cubicBezTo>
                    <a:cubicBezTo>
                      <a:pt x="4922520" y="500063"/>
                      <a:pt x="4928235" y="12383"/>
                      <a:pt x="4913947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xmlns="" id="{4530FCFB-B2EF-45D5-8D3D-4D287DAF9CA0}"/>
                  </a:ext>
                </a:extLst>
              </p:cNvPr>
              <p:cNvSpPr/>
              <p:nvPr/>
            </p:nvSpPr>
            <p:spPr>
              <a:xfrm>
                <a:off x="0" y="1514475"/>
                <a:ext cx="12192000" cy="3829050"/>
              </a:xfrm>
              <a:custGeom>
                <a:avLst/>
                <a:gdLst>
                  <a:gd name="connsiteX0" fmla="*/ 12189142 w 12192000"/>
                  <a:gd name="connsiteY0" fmla="*/ 2646998 h 3829050"/>
                  <a:gd name="connsiteX1" fmla="*/ 12141517 w 12192000"/>
                  <a:gd name="connsiteY1" fmla="*/ 2670810 h 3829050"/>
                  <a:gd name="connsiteX2" fmla="*/ 11187112 w 12192000"/>
                  <a:gd name="connsiteY2" fmla="*/ 3076575 h 3829050"/>
                  <a:gd name="connsiteX3" fmla="*/ 10240327 w 12192000"/>
                  <a:gd name="connsiteY3" fmla="*/ 3248978 h 3829050"/>
                  <a:gd name="connsiteX4" fmla="*/ 9317355 w 12192000"/>
                  <a:gd name="connsiteY4" fmla="*/ 3191828 h 3829050"/>
                  <a:gd name="connsiteX5" fmla="*/ 8830627 w 12192000"/>
                  <a:gd name="connsiteY5" fmla="*/ 3085148 h 3829050"/>
                  <a:gd name="connsiteX6" fmla="*/ 8441055 w 12192000"/>
                  <a:gd name="connsiteY6" fmla="*/ 2957513 h 3829050"/>
                  <a:gd name="connsiteX7" fmla="*/ 7615238 w 12192000"/>
                  <a:gd name="connsiteY7" fmla="*/ 2605088 h 3829050"/>
                  <a:gd name="connsiteX8" fmla="*/ 5779770 w 12192000"/>
                  <a:gd name="connsiteY8" fmla="*/ 1497330 h 3829050"/>
                  <a:gd name="connsiteX9" fmla="*/ 3469005 w 12192000"/>
                  <a:gd name="connsiteY9" fmla="*/ 353378 h 3829050"/>
                  <a:gd name="connsiteX10" fmla="*/ 2181225 w 12192000"/>
                  <a:gd name="connsiteY10" fmla="*/ 64770 h 3829050"/>
                  <a:gd name="connsiteX11" fmla="*/ 1381125 w 12192000"/>
                  <a:gd name="connsiteY11" fmla="*/ 0 h 3829050"/>
                  <a:gd name="connsiteX12" fmla="*/ 466725 w 12192000"/>
                  <a:gd name="connsiteY12" fmla="*/ 26670 h 3829050"/>
                  <a:gd name="connsiteX13" fmla="*/ 0 w 12192000"/>
                  <a:gd name="connsiteY13" fmla="*/ 83820 h 3829050"/>
                  <a:gd name="connsiteX14" fmla="*/ 0 w 12192000"/>
                  <a:gd name="connsiteY14" fmla="*/ 2274570 h 3829050"/>
                  <a:gd name="connsiteX15" fmla="*/ 647700 w 12192000"/>
                  <a:gd name="connsiteY15" fmla="*/ 2130743 h 3829050"/>
                  <a:gd name="connsiteX16" fmla="*/ 647700 w 12192000"/>
                  <a:gd name="connsiteY16" fmla="*/ 2130743 h 3829050"/>
                  <a:gd name="connsiteX17" fmla="*/ 1829753 w 12192000"/>
                  <a:gd name="connsiteY17" fmla="*/ 2048828 h 3829050"/>
                  <a:gd name="connsiteX18" fmla="*/ 3505200 w 12192000"/>
                  <a:gd name="connsiteY18" fmla="*/ 2263140 h 3829050"/>
                  <a:gd name="connsiteX19" fmla="*/ 3523298 w 12192000"/>
                  <a:gd name="connsiteY19" fmla="*/ 2266950 h 3829050"/>
                  <a:gd name="connsiteX20" fmla="*/ 3525203 w 12192000"/>
                  <a:gd name="connsiteY20" fmla="*/ 2273618 h 3829050"/>
                  <a:gd name="connsiteX21" fmla="*/ 3963353 w 12192000"/>
                  <a:gd name="connsiteY21" fmla="*/ 2388870 h 3829050"/>
                  <a:gd name="connsiteX22" fmla="*/ 5601653 w 12192000"/>
                  <a:gd name="connsiteY22" fmla="*/ 3054668 h 3829050"/>
                  <a:gd name="connsiteX23" fmla="*/ 6131243 w 12192000"/>
                  <a:gd name="connsiteY23" fmla="*/ 3321368 h 3829050"/>
                  <a:gd name="connsiteX24" fmla="*/ 6838950 w 12192000"/>
                  <a:gd name="connsiteY24" fmla="*/ 3539490 h 3829050"/>
                  <a:gd name="connsiteX25" fmla="*/ 6838950 w 12192000"/>
                  <a:gd name="connsiteY25" fmla="*/ 3539490 h 3829050"/>
                  <a:gd name="connsiteX26" fmla="*/ 7459028 w 12192000"/>
                  <a:gd name="connsiteY26" fmla="*/ 3684270 h 3829050"/>
                  <a:gd name="connsiteX27" fmla="*/ 8358188 w 12192000"/>
                  <a:gd name="connsiteY27" fmla="*/ 3806190 h 3829050"/>
                  <a:gd name="connsiteX28" fmla="*/ 9299257 w 12192000"/>
                  <a:gd name="connsiteY28" fmla="*/ 3832860 h 3829050"/>
                  <a:gd name="connsiteX29" fmla="*/ 11129962 w 12192000"/>
                  <a:gd name="connsiteY29" fmla="*/ 3469005 h 3829050"/>
                  <a:gd name="connsiteX30" fmla="*/ 11737658 w 12192000"/>
                  <a:gd name="connsiteY30" fmla="*/ 3139440 h 3829050"/>
                  <a:gd name="connsiteX31" fmla="*/ 12151042 w 12192000"/>
                  <a:gd name="connsiteY31" fmla="*/ 2790825 h 3829050"/>
                  <a:gd name="connsiteX32" fmla="*/ 12189142 w 12192000"/>
                  <a:gd name="connsiteY32" fmla="*/ 2646998 h 382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192000" h="3829050">
                    <a:moveTo>
                      <a:pt x="12189142" y="2646998"/>
                    </a:moveTo>
                    <a:cubicBezTo>
                      <a:pt x="12171998" y="2655570"/>
                      <a:pt x="12155805" y="2663190"/>
                      <a:pt x="12141517" y="2670810"/>
                    </a:cubicBezTo>
                    <a:cubicBezTo>
                      <a:pt x="11835765" y="2834640"/>
                      <a:pt x="11519535" y="2975610"/>
                      <a:pt x="11187112" y="3076575"/>
                    </a:cubicBezTo>
                    <a:cubicBezTo>
                      <a:pt x="10877550" y="3170873"/>
                      <a:pt x="10562273" y="3228023"/>
                      <a:pt x="10240327" y="3248978"/>
                    </a:cubicBezTo>
                    <a:cubicBezTo>
                      <a:pt x="10189845" y="3250883"/>
                      <a:pt x="9434512" y="3210878"/>
                      <a:pt x="9317355" y="3191828"/>
                    </a:cubicBezTo>
                    <a:cubicBezTo>
                      <a:pt x="9153525" y="3165158"/>
                      <a:pt x="8992552" y="3122295"/>
                      <a:pt x="8830627" y="3085148"/>
                    </a:cubicBezTo>
                    <a:cubicBezTo>
                      <a:pt x="8827770" y="3084195"/>
                      <a:pt x="8547735" y="2997518"/>
                      <a:pt x="8441055" y="2957513"/>
                    </a:cubicBezTo>
                    <a:cubicBezTo>
                      <a:pt x="8285798" y="2900363"/>
                      <a:pt x="7646670" y="2621280"/>
                      <a:pt x="7615238" y="2605088"/>
                    </a:cubicBezTo>
                    <a:cubicBezTo>
                      <a:pt x="6972300" y="2286953"/>
                      <a:pt x="6367463" y="1905000"/>
                      <a:pt x="5779770" y="1497330"/>
                    </a:cubicBezTo>
                    <a:cubicBezTo>
                      <a:pt x="5065395" y="1002030"/>
                      <a:pt x="4297680" y="615315"/>
                      <a:pt x="3469005" y="353378"/>
                    </a:cubicBezTo>
                    <a:cubicBezTo>
                      <a:pt x="3279458" y="293370"/>
                      <a:pt x="2514600" y="93345"/>
                      <a:pt x="2181225" y="64770"/>
                    </a:cubicBezTo>
                    <a:cubicBezTo>
                      <a:pt x="2171700" y="63818"/>
                      <a:pt x="1553528" y="0"/>
                      <a:pt x="1381125" y="0"/>
                    </a:cubicBezTo>
                    <a:cubicBezTo>
                      <a:pt x="1359218" y="0"/>
                      <a:pt x="576263" y="8573"/>
                      <a:pt x="466725" y="26670"/>
                    </a:cubicBezTo>
                    <a:cubicBezTo>
                      <a:pt x="309563" y="36195"/>
                      <a:pt x="154305" y="55245"/>
                      <a:pt x="0" y="83820"/>
                    </a:cubicBezTo>
                    <a:cubicBezTo>
                      <a:pt x="0" y="814388"/>
                      <a:pt x="0" y="1544003"/>
                      <a:pt x="0" y="2274570"/>
                    </a:cubicBezTo>
                    <a:cubicBezTo>
                      <a:pt x="212408" y="2212658"/>
                      <a:pt x="430530" y="2172653"/>
                      <a:pt x="647700" y="2130743"/>
                    </a:cubicBezTo>
                    <a:cubicBezTo>
                      <a:pt x="647700" y="2130743"/>
                      <a:pt x="647700" y="2130743"/>
                      <a:pt x="647700" y="2130743"/>
                    </a:cubicBezTo>
                    <a:cubicBezTo>
                      <a:pt x="748665" y="2117408"/>
                      <a:pt x="1756410" y="2044065"/>
                      <a:pt x="1829753" y="2048828"/>
                    </a:cubicBezTo>
                    <a:cubicBezTo>
                      <a:pt x="2273618" y="2045970"/>
                      <a:pt x="2845118" y="2131695"/>
                      <a:pt x="3505200" y="2263140"/>
                    </a:cubicBezTo>
                    <a:cubicBezTo>
                      <a:pt x="3510915" y="2264093"/>
                      <a:pt x="3517583" y="2265998"/>
                      <a:pt x="3523298" y="2266950"/>
                    </a:cubicBezTo>
                    <a:cubicBezTo>
                      <a:pt x="3524250" y="2268855"/>
                      <a:pt x="3524250" y="2271713"/>
                      <a:pt x="3525203" y="2273618"/>
                    </a:cubicBezTo>
                    <a:cubicBezTo>
                      <a:pt x="3671888" y="2308860"/>
                      <a:pt x="3818573" y="2345055"/>
                      <a:pt x="3963353" y="2388870"/>
                    </a:cubicBezTo>
                    <a:cubicBezTo>
                      <a:pt x="4530090" y="2559368"/>
                      <a:pt x="5077778" y="2778443"/>
                      <a:pt x="5601653" y="3054668"/>
                    </a:cubicBezTo>
                    <a:cubicBezTo>
                      <a:pt x="5703570" y="3108960"/>
                      <a:pt x="6059805" y="3296603"/>
                      <a:pt x="6131243" y="3321368"/>
                    </a:cubicBezTo>
                    <a:cubicBezTo>
                      <a:pt x="6364605" y="3403283"/>
                      <a:pt x="6598920" y="3481388"/>
                      <a:pt x="6838950" y="3539490"/>
                    </a:cubicBezTo>
                    <a:lnTo>
                      <a:pt x="6838950" y="3539490"/>
                    </a:lnTo>
                    <a:cubicBezTo>
                      <a:pt x="7042785" y="3599498"/>
                      <a:pt x="7250430" y="3644265"/>
                      <a:pt x="7459028" y="3684270"/>
                    </a:cubicBezTo>
                    <a:cubicBezTo>
                      <a:pt x="7756208" y="3741420"/>
                      <a:pt x="8056245" y="3780473"/>
                      <a:pt x="8358188" y="3806190"/>
                    </a:cubicBezTo>
                    <a:cubicBezTo>
                      <a:pt x="8528685" y="3820478"/>
                      <a:pt x="9156382" y="3832860"/>
                      <a:pt x="9299257" y="3832860"/>
                    </a:cubicBezTo>
                    <a:cubicBezTo>
                      <a:pt x="9731693" y="3832860"/>
                      <a:pt x="10402252" y="3750945"/>
                      <a:pt x="11129962" y="3469005"/>
                    </a:cubicBezTo>
                    <a:cubicBezTo>
                      <a:pt x="11346180" y="3385185"/>
                      <a:pt x="11549062" y="3276600"/>
                      <a:pt x="11737658" y="3139440"/>
                    </a:cubicBezTo>
                    <a:cubicBezTo>
                      <a:pt x="11884342" y="3032760"/>
                      <a:pt x="12031980" y="2929890"/>
                      <a:pt x="12151042" y="2790825"/>
                    </a:cubicBezTo>
                    <a:cubicBezTo>
                      <a:pt x="12185333" y="2749868"/>
                      <a:pt x="12198667" y="2704148"/>
                      <a:pt x="12189142" y="264699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40309ABF-4CC7-44F7-9A48-F67189F0D932}"/>
                  </a:ext>
                </a:extLst>
              </p:cNvPr>
              <p:cNvSpPr/>
              <p:nvPr/>
            </p:nvSpPr>
            <p:spPr>
              <a:xfrm>
                <a:off x="-953" y="3549998"/>
                <a:ext cx="5915025" cy="1371600"/>
              </a:xfrm>
              <a:custGeom>
                <a:avLst/>
                <a:gdLst>
                  <a:gd name="connsiteX0" fmla="*/ 5905500 w 5915025"/>
                  <a:gd name="connsiteY0" fmla="*/ 1174801 h 1371600"/>
                  <a:gd name="connsiteX1" fmla="*/ 5602605 w 5915025"/>
                  <a:gd name="connsiteY1" fmla="*/ 1006209 h 1371600"/>
                  <a:gd name="connsiteX2" fmla="*/ 3964305 w 5915025"/>
                  <a:gd name="connsiteY2" fmla="*/ 340411 h 1371600"/>
                  <a:gd name="connsiteX3" fmla="*/ 3505200 w 5915025"/>
                  <a:gd name="connsiteY3" fmla="*/ 214681 h 1371600"/>
                  <a:gd name="connsiteX4" fmla="*/ 3086100 w 5915025"/>
                  <a:gd name="connsiteY4" fmla="*/ 128956 h 1371600"/>
                  <a:gd name="connsiteX5" fmla="*/ 1829753 w 5915025"/>
                  <a:gd name="connsiteY5" fmla="*/ 369 h 1371600"/>
                  <a:gd name="connsiteX6" fmla="*/ 951548 w 5915025"/>
                  <a:gd name="connsiteY6" fmla="*/ 44183 h 1371600"/>
                  <a:gd name="connsiteX7" fmla="*/ 647700 w 5915025"/>
                  <a:gd name="connsiteY7" fmla="*/ 82283 h 1371600"/>
                  <a:gd name="connsiteX8" fmla="*/ 0 w 5915025"/>
                  <a:gd name="connsiteY8" fmla="*/ 226111 h 1371600"/>
                  <a:gd name="connsiteX9" fmla="*/ 0 w 5915025"/>
                  <a:gd name="connsiteY9" fmla="*/ 921436 h 1371600"/>
                  <a:gd name="connsiteX10" fmla="*/ 27623 w 5915025"/>
                  <a:gd name="connsiteY10" fmla="*/ 916673 h 1371600"/>
                  <a:gd name="connsiteX11" fmla="*/ 1003935 w 5915025"/>
                  <a:gd name="connsiteY11" fmla="*/ 671881 h 1371600"/>
                  <a:gd name="connsiteX12" fmla="*/ 2651760 w 5915025"/>
                  <a:gd name="connsiteY12" fmla="*/ 605206 h 1371600"/>
                  <a:gd name="connsiteX13" fmla="*/ 3636645 w 5915025"/>
                  <a:gd name="connsiteY13" fmla="*/ 733794 h 1371600"/>
                  <a:gd name="connsiteX14" fmla="*/ 5668328 w 5915025"/>
                  <a:gd name="connsiteY14" fmla="*/ 1356729 h 1371600"/>
                  <a:gd name="connsiteX15" fmla="*/ 5753100 w 5915025"/>
                  <a:gd name="connsiteY15" fmla="*/ 1371969 h 1371600"/>
                  <a:gd name="connsiteX16" fmla="*/ 4879658 w 5915025"/>
                  <a:gd name="connsiteY16" fmla="*/ 926198 h 1371600"/>
                  <a:gd name="connsiteX17" fmla="*/ 3968115 w 5915025"/>
                  <a:gd name="connsiteY17" fmla="*/ 569963 h 1371600"/>
                  <a:gd name="connsiteX18" fmla="*/ 5295900 w 5915025"/>
                  <a:gd name="connsiteY18" fmla="*/ 950011 h 1371600"/>
                  <a:gd name="connsiteX19" fmla="*/ 5700713 w 5915025"/>
                  <a:gd name="connsiteY19" fmla="*/ 1102411 h 1371600"/>
                  <a:gd name="connsiteX20" fmla="*/ 5920740 w 5915025"/>
                  <a:gd name="connsiteY20" fmla="*/ 1190041 h 1371600"/>
                  <a:gd name="connsiteX21" fmla="*/ 5905500 w 5915025"/>
                  <a:gd name="connsiteY21" fmla="*/ 1174801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915025" h="1371600">
                    <a:moveTo>
                      <a:pt x="5905500" y="1174801"/>
                    </a:moveTo>
                    <a:cubicBezTo>
                      <a:pt x="5804535" y="1117651"/>
                      <a:pt x="5704523" y="1059548"/>
                      <a:pt x="5602605" y="1006209"/>
                    </a:cubicBezTo>
                    <a:cubicBezTo>
                      <a:pt x="5078730" y="729984"/>
                      <a:pt x="4531043" y="511861"/>
                      <a:pt x="3964305" y="340411"/>
                    </a:cubicBezTo>
                    <a:cubicBezTo>
                      <a:pt x="3819525" y="296596"/>
                      <a:pt x="3510915" y="215633"/>
                      <a:pt x="3505200" y="214681"/>
                    </a:cubicBezTo>
                    <a:cubicBezTo>
                      <a:pt x="3494723" y="214681"/>
                      <a:pt x="3216593" y="154674"/>
                      <a:pt x="3086100" y="128956"/>
                    </a:cubicBezTo>
                    <a:cubicBezTo>
                      <a:pt x="2921318" y="96571"/>
                      <a:pt x="2266950" y="18466"/>
                      <a:pt x="1829753" y="369"/>
                    </a:cubicBezTo>
                    <a:cubicBezTo>
                      <a:pt x="1756410" y="-4394"/>
                      <a:pt x="1012508" y="38469"/>
                      <a:pt x="951548" y="44183"/>
                    </a:cubicBezTo>
                    <a:cubicBezTo>
                      <a:pt x="849630" y="53708"/>
                      <a:pt x="748665" y="69901"/>
                      <a:pt x="647700" y="82283"/>
                    </a:cubicBezTo>
                    <a:cubicBezTo>
                      <a:pt x="430530" y="124194"/>
                      <a:pt x="212408" y="164199"/>
                      <a:pt x="0" y="226111"/>
                    </a:cubicBezTo>
                    <a:cubicBezTo>
                      <a:pt x="0" y="457569"/>
                      <a:pt x="0" y="689979"/>
                      <a:pt x="0" y="921436"/>
                    </a:cubicBezTo>
                    <a:cubicBezTo>
                      <a:pt x="9525" y="919531"/>
                      <a:pt x="19050" y="919531"/>
                      <a:pt x="27623" y="916673"/>
                    </a:cubicBezTo>
                    <a:cubicBezTo>
                      <a:pt x="345758" y="806184"/>
                      <a:pt x="671513" y="728079"/>
                      <a:pt x="1003935" y="671881"/>
                    </a:cubicBezTo>
                    <a:cubicBezTo>
                      <a:pt x="1211580" y="636638"/>
                      <a:pt x="2363153" y="583298"/>
                      <a:pt x="2651760" y="605206"/>
                    </a:cubicBezTo>
                    <a:cubicBezTo>
                      <a:pt x="2884170" y="623304"/>
                      <a:pt x="3548063" y="715696"/>
                      <a:pt x="3636645" y="733794"/>
                    </a:cubicBezTo>
                    <a:cubicBezTo>
                      <a:pt x="4334828" y="871906"/>
                      <a:pt x="5013008" y="1078598"/>
                      <a:pt x="5668328" y="1356729"/>
                    </a:cubicBezTo>
                    <a:cubicBezTo>
                      <a:pt x="5720715" y="1378636"/>
                      <a:pt x="5720715" y="1378636"/>
                      <a:pt x="5753100" y="1371969"/>
                    </a:cubicBezTo>
                    <a:cubicBezTo>
                      <a:pt x="5472113" y="1197661"/>
                      <a:pt x="5177790" y="1058596"/>
                      <a:pt x="4879658" y="926198"/>
                    </a:cubicBezTo>
                    <a:cubicBezTo>
                      <a:pt x="4581525" y="793801"/>
                      <a:pt x="4275773" y="680454"/>
                      <a:pt x="3968115" y="569963"/>
                    </a:cubicBezTo>
                    <a:cubicBezTo>
                      <a:pt x="4411980" y="657594"/>
                      <a:pt x="5289233" y="941438"/>
                      <a:pt x="5295900" y="950011"/>
                    </a:cubicBezTo>
                    <a:cubicBezTo>
                      <a:pt x="5434013" y="990969"/>
                      <a:pt x="5566410" y="1050023"/>
                      <a:pt x="5700713" y="1102411"/>
                    </a:cubicBezTo>
                    <a:cubicBezTo>
                      <a:pt x="5744528" y="1119556"/>
                      <a:pt x="5894070" y="1192898"/>
                      <a:pt x="5920740" y="1190041"/>
                    </a:cubicBezTo>
                    <a:cubicBezTo>
                      <a:pt x="5916930" y="1185279"/>
                      <a:pt x="5912168" y="1178611"/>
                      <a:pt x="5905500" y="117480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xmlns="" id="{97ED828F-D50C-47E6-9CE8-85238F75A386}"/>
                </a:ext>
              </a:extLst>
            </p:cNvPr>
            <p:cNvSpPr/>
            <p:nvPr/>
          </p:nvSpPr>
          <p:spPr>
            <a:xfrm>
              <a:off x="-3146" y="3925479"/>
              <a:ext cx="8373665" cy="2439302"/>
            </a:xfrm>
            <a:custGeom>
              <a:avLst/>
              <a:gdLst>
                <a:gd name="connsiteX0" fmla="*/ 1384936 w 8373665"/>
                <a:gd name="connsiteY0" fmla="*/ 0 h 2439302"/>
                <a:gd name="connsiteX1" fmla="*/ 2187243 w 8373665"/>
                <a:gd name="connsiteY1" fmla="*/ 54074 h 2439302"/>
                <a:gd name="connsiteX2" fmla="*/ 3478575 w 8373665"/>
                <a:gd name="connsiteY2" fmla="*/ 295021 h 2439302"/>
                <a:gd name="connsiteX3" fmla="*/ 5795715 w 8373665"/>
                <a:gd name="connsiteY3" fmla="*/ 1250062 h 2439302"/>
                <a:gd name="connsiteX4" fmla="*/ 7636247 w 8373665"/>
                <a:gd name="connsiteY4" fmla="*/ 2174885 h 2439302"/>
                <a:gd name="connsiteX5" fmla="*/ 8273705 w 8373665"/>
                <a:gd name="connsiteY5" fmla="*/ 2404910 h 2439302"/>
                <a:gd name="connsiteX6" fmla="*/ 8373665 w 8373665"/>
                <a:gd name="connsiteY6" fmla="*/ 2439302 h 2439302"/>
                <a:gd name="connsiteX7" fmla="*/ 8364039 w 8373665"/>
                <a:gd name="connsiteY7" fmla="*/ 2436304 h 2439302"/>
                <a:gd name="connsiteX8" fmla="*/ 7616993 w 8373665"/>
                <a:gd name="connsiteY8" fmla="*/ 2180936 h 2439302"/>
                <a:gd name="connsiteX9" fmla="*/ 5781525 w 8373665"/>
                <a:gd name="connsiteY9" fmla="*/ 1301144 h 2439302"/>
                <a:gd name="connsiteX10" fmla="*/ 3470760 w 8373665"/>
                <a:gd name="connsiteY10" fmla="*/ 392606 h 2439302"/>
                <a:gd name="connsiteX11" fmla="*/ 2182980 w 8373665"/>
                <a:gd name="connsiteY11" fmla="*/ 163391 h 2439302"/>
                <a:gd name="connsiteX12" fmla="*/ 1382880 w 8373665"/>
                <a:gd name="connsiteY12" fmla="*/ 111950 h 2439302"/>
                <a:gd name="connsiteX13" fmla="*/ 468480 w 8373665"/>
                <a:gd name="connsiteY13" fmla="*/ 133132 h 2439302"/>
                <a:gd name="connsiteX14" fmla="*/ 1755 w 8373665"/>
                <a:gd name="connsiteY14" fmla="*/ 178521 h 2439302"/>
                <a:gd name="connsiteX15" fmla="*/ 1755 w 8373665"/>
                <a:gd name="connsiteY15" fmla="*/ 1898588 h 2439302"/>
                <a:gd name="connsiteX16" fmla="*/ 0 w 8373665"/>
                <a:gd name="connsiteY16" fmla="*/ 1898948 h 2439302"/>
                <a:gd name="connsiteX17" fmla="*/ 0 w 8373665"/>
                <a:gd name="connsiteY17" fmla="*/ 69978 h 2439302"/>
                <a:gd name="connsiteX18" fmla="*/ 468013 w 8373665"/>
                <a:gd name="connsiteY18" fmla="*/ 22266 h 2439302"/>
                <a:gd name="connsiteX19" fmla="*/ 1384936 w 8373665"/>
                <a:gd name="connsiteY19" fmla="*/ 0 h 243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73665" h="2439302">
                  <a:moveTo>
                    <a:pt x="1384936" y="0"/>
                  </a:moveTo>
                  <a:cubicBezTo>
                    <a:pt x="1557814" y="0"/>
                    <a:pt x="2177692" y="53279"/>
                    <a:pt x="2187243" y="54074"/>
                  </a:cubicBezTo>
                  <a:cubicBezTo>
                    <a:pt x="2521538" y="77930"/>
                    <a:pt x="3288505" y="244923"/>
                    <a:pt x="3478575" y="295021"/>
                  </a:cubicBezTo>
                  <a:cubicBezTo>
                    <a:pt x="4309537" y="513702"/>
                    <a:pt x="5079369" y="836555"/>
                    <a:pt x="5795715" y="1250062"/>
                  </a:cubicBezTo>
                  <a:cubicBezTo>
                    <a:pt x="6385030" y="1590409"/>
                    <a:pt x="6991535" y="1909286"/>
                    <a:pt x="7636247" y="2174885"/>
                  </a:cubicBezTo>
                  <a:cubicBezTo>
                    <a:pt x="7659886" y="2185023"/>
                    <a:pt x="8026297" y="2318618"/>
                    <a:pt x="8273705" y="2404910"/>
                  </a:cubicBezTo>
                  <a:lnTo>
                    <a:pt x="8373665" y="2439302"/>
                  </a:lnTo>
                  <a:lnTo>
                    <a:pt x="8364039" y="2436304"/>
                  </a:lnTo>
                  <a:cubicBezTo>
                    <a:pt x="8137266" y="2363296"/>
                    <a:pt x="7644496" y="2192188"/>
                    <a:pt x="7616993" y="2180936"/>
                  </a:cubicBezTo>
                  <a:cubicBezTo>
                    <a:pt x="6974055" y="1928270"/>
                    <a:pt x="6369219" y="1624919"/>
                    <a:pt x="5781525" y="1301144"/>
                  </a:cubicBezTo>
                  <a:cubicBezTo>
                    <a:pt x="5067150" y="907772"/>
                    <a:pt x="4299435" y="600639"/>
                    <a:pt x="3470760" y="392606"/>
                  </a:cubicBezTo>
                  <a:cubicBezTo>
                    <a:pt x="3281213" y="344947"/>
                    <a:pt x="2516356" y="186086"/>
                    <a:pt x="2182980" y="163391"/>
                  </a:cubicBezTo>
                  <a:cubicBezTo>
                    <a:pt x="2173455" y="162635"/>
                    <a:pt x="1555283" y="111950"/>
                    <a:pt x="1382880" y="111950"/>
                  </a:cubicBezTo>
                  <a:cubicBezTo>
                    <a:pt x="1360973" y="111950"/>
                    <a:pt x="578019" y="118759"/>
                    <a:pt x="468480" y="133132"/>
                  </a:cubicBezTo>
                  <a:cubicBezTo>
                    <a:pt x="311318" y="140697"/>
                    <a:pt x="156060" y="155826"/>
                    <a:pt x="1755" y="178521"/>
                  </a:cubicBezTo>
                  <a:lnTo>
                    <a:pt x="1755" y="1898588"/>
                  </a:lnTo>
                  <a:lnTo>
                    <a:pt x="0" y="1898948"/>
                  </a:lnTo>
                  <a:cubicBezTo>
                    <a:pt x="0" y="1289027"/>
                    <a:pt x="0" y="679900"/>
                    <a:pt x="0" y="69978"/>
                  </a:cubicBezTo>
                  <a:cubicBezTo>
                    <a:pt x="154731" y="46122"/>
                    <a:pt x="310417" y="30218"/>
                    <a:pt x="468013" y="22266"/>
                  </a:cubicBezTo>
                  <a:cubicBezTo>
                    <a:pt x="577853" y="7157"/>
                    <a:pt x="1362968" y="0"/>
                    <a:pt x="13849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xmlns="" id="{4316EBCC-FC65-4E99-B0E7-26C8006C5613}"/>
                </a:ext>
              </a:extLst>
            </p:cNvPr>
            <p:cNvSpPr/>
            <p:nvPr/>
          </p:nvSpPr>
          <p:spPr>
            <a:xfrm>
              <a:off x="5400296" y="5939303"/>
              <a:ext cx="6785839" cy="798186"/>
            </a:xfrm>
            <a:custGeom>
              <a:avLst/>
              <a:gdLst>
                <a:gd name="connsiteX0" fmla="*/ 0 w 6785839"/>
                <a:gd name="connsiteY0" fmla="*/ 0 h 798186"/>
                <a:gd name="connsiteX1" fmla="*/ 346779 w 6785839"/>
                <a:gd name="connsiteY1" fmla="*/ 136280 h 798186"/>
                <a:gd name="connsiteX2" fmla="*/ 876369 w 6785839"/>
                <a:gd name="connsiteY2" fmla="*/ 348095 h 798186"/>
                <a:gd name="connsiteX3" fmla="*/ 1584076 w 6785839"/>
                <a:gd name="connsiteY3" fmla="*/ 521330 h 798186"/>
                <a:gd name="connsiteX4" fmla="*/ 2204154 w 6785839"/>
                <a:gd name="connsiteY4" fmla="*/ 636315 h 798186"/>
                <a:gd name="connsiteX5" fmla="*/ 3103314 w 6785839"/>
                <a:gd name="connsiteY5" fmla="*/ 733145 h 798186"/>
                <a:gd name="connsiteX6" fmla="*/ 4044383 w 6785839"/>
                <a:gd name="connsiteY6" fmla="*/ 754327 h 798186"/>
                <a:gd name="connsiteX7" fmla="*/ 5875088 w 6785839"/>
                <a:gd name="connsiteY7" fmla="*/ 465350 h 798186"/>
                <a:gd name="connsiteX8" fmla="*/ 6482784 w 6785839"/>
                <a:gd name="connsiteY8" fmla="*/ 203606 h 798186"/>
                <a:gd name="connsiteX9" fmla="*/ 6699834 w 6785839"/>
                <a:gd name="connsiteY9" fmla="*/ 74815 h 798186"/>
                <a:gd name="connsiteX10" fmla="*/ 6785839 w 6785839"/>
                <a:gd name="connsiteY10" fmla="*/ 15755 h 798186"/>
                <a:gd name="connsiteX11" fmla="*/ 6785839 w 6785839"/>
                <a:gd name="connsiteY11" fmla="*/ 44461 h 798186"/>
                <a:gd name="connsiteX12" fmla="*/ 6731061 w 6785839"/>
                <a:gd name="connsiteY12" fmla="*/ 83894 h 798186"/>
                <a:gd name="connsiteX13" fmla="*/ 6513412 w 6785839"/>
                <a:gd name="connsiteY13" fmla="*/ 219277 h 798186"/>
                <a:gd name="connsiteX14" fmla="*/ 5904039 w 6785839"/>
                <a:gd name="connsiteY14" fmla="*/ 494418 h 798186"/>
                <a:gd name="connsiteX15" fmla="*/ 4068283 w 6785839"/>
                <a:gd name="connsiteY15" fmla="*/ 798186 h 798186"/>
                <a:gd name="connsiteX16" fmla="*/ 3124618 w 6785839"/>
                <a:gd name="connsiteY16" fmla="*/ 775920 h 798186"/>
                <a:gd name="connsiteX17" fmla="*/ 2222978 w 6785839"/>
                <a:gd name="connsiteY17" fmla="*/ 674134 h 798186"/>
                <a:gd name="connsiteX18" fmla="*/ 1601188 w 6785839"/>
                <a:gd name="connsiteY18" fmla="*/ 553263 h 798186"/>
                <a:gd name="connsiteX19" fmla="*/ 891529 w 6785839"/>
                <a:gd name="connsiteY19" fmla="*/ 371162 h 798186"/>
                <a:gd name="connsiteX20" fmla="*/ 360478 w 6785839"/>
                <a:gd name="connsiteY20" fmla="*/ 148504 h 79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85839" h="798186">
                  <a:moveTo>
                    <a:pt x="0" y="0"/>
                  </a:moveTo>
                  <a:lnTo>
                    <a:pt x="346779" y="136280"/>
                  </a:lnTo>
                  <a:cubicBezTo>
                    <a:pt x="448696" y="179399"/>
                    <a:pt x="804931" y="328427"/>
                    <a:pt x="876369" y="348095"/>
                  </a:cubicBezTo>
                  <a:cubicBezTo>
                    <a:pt x="1109731" y="413153"/>
                    <a:pt x="1344046" y="475185"/>
                    <a:pt x="1584076" y="521330"/>
                  </a:cubicBezTo>
                  <a:cubicBezTo>
                    <a:pt x="1787911" y="568989"/>
                    <a:pt x="1995556" y="604543"/>
                    <a:pt x="2204154" y="636315"/>
                  </a:cubicBezTo>
                  <a:cubicBezTo>
                    <a:pt x="2501334" y="681705"/>
                    <a:pt x="2801371" y="712721"/>
                    <a:pt x="3103314" y="733145"/>
                  </a:cubicBezTo>
                  <a:cubicBezTo>
                    <a:pt x="3273811" y="744493"/>
                    <a:pt x="3901508" y="754327"/>
                    <a:pt x="4044383" y="754327"/>
                  </a:cubicBezTo>
                  <a:cubicBezTo>
                    <a:pt x="4476819" y="754327"/>
                    <a:pt x="5147378" y="689269"/>
                    <a:pt x="5875088" y="465350"/>
                  </a:cubicBezTo>
                  <a:cubicBezTo>
                    <a:pt x="6091306" y="398779"/>
                    <a:pt x="6294188" y="312540"/>
                    <a:pt x="6482784" y="203606"/>
                  </a:cubicBezTo>
                  <a:cubicBezTo>
                    <a:pt x="6556126" y="161243"/>
                    <a:pt x="6629706" y="119637"/>
                    <a:pt x="6699834" y="74815"/>
                  </a:cubicBezTo>
                  <a:lnTo>
                    <a:pt x="6785839" y="15755"/>
                  </a:lnTo>
                  <a:lnTo>
                    <a:pt x="6785839" y="44461"/>
                  </a:lnTo>
                  <a:lnTo>
                    <a:pt x="6731061" y="83894"/>
                  </a:lnTo>
                  <a:cubicBezTo>
                    <a:pt x="6660739" y="131009"/>
                    <a:pt x="6586956" y="174746"/>
                    <a:pt x="6513412" y="219277"/>
                  </a:cubicBezTo>
                  <a:cubicBezTo>
                    <a:pt x="6324294" y="333787"/>
                    <a:pt x="6120854" y="424440"/>
                    <a:pt x="5904039" y="494418"/>
                  </a:cubicBezTo>
                  <a:cubicBezTo>
                    <a:pt x="5174321" y="729798"/>
                    <a:pt x="4501912" y="798186"/>
                    <a:pt x="4068283" y="798186"/>
                  </a:cubicBezTo>
                  <a:cubicBezTo>
                    <a:pt x="3925014" y="798186"/>
                    <a:pt x="3295585" y="787849"/>
                    <a:pt x="3124618" y="775920"/>
                  </a:cubicBezTo>
                  <a:cubicBezTo>
                    <a:pt x="2821842" y="754450"/>
                    <a:pt x="2520978" y="721846"/>
                    <a:pt x="2222978" y="674134"/>
                  </a:cubicBezTo>
                  <a:cubicBezTo>
                    <a:pt x="2013804" y="640735"/>
                    <a:pt x="1805586" y="603361"/>
                    <a:pt x="1601188" y="553263"/>
                  </a:cubicBezTo>
                  <a:cubicBezTo>
                    <a:pt x="1360496" y="504756"/>
                    <a:pt x="1125535" y="439549"/>
                    <a:pt x="891529" y="371162"/>
                  </a:cubicBezTo>
                  <a:cubicBezTo>
                    <a:pt x="819894" y="350486"/>
                    <a:pt x="462676" y="193831"/>
                    <a:pt x="360478" y="1485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8" name="Oval 397">
            <a:extLst>
              <a:ext uri="{FF2B5EF4-FFF2-40B4-BE49-F238E27FC236}">
                <a16:creationId xmlns:a16="http://schemas.microsoft.com/office/drawing/2014/main" xmlns="" id="{38B78EB2-C665-41D3-B81F-591E2A88BDEC}"/>
              </a:ext>
            </a:extLst>
          </p:cNvPr>
          <p:cNvSpPr/>
          <p:nvPr/>
        </p:nvSpPr>
        <p:spPr>
          <a:xfrm>
            <a:off x="10520003" y="5103756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Chord 398">
            <a:extLst>
              <a:ext uri="{FF2B5EF4-FFF2-40B4-BE49-F238E27FC236}">
                <a16:creationId xmlns:a16="http://schemas.microsoft.com/office/drawing/2014/main" xmlns="" id="{D247781B-136F-4851-843B-F4CA5D814057}"/>
              </a:ext>
            </a:extLst>
          </p:cNvPr>
          <p:cNvSpPr/>
          <p:nvPr/>
        </p:nvSpPr>
        <p:spPr>
          <a:xfrm>
            <a:off x="7393628" y="5763577"/>
            <a:ext cx="2121738" cy="2121738"/>
          </a:xfrm>
          <a:prstGeom prst="chord">
            <a:avLst>
              <a:gd name="adj1" fmla="val 10803306"/>
              <a:gd name="adj2" fmla="val 21583073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xmlns="" id="{874F8737-877D-44A1-96FA-332073373BCD}"/>
              </a:ext>
            </a:extLst>
          </p:cNvPr>
          <p:cNvSpPr/>
          <p:nvPr/>
        </p:nvSpPr>
        <p:spPr>
          <a:xfrm>
            <a:off x="9256939" y="6160415"/>
            <a:ext cx="516853" cy="51685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xmlns="" id="{28DC8FB9-559E-4914-9461-64DFB59B3929}"/>
              </a:ext>
            </a:extLst>
          </p:cNvPr>
          <p:cNvSpPr/>
          <p:nvPr/>
        </p:nvSpPr>
        <p:spPr>
          <a:xfrm>
            <a:off x="10858712" y="5119682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Chord 401">
            <a:extLst>
              <a:ext uri="{FF2B5EF4-FFF2-40B4-BE49-F238E27FC236}">
                <a16:creationId xmlns:a16="http://schemas.microsoft.com/office/drawing/2014/main" xmlns="" id="{3C3D465C-9B15-468F-8ACB-64184D90AFDF}"/>
              </a:ext>
            </a:extLst>
          </p:cNvPr>
          <p:cNvSpPr/>
          <p:nvPr/>
        </p:nvSpPr>
        <p:spPr>
          <a:xfrm>
            <a:off x="-1102699" y="4754337"/>
            <a:ext cx="2121738" cy="2121738"/>
          </a:xfrm>
          <a:prstGeom prst="chord">
            <a:avLst>
              <a:gd name="adj1" fmla="val 16143856"/>
              <a:gd name="adj2" fmla="val 547365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xmlns="" id="{74FC5B2C-91FA-4BDC-904A-7FBF5E9FE4CD}"/>
              </a:ext>
            </a:extLst>
          </p:cNvPr>
          <p:cNvSpPr/>
          <p:nvPr/>
        </p:nvSpPr>
        <p:spPr>
          <a:xfrm>
            <a:off x="3742364" y="4841417"/>
            <a:ext cx="962308" cy="96230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xmlns="" id="{E74566E0-6CBC-416D-80E4-A4DEAE36D71B}"/>
              </a:ext>
            </a:extLst>
          </p:cNvPr>
          <p:cNvSpPr/>
          <p:nvPr/>
        </p:nvSpPr>
        <p:spPr>
          <a:xfrm>
            <a:off x="3227515" y="5371302"/>
            <a:ext cx="286720" cy="28672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xmlns="" id="{FCA99BF4-A745-405E-B005-3BD12D3D8E49}"/>
              </a:ext>
            </a:extLst>
          </p:cNvPr>
          <p:cNvSpPr/>
          <p:nvPr/>
        </p:nvSpPr>
        <p:spPr>
          <a:xfrm>
            <a:off x="2712665" y="5604458"/>
            <a:ext cx="656604" cy="65660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xmlns="" id="{C49C93BC-E520-457B-9EBA-E4BCDF2FB7C4}"/>
              </a:ext>
            </a:extLst>
          </p:cNvPr>
          <p:cNvSpPr/>
          <p:nvPr/>
        </p:nvSpPr>
        <p:spPr>
          <a:xfrm>
            <a:off x="1751580" y="4816286"/>
            <a:ext cx="682849" cy="68284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xmlns="" id="{CD091B21-FA27-451B-ADC4-DCEFA8E2C329}"/>
              </a:ext>
            </a:extLst>
          </p:cNvPr>
          <p:cNvSpPr/>
          <p:nvPr/>
        </p:nvSpPr>
        <p:spPr>
          <a:xfrm>
            <a:off x="4783042" y="6104314"/>
            <a:ext cx="776344" cy="77634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xmlns="" id="{2B68114F-8910-48B3-AEB3-FC20586E39DC}"/>
              </a:ext>
            </a:extLst>
          </p:cNvPr>
          <p:cNvSpPr/>
          <p:nvPr/>
        </p:nvSpPr>
        <p:spPr>
          <a:xfrm>
            <a:off x="6852474" y="5379329"/>
            <a:ext cx="242979" cy="24297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xmlns="" id="{E368C620-9726-4CCF-A0F2-E7F656242FC1}"/>
              </a:ext>
            </a:extLst>
          </p:cNvPr>
          <p:cNvSpPr/>
          <p:nvPr/>
        </p:nvSpPr>
        <p:spPr>
          <a:xfrm>
            <a:off x="5928058" y="5854759"/>
            <a:ext cx="242979" cy="24297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xmlns="" id="{785F3BF7-06B0-4ED6-99A7-8CDAD372C356}"/>
              </a:ext>
            </a:extLst>
          </p:cNvPr>
          <p:cNvSpPr/>
          <p:nvPr/>
        </p:nvSpPr>
        <p:spPr>
          <a:xfrm>
            <a:off x="1171043" y="6561831"/>
            <a:ext cx="219607" cy="21960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xmlns="" id="{3D29A4A4-F7AA-4DB9-9083-2D40F1FBAB8F}"/>
              </a:ext>
            </a:extLst>
          </p:cNvPr>
          <p:cNvSpPr/>
          <p:nvPr/>
        </p:nvSpPr>
        <p:spPr>
          <a:xfrm>
            <a:off x="37811" y="2276039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xmlns="" id="{1EBE3AC2-4215-4ECB-812A-5E312393F472}"/>
              </a:ext>
            </a:extLst>
          </p:cNvPr>
          <p:cNvSpPr/>
          <p:nvPr/>
        </p:nvSpPr>
        <p:spPr>
          <a:xfrm>
            <a:off x="145136" y="277276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xmlns="" id="{F49BC060-094A-490B-8BEF-FA9CA398A063}"/>
              </a:ext>
            </a:extLst>
          </p:cNvPr>
          <p:cNvSpPr txBox="1"/>
          <p:nvPr/>
        </p:nvSpPr>
        <p:spPr>
          <a:xfrm>
            <a:off x="254507" y="4043159"/>
            <a:ext cx="899998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Le </a:t>
            </a:r>
          </a:p>
          <a:p>
            <a:r>
              <a:rPr lang="en-US" altLang="ko-KR" sz="5400" b="1" dirty="0" err="1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Développement</a:t>
            </a:r>
            <a:r>
              <a:rPr lang="en-US" altLang="ko-KR" sz="5400" b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5400" b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Durable dans les </a:t>
            </a:r>
            <a:r>
              <a:rPr lang="en-US" altLang="ko-KR" sz="5400" b="1" dirty="0" err="1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Achats</a:t>
            </a:r>
            <a:r>
              <a:rPr lang="en-US" altLang="ko-KR" sz="5400" b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 </a:t>
            </a:r>
            <a:endParaRPr lang="ko-KR" altLang="en-US" sz="5400" b="1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8078C7DE-C83F-C949-AFAE-5C33EB031077}"/>
              </a:ext>
            </a:extLst>
          </p:cNvPr>
          <p:cNvGrpSpPr/>
          <p:nvPr/>
        </p:nvGrpSpPr>
        <p:grpSpPr>
          <a:xfrm>
            <a:off x="467178" y="92995"/>
            <a:ext cx="10921760" cy="4582575"/>
            <a:chOff x="481123" y="619083"/>
            <a:chExt cx="10921760" cy="4582575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xmlns="" id="{1AB10920-13D4-4C1E-9AC1-39B88C51974D}"/>
                </a:ext>
              </a:extLst>
            </p:cNvPr>
            <p:cNvSpPr/>
            <p:nvPr/>
          </p:nvSpPr>
          <p:spPr>
            <a:xfrm>
              <a:off x="8211992" y="2232636"/>
              <a:ext cx="773271" cy="77327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xmlns="" id="{67C2B4FD-8EB5-4234-94DE-7FAC05593A4C}"/>
                </a:ext>
              </a:extLst>
            </p:cNvPr>
            <p:cNvGrpSpPr/>
            <p:nvPr/>
          </p:nvGrpSpPr>
          <p:grpSpPr>
            <a:xfrm>
              <a:off x="4172422" y="3065820"/>
              <a:ext cx="3935622" cy="2037936"/>
              <a:chOff x="4172422" y="3065820"/>
              <a:chExt cx="3935622" cy="203793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3B1C6AFA-88AF-4D8B-BC17-FEAA96E5DEF6}"/>
                  </a:ext>
                </a:extLst>
              </p:cNvPr>
              <p:cNvSpPr/>
              <p:nvPr/>
            </p:nvSpPr>
            <p:spPr>
              <a:xfrm>
                <a:off x="4172422" y="3065820"/>
                <a:ext cx="3935622" cy="2037936"/>
              </a:xfrm>
              <a:custGeom>
                <a:avLst/>
                <a:gdLst>
                  <a:gd name="connsiteX0" fmla="*/ 3541 w 3935622"/>
                  <a:gd name="connsiteY0" fmla="*/ 0 h 2037936"/>
                  <a:gd name="connsiteX1" fmla="*/ 3932081 w 3935622"/>
                  <a:gd name="connsiteY1" fmla="*/ 0 h 2037936"/>
                  <a:gd name="connsiteX2" fmla="*/ 3935622 w 3935622"/>
                  <a:gd name="connsiteY2" fmla="*/ 70124 h 2037936"/>
                  <a:gd name="connsiteX3" fmla="*/ 1967810 w 3935622"/>
                  <a:gd name="connsiteY3" fmla="*/ 2037936 h 2037936"/>
                  <a:gd name="connsiteX4" fmla="*/ 0 w 3935622"/>
                  <a:gd name="connsiteY4" fmla="*/ 70124 h 2037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5622" h="2037936">
                    <a:moveTo>
                      <a:pt x="3541" y="0"/>
                    </a:moveTo>
                    <a:lnTo>
                      <a:pt x="3932081" y="0"/>
                    </a:lnTo>
                    <a:lnTo>
                      <a:pt x="3935622" y="70124"/>
                    </a:lnTo>
                    <a:cubicBezTo>
                      <a:pt x="3935622" y="1156916"/>
                      <a:pt x="3054602" y="2037936"/>
                      <a:pt x="1967810" y="2037936"/>
                    </a:cubicBezTo>
                    <a:cubicBezTo>
                      <a:pt x="881018" y="2037936"/>
                      <a:pt x="0" y="1156916"/>
                      <a:pt x="0" y="70124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799CDF91-0782-4C4C-B05E-F5002EE9E7C0}"/>
                  </a:ext>
                </a:extLst>
              </p:cNvPr>
              <p:cNvSpPr/>
              <p:nvPr/>
            </p:nvSpPr>
            <p:spPr>
              <a:xfrm>
                <a:off x="4209270" y="3065820"/>
                <a:ext cx="3879327" cy="1909892"/>
              </a:xfrm>
              <a:custGeom>
                <a:avLst/>
                <a:gdLst>
                  <a:gd name="connsiteX0" fmla="*/ 3667412 w 3879327"/>
                  <a:gd name="connsiteY0" fmla="*/ 737466 h 1909892"/>
                  <a:gd name="connsiteX1" fmla="*/ 3643554 w 3879327"/>
                  <a:gd name="connsiteY1" fmla="*/ 757958 h 1909892"/>
                  <a:gd name="connsiteX2" fmla="*/ 3647224 w 3879327"/>
                  <a:gd name="connsiteY2" fmla="*/ 824025 h 1909892"/>
                  <a:gd name="connsiteX3" fmla="*/ 3698611 w 3879327"/>
                  <a:gd name="connsiteY3" fmla="*/ 782428 h 1909892"/>
                  <a:gd name="connsiteX4" fmla="*/ 3702281 w 3879327"/>
                  <a:gd name="connsiteY4" fmla="*/ 775087 h 1909892"/>
                  <a:gd name="connsiteX5" fmla="*/ 3702281 w 3879327"/>
                  <a:gd name="connsiteY5" fmla="*/ 748170 h 1909892"/>
                  <a:gd name="connsiteX6" fmla="*/ 3667412 w 3879327"/>
                  <a:gd name="connsiteY6" fmla="*/ 737466 h 1909892"/>
                  <a:gd name="connsiteX7" fmla="*/ 3140708 w 3879327"/>
                  <a:gd name="connsiteY7" fmla="*/ 293040 h 1909892"/>
                  <a:gd name="connsiteX8" fmla="*/ 3129696 w 3879327"/>
                  <a:gd name="connsiteY8" fmla="*/ 306499 h 1909892"/>
                  <a:gd name="connsiteX9" fmla="*/ 3159060 w 3879327"/>
                  <a:gd name="connsiteY9" fmla="*/ 340756 h 1909892"/>
                  <a:gd name="connsiteX10" fmla="*/ 3178635 w 3879327"/>
                  <a:gd name="connsiteY10" fmla="*/ 324851 h 1909892"/>
                  <a:gd name="connsiteX11" fmla="*/ 3140708 w 3879327"/>
                  <a:gd name="connsiteY11" fmla="*/ 293040 h 1909892"/>
                  <a:gd name="connsiteX12" fmla="*/ 1020437 w 3879327"/>
                  <a:gd name="connsiteY12" fmla="*/ 138884 h 1909892"/>
                  <a:gd name="connsiteX13" fmla="*/ 1032672 w 3879327"/>
                  <a:gd name="connsiteY13" fmla="*/ 146224 h 1909892"/>
                  <a:gd name="connsiteX14" fmla="*/ 1020437 w 3879327"/>
                  <a:gd name="connsiteY14" fmla="*/ 159682 h 1909892"/>
                  <a:gd name="connsiteX15" fmla="*/ 1006980 w 3879327"/>
                  <a:gd name="connsiteY15" fmla="*/ 152341 h 1909892"/>
                  <a:gd name="connsiteX16" fmla="*/ 1020437 w 3879327"/>
                  <a:gd name="connsiteY16" fmla="*/ 138884 h 1909892"/>
                  <a:gd name="connsiteX17" fmla="*/ 726805 w 3879327"/>
                  <a:gd name="connsiteY17" fmla="*/ 131543 h 1909892"/>
                  <a:gd name="connsiteX18" fmla="*/ 751274 w 3879327"/>
                  <a:gd name="connsiteY18" fmla="*/ 146224 h 1909892"/>
                  <a:gd name="connsiteX19" fmla="*/ 740264 w 3879327"/>
                  <a:gd name="connsiteY19" fmla="*/ 156012 h 1909892"/>
                  <a:gd name="connsiteX20" fmla="*/ 715795 w 3879327"/>
                  <a:gd name="connsiteY20" fmla="*/ 143777 h 1909892"/>
                  <a:gd name="connsiteX21" fmla="*/ 726805 w 3879327"/>
                  <a:gd name="connsiteY21" fmla="*/ 131543 h 1909892"/>
                  <a:gd name="connsiteX22" fmla="*/ 887079 w 3879327"/>
                  <a:gd name="connsiteY22" fmla="*/ 96063 h 1909892"/>
                  <a:gd name="connsiteX23" fmla="*/ 970275 w 3879327"/>
                  <a:gd name="connsiteY23" fmla="*/ 149895 h 1909892"/>
                  <a:gd name="connsiteX24" fmla="*/ 861387 w 3879327"/>
                  <a:gd name="connsiteY24" fmla="*/ 149895 h 1909892"/>
                  <a:gd name="connsiteX25" fmla="*/ 887079 w 3879327"/>
                  <a:gd name="connsiteY25" fmla="*/ 96063 h 1909892"/>
                  <a:gd name="connsiteX26" fmla="*/ 3767952 w 3879327"/>
                  <a:gd name="connsiteY26" fmla="*/ 0 h 1909892"/>
                  <a:gd name="connsiteX27" fmla="*/ 3877637 w 3879327"/>
                  <a:gd name="connsiteY27" fmla="*/ 0 h 1909892"/>
                  <a:gd name="connsiteX28" fmla="*/ 3878460 w 3879327"/>
                  <a:gd name="connsiteY28" fmla="*/ 111967 h 1909892"/>
                  <a:gd name="connsiteX29" fmla="*/ 3869895 w 3879327"/>
                  <a:gd name="connsiteY29" fmla="*/ 153565 h 1909892"/>
                  <a:gd name="connsiteX30" fmla="*/ 3789146 w 3879327"/>
                  <a:gd name="connsiteY30" fmla="*/ 47124 h 1909892"/>
                  <a:gd name="connsiteX31" fmla="*/ 3768959 w 3879327"/>
                  <a:gd name="connsiteY31" fmla="*/ 1244 h 1909892"/>
                  <a:gd name="connsiteX32" fmla="*/ 2364134 w 3879327"/>
                  <a:gd name="connsiteY32" fmla="*/ 0 h 1909892"/>
                  <a:gd name="connsiteX33" fmla="*/ 3723105 w 3879327"/>
                  <a:gd name="connsiteY33" fmla="*/ 0 h 1909892"/>
                  <a:gd name="connsiteX34" fmla="*/ 3753666 w 3879327"/>
                  <a:gd name="connsiteY34" fmla="*/ 49571 h 1909892"/>
                  <a:gd name="connsiteX35" fmla="*/ 3765901 w 3879327"/>
                  <a:gd name="connsiteY35" fmla="*/ 91169 h 1909892"/>
                  <a:gd name="connsiteX36" fmla="*/ 3795264 w 3879327"/>
                  <a:gd name="connsiteY36" fmla="*/ 157236 h 1909892"/>
                  <a:gd name="connsiteX37" fmla="*/ 3842979 w 3879327"/>
                  <a:gd name="connsiteY37" fmla="*/ 267348 h 1909892"/>
                  <a:gd name="connsiteX38" fmla="*/ 3858885 w 3879327"/>
                  <a:gd name="connsiteY38" fmla="*/ 340756 h 1909892"/>
                  <a:gd name="connsiteX39" fmla="*/ 3697387 w 3879327"/>
                  <a:gd name="connsiteY39" fmla="*/ 877859 h 1909892"/>
                  <a:gd name="connsiteX40" fmla="*/ 3639884 w 3879327"/>
                  <a:gd name="connsiteY40" fmla="*/ 990417 h 1909892"/>
                  <a:gd name="connsiteX41" fmla="*/ 3614191 w 3879327"/>
                  <a:gd name="connsiteY41" fmla="*/ 1016111 h 1909892"/>
                  <a:gd name="connsiteX42" fmla="*/ 3597062 w 3879327"/>
                  <a:gd name="connsiteY42" fmla="*/ 983076 h 1909892"/>
                  <a:gd name="connsiteX43" fmla="*/ 3567699 w 3879327"/>
                  <a:gd name="connsiteY43" fmla="*/ 894987 h 1909892"/>
                  <a:gd name="connsiteX44" fmla="*/ 3593391 w 3879327"/>
                  <a:gd name="connsiteY44" fmla="*/ 974513 h 1909892"/>
                  <a:gd name="connsiteX45" fmla="*/ 3614191 w 3879327"/>
                  <a:gd name="connsiteY45" fmla="*/ 1024676 h 1909892"/>
                  <a:gd name="connsiteX46" fmla="*/ 3468599 w 3879327"/>
                  <a:gd name="connsiteY46" fmla="*/ 1253463 h 1909892"/>
                  <a:gd name="connsiteX47" fmla="*/ 3266726 w 3879327"/>
                  <a:gd name="connsiteY47" fmla="*/ 1473688 h 1909892"/>
                  <a:gd name="connsiteX48" fmla="*/ 3171296 w 3879327"/>
                  <a:gd name="connsiteY48" fmla="*/ 1556883 h 1909892"/>
                  <a:gd name="connsiteX49" fmla="*/ 3154167 w 3879327"/>
                  <a:gd name="connsiteY49" fmla="*/ 1515286 h 1909892"/>
                  <a:gd name="connsiteX50" fmla="*/ 3105228 w 3879327"/>
                  <a:gd name="connsiteY50" fmla="*/ 1358682 h 1909892"/>
                  <a:gd name="connsiteX51" fmla="*/ 3123580 w 3879327"/>
                  <a:gd name="connsiteY51" fmla="*/ 1155586 h 1909892"/>
                  <a:gd name="connsiteX52" fmla="*/ 3135814 w 3879327"/>
                  <a:gd name="connsiteY52" fmla="*/ 1061380 h 1909892"/>
                  <a:gd name="connsiteX53" fmla="*/ 3111345 w 3879327"/>
                  <a:gd name="connsiteY53" fmla="*/ 943925 h 1909892"/>
                  <a:gd name="connsiteX54" fmla="*/ 3068524 w 3879327"/>
                  <a:gd name="connsiteY54" fmla="*/ 859507 h 1909892"/>
                  <a:gd name="connsiteX55" fmla="*/ 3034267 w 3879327"/>
                  <a:gd name="connsiteY55" fmla="*/ 689444 h 1909892"/>
                  <a:gd name="connsiteX56" fmla="*/ 3039161 w 3879327"/>
                  <a:gd name="connsiteY56" fmla="*/ 663752 h 1909892"/>
                  <a:gd name="connsiteX57" fmla="*/ 2969423 w 3879327"/>
                  <a:gd name="connsiteY57" fmla="*/ 602578 h 1909892"/>
                  <a:gd name="connsiteX58" fmla="*/ 2921708 w 3879327"/>
                  <a:gd name="connsiteY58" fmla="*/ 585450 h 1909892"/>
                  <a:gd name="connsiteX59" fmla="*/ 2816490 w 3879327"/>
                  <a:gd name="connsiteY59" fmla="*/ 552416 h 1909892"/>
                  <a:gd name="connsiteX60" fmla="*/ 2761433 w 3879327"/>
                  <a:gd name="connsiteY60" fmla="*/ 579332 h 1909892"/>
                  <a:gd name="connsiteX61" fmla="*/ 2695366 w 3879327"/>
                  <a:gd name="connsiteY61" fmla="*/ 585450 h 1909892"/>
                  <a:gd name="connsiteX62" fmla="*/ 2610947 w 3879327"/>
                  <a:gd name="connsiteY62" fmla="*/ 594014 h 1909892"/>
                  <a:gd name="connsiteX63" fmla="*/ 2525304 w 3879327"/>
                  <a:gd name="connsiteY63" fmla="*/ 576885 h 1909892"/>
                  <a:gd name="connsiteX64" fmla="*/ 2455566 w 3879327"/>
                  <a:gd name="connsiteY64" fmla="*/ 516936 h 1909892"/>
                  <a:gd name="connsiteX65" fmla="*/ 2426203 w 3879327"/>
                  <a:gd name="connsiteY65" fmla="*/ 480232 h 1909892"/>
                  <a:gd name="connsiteX66" fmla="*/ 2352795 w 3879327"/>
                  <a:gd name="connsiteY66" fmla="*/ 368895 h 1909892"/>
                  <a:gd name="connsiteX67" fmla="*/ 2330772 w 3879327"/>
                  <a:gd name="connsiteY67" fmla="*/ 258783 h 1909892"/>
                  <a:gd name="connsiteX68" fmla="*/ 2339337 w 3879327"/>
                  <a:gd name="connsiteY68" fmla="*/ 80157 h 1909892"/>
                  <a:gd name="connsiteX69" fmla="*/ 2338113 w 3879327"/>
                  <a:gd name="connsiteY69" fmla="*/ 50794 h 1909892"/>
                  <a:gd name="connsiteX70" fmla="*/ 578273 w 3879327"/>
                  <a:gd name="connsiteY70" fmla="*/ 0 h 1909892"/>
                  <a:gd name="connsiteX71" fmla="*/ 701190 w 3879327"/>
                  <a:gd name="connsiteY71" fmla="*/ 0 h 1909892"/>
                  <a:gd name="connsiteX72" fmla="*/ 712123 w 3879327"/>
                  <a:gd name="connsiteY72" fmla="*/ 5526 h 1909892"/>
                  <a:gd name="connsiteX73" fmla="*/ 819789 w 3879327"/>
                  <a:gd name="connsiteY73" fmla="*/ 80157 h 1909892"/>
                  <a:gd name="connsiteX74" fmla="*/ 731699 w 3879327"/>
                  <a:gd name="connsiteY74" fmla="*/ 64253 h 1909892"/>
                  <a:gd name="connsiteX75" fmla="*/ 666856 w 3879327"/>
                  <a:gd name="connsiteY75" fmla="*/ 15314 h 1909892"/>
                  <a:gd name="connsiteX76" fmla="*/ 664034 w 3879327"/>
                  <a:gd name="connsiteY76" fmla="*/ 14263 h 1909892"/>
                  <a:gd name="connsiteX77" fmla="*/ 666856 w 3879327"/>
                  <a:gd name="connsiteY77" fmla="*/ 16537 h 1909892"/>
                  <a:gd name="connsiteX78" fmla="*/ 568978 w 3879327"/>
                  <a:gd name="connsiteY78" fmla="*/ 25102 h 1909892"/>
                  <a:gd name="connsiteX79" fmla="*/ 575153 w 3879327"/>
                  <a:gd name="connsiteY79" fmla="*/ 3423 h 1909892"/>
                  <a:gd name="connsiteX80" fmla="*/ 10781 w 3879327"/>
                  <a:gd name="connsiteY80" fmla="*/ 0 h 1909892"/>
                  <a:gd name="connsiteX81" fmla="*/ 229452 w 3879327"/>
                  <a:gd name="connsiteY81" fmla="*/ 0 h 1909892"/>
                  <a:gd name="connsiteX82" fmla="*/ 227783 w 3879327"/>
                  <a:gd name="connsiteY82" fmla="*/ 23572 h 1909892"/>
                  <a:gd name="connsiteX83" fmla="*/ 242312 w 3879327"/>
                  <a:gd name="connsiteY83" fmla="*/ 88722 h 1909892"/>
                  <a:gd name="connsiteX84" fmla="*/ 303485 w 3879327"/>
                  <a:gd name="connsiteY84" fmla="*/ 125426 h 1909892"/>
                  <a:gd name="connsiteX85" fmla="*/ 401363 w 3879327"/>
                  <a:gd name="connsiteY85" fmla="*/ 50794 h 1909892"/>
                  <a:gd name="connsiteX86" fmla="*/ 487005 w 3879327"/>
                  <a:gd name="connsiteY86" fmla="*/ 25102 h 1909892"/>
                  <a:gd name="connsiteX87" fmla="*/ 489452 w 3879327"/>
                  <a:gd name="connsiteY87" fmla="*/ 52018 h 1909892"/>
                  <a:gd name="connsiteX88" fmla="*/ 427055 w 3879327"/>
                  <a:gd name="connsiteY88" fmla="*/ 191493 h 1909892"/>
                  <a:gd name="connsiteX89" fmla="*/ 445407 w 3879327"/>
                  <a:gd name="connsiteY89" fmla="*/ 217185 h 1909892"/>
                  <a:gd name="connsiteX90" fmla="*/ 516369 w 3879327"/>
                  <a:gd name="connsiteY90" fmla="*/ 218410 h 1909892"/>
                  <a:gd name="connsiteX91" fmla="*/ 554295 w 3879327"/>
                  <a:gd name="connsiteY91" fmla="*/ 272242 h 1909892"/>
                  <a:gd name="connsiteX92" fmla="*/ 537167 w 3879327"/>
                  <a:gd name="connsiteY92" fmla="*/ 344426 h 1909892"/>
                  <a:gd name="connsiteX93" fmla="*/ 567754 w 3879327"/>
                  <a:gd name="connsiteY93" fmla="*/ 433740 h 1909892"/>
                  <a:gd name="connsiteX94" fmla="*/ 631375 w 3879327"/>
                  <a:gd name="connsiteY94" fmla="*/ 432516 h 1909892"/>
                  <a:gd name="connsiteX95" fmla="*/ 679089 w 3879327"/>
                  <a:gd name="connsiteY95" fmla="*/ 441081 h 1909892"/>
                  <a:gd name="connsiteX96" fmla="*/ 731699 w 3879327"/>
                  <a:gd name="connsiteY96" fmla="*/ 433740 h 1909892"/>
                  <a:gd name="connsiteX97" fmla="*/ 839364 w 3879327"/>
                  <a:gd name="connsiteY97" fmla="*/ 357885 h 1909892"/>
                  <a:gd name="connsiteX98" fmla="*/ 852822 w 3879327"/>
                  <a:gd name="connsiteY98" fmla="*/ 370120 h 1909892"/>
                  <a:gd name="connsiteX99" fmla="*/ 883409 w 3879327"/>
                  <a:gd name="connsiteY99" fmla="*/ 376236 h 1909892"/>
                  <a:gd name="connsiteX100" fmla="*/ 942135 w 3879327"/>
                  <a:gd name="connsiteY100" fmla="*/ 381130 h 1909892"/>
                  <a:gd name="connsiteX101" fmla="*/ 1058364 w 3879327"/>
                  <a:gd name="connsiteY101" fmla="*/ 401930 h 1909892"/>
                  <a:gd name="connsiteX102" fmla="*/ 1101186 w 3879327"/>
                  <a:gd name="connsiteY102" fmla="*/ 412940 h 1909892"/>
                  <a:gd name="connsiteX103" fmla="*/ 1158689 w 3879327"/>
                  <a:gd name="connsiteY103" fmla="*/ 466773 h 1909892"/>
                  <a:gd name="connsiteX104" fmla="*/ 1334868 w 3879327"/>
                  <a:gd name="connsiteY104" fmla="*/ 569544 h 1909892"/>
                  <a:gd name="connsiteX105" fmla="*/ 1424182 w 3879327"/>
                  <a:gd name="connsiteY105" fmla="*/ 721254 h 1909892"/>
                  <a:gd name="connsiteX106" fmla="*/ 1410723 w 3879327"/>
                  <a:gd name="connsiteY106" fmla="*/ 746948 h 1909892"/>
                  <a:gd name="connsiteX107" fmla="*/ 1408276 w 3879327"/>
                  <a:gd name="connsiteY107" fmla="*/ 802003 h 1909892"/>
                  <a:gd name="connsiteX108" fmla="*/ 1433970 w 3879327"/>
                  <a:gd name="connsiteY108" fmla="*/ 805674 h 1909892"/>
                  <a:gd name="connsiteX109" fmla="*/ 1522059 w 3879327"/>
                  <a:gd name="connsiteY109" fmla="*/ 773864 h 1909892"/>
                  <a:gd name="connsiteX110" fmla="*/ 1634618 w 3879327"/>
                  <a:gd name="connsiteY110" fmla="*/ 832590 h 1909892"/>
                  <a:gd name="connsiteX111" fmla="*/ 1771647 w 3879327"/>
                  <a:gd name="connsiteY111" fmla="*/ 894987 h 1909892"/>
                  <a:gd name="connsiteX112" fmla="*/ 1831596 w 3879327"/>
                  <a:gd name="connsiteY112" fmla="*/ 930468 h 1909892"/>
                  <a:gd name="connsiteX113" fmla="*/ 1826702 w 3879327"/>
                  <a:gd name="connsiteY113" fmla="*/ 1036909 h 1909892"/>
                  <a:gd name="connsiteX114" fmla="*/ 1749624 w 3879327"/>
                  <a:gd name="connsiteY114" fmla="*/ 1153139 h 1909892"/>
                  <a:gd name="connsiteX115" fmla="*/ 1734943 w 3879327"/>
                  <a:gd name="connsiteY115" fmla="*/ 1217982 h 1909892"/>
                  <a:gd name="connsiteX116" fmla="*/ 1694568 w 3879327"/>
                  <a:gd name="connsiteY116" fmla="*/ 1445547 h 1909892"/>
                  <a:gd name="connsiteX117" fmla="*/ 1651747 w 3879327"/>
                  <a:gd name="connsiteY117" fmla="*/ 1478581 h 1909892"/>
                  <a:gd name="connsiteX118" fmla="*/ 1555092 w 3879327"/>
                  <a:gd name="connsiteY118" fmla="*/ 1523849 h 1909892"/>
                  <a:gd name="connsiteX119" fmla="*/ 1522059 w 3879327"/>
                  <a:gd name="connsiteY119" fmla="*/ 1586247 h 1909892"/>
                  <a:gd name="connsiteX120" fmla="*/ 1485355 w 3879327"/>
                  <a:gd name="connsiteY120" fmla="*/ 1742851 h 1909892"/>
                  <a:gd name="connsiteX121" fmla="*/ 1431523 w 3879327"/>
                  <a:gd name="connsiteY121" fmla="*/ 1843175 h 1909892"/>
                  <a:gd name="connsiteX122" fmla="*/ 1397266 w 3879327"/>
                  <a:gd name="connsiteY122" fmla="*/ 1867644 h 1909892"/>
                  <a:gd name="connsiteX123" fmla="*/ 1353221 w 3879327"/>
                  <a:gd name="connsiteY123" fmla="*/ 1859079 h 1909892"/>
                  <a:gd name="connsiteX124" fmla="*/ 1334868 w 3879327"/>
                  <a:gd name="connsiteY124" fmla="*/ 1867644 h 1909892"/>
                  <a:gd name="connsiteX125" fmla="*/ 1353221 w 3879327"/>
                  <a:gd name="connsiteY125" fmla="*/ 1901901 h 1909892"/>
                  <a:gd name="connsiteX126" fmla="*/ 1326304 w 3879327"/>
                  <a:gd name="connsiteY126" fmla="*/ 1906795 h 1909892"/>
                  <a:gd name="connsiteX127" fmla="*/ 995968 w 3879327"/>
                  <a:gd name="connsiteY127" fmla="*/ 1766096 h 1909892"/>
                  <a:gd name="connsiteX128" fmla="*/ 956817 w 3879327"/>
                  <a:gd name="connsiteY128" fmla="*/ 1708593 h 1909892"/>
                  <a:gd name="connsiteX129" fmla="*/ 937242 w 3879327"/>
                  <a:gd name="connsiteY129" fmla="*/ 1657208 h 1909892"/>
                  <a:gd name="connsiteX130" fmla="*/ 916442 w 3879327"/>
                  <a:gd name="connsiteY130" fmla="*/ 1399055 h 1909892"/>
                  <a:gd name="connsiteX131" fmla="*/ 850375 w 3879327"/>
                  <a:gd name="connsiteY131" fmla="*/ 1306072 h 1909892"/>
                  <a:gd name="connsiteX132" fmla="*/ 682760 w 3879327"/>
                  <a:gd name="connsiteY132" fmla="*/ 1107870 h 1909892"/>
                  <a:gd name="connsiteX133" fmla="*/ 598340 w 3879327"/>
                  <a:gd name="connsiteY133" fmla="*/ 958607 h 1909892"/>
                  <a:gd name="connsiteX134" fmla="*/ 591000 w 3879327"/>
                  <a:gd name="connsiteY134" fmla="*/ 864401 h 1909892"/>
                  <a:gd name="connsiteX135" fmla="*/ 595893 w 3879327"/>
                  <a:gd name="connsiteY135" fmla="*/ 831366 h 1909892"/>
                  <a:gd name="connsiteX136" fmla="*/ 624034 w 3879327"/>
                  <a:gd name="connsiteY136" fmla="*/ 701679 h 1909892"/>
                  <a:gd name="connsiteX137" fmla="*/ 681536 w 3879327"/>
                  <a:gd name="connsiteY137" fmla="*/ 554863 h 1909892"/>
                  <a:gd name="connsiteX138" fmla="*/ 663185 w 3879327"/>
                  <a:gd name="connsiteY138" fmla="*/ 486348 h 1909892"/>
                  <a:gd name="connsiteX139" fmla="*/ 631375 w 3879327"/>
                  <a:gd name="connsiteY139" fmla="*/ 485126 h 1909892"/>
                  <a:gd name="connsiteX140" fmla="*/ 579989 w 3879327"/>
                  <a:gd name="connsiteY140" fmla="*/ 494913 h 1909892"/>
                  <a:gd name="connsiteX141" fmla="*/ 513922 w 3879327"/>
                  <a:gd name="connsiteY141" fmla="*/ 452091 h 1909892"/>
                  <a:gd name="connsiteX142" fmla="*/ 445407 w 3879327"/>
                  <a:gd name="connsiteY142" fmla="*/ 343203 h 1909892"/>
                  <a:gd name="connsiteX143" fmla="*/ 403810 w 3879327"/>
                  <a:gd name="connsiteY143" fmla="*/ 308946 h 1909892"/>
                  <a:gd name="connsiteX144" fmla="*/ 291250 w 3879327"/>
                  <a:gd name="connsiteY144" fmla="*/ 235538 h 1909892"/>
                  <a:gd name="connsiteX145" fmla="*/ 254546 w 3879327"/>
                  <a:gd name="connsiteY145" fmla="*/ 217185 h 1909892"/>
                  <a:gd name="connsiteX146" fmla="*/ 139540 w 3879327"/>
                  <a:gd name="connsiteY146" fmla="*/ 189046 h 1909892"/>
                  <a:gd name="connsiteX147" fmla="*/ 25757 w 3879327"/>
                  <a:gd name="connsiteY147" fmla="*/ 105851 h 1909892"/>
                  <a:gd name="connsiteX148" fmla="*/ 6182 w 3879327"/>
                  <a:gd name="connsiteY148" fmla="*/ 31218 h 190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879327" h="1909892">
                    <a:moveTo>
                      <a:pt x="3667412" y="737466"/>
                    </a:moveTo>
                    <a:cubicBezTo>
                      <a:pt x="3656707" y="737466"/>
                      <a:pt x="3647837" y="742665"/>
                      <a:pt x="3643554" y="757958"/>
                    </a:cubicBezTo>
                    <a:cubicBezTo>
                      <a:pt x="3638660" y="777534"/>
                      <a:pt x="3614191" y="808121"/>
                      <a:pt x="3647224" y="824025"/>
                    </a:cubicBezTo>
                    <a:cubicBezTo>
                      <a:pt x="3686376" y="842378"/>
                      <a:pt x="3685152" y="800780"/>
                      <a:pt x="3698611" y="782428"/>
                    </a:cubicBezTo>
                    <a:cubicBezTo>
                      <a:pt x="3699834" y="781205"/>
                      <a:pt x="3701058" y="777534"/>
                      <a:pt x="3702281" y="775087"/>
                    </a:cubicBezTo>
                    <a:cubicBezTo>
                      <a:pt x="3708397" y="765299"/>
                      <a:pt x="3709621" y="756735"/>
                      <a:pt x="3702281" y="748170"/>
                    </a:cubicBezTo>
                    <a:cubicBezTo>
                      <a:pt x="3690659" y="742665"/>
                      <a:pt x="3678118" y="737466"/>
                      <a:pt x="3667412" y="737466"/>
                    </a:cubicBezTo>
                    <a:close/>
                    <a:moveTo>
                      <a:pt x="3140708" y="293040"/>
                    </a:moveTo>
                    <a:cubicBezTo>
                      <a:pt x="3132143" y="289371"/>
                      <a:pt x="3127249" y="299158"/>
                      <a:pt x="3129696" y="306499"/>
                    </a:cubicBezTo>
                    <a:cubicBezTo>
                      <a:pt x="3134590" y="321181"/>
                      <a:pt x="3139484" y="338309"/>
                      <a:pt x="3159060" y="340756"/>
                    </a:cubicBezTo>
                    <a:cubicBezTo>
                      <a:pt x="3168847" y="341979"/>
                      <a:pt x="3176188" y="335862"/>
                      <a:pt x="3178635" y="324851"/>
                    </a:cubicBezTo>
                    <a:cubicBezTo>
                      <a:pt x="3166400" y="315063"/>
                      <a:pt x="3154166" y="301605"/>
                      <a:pt x="3140708" y="293040"/>
                    </a:cubicBezTo>
                    <a:close/>
                    <a:moveTo>
                      <a:pt x="1020437" y="138884"/>
                    </a:moveTo>
                    <a:cubicBezTo>
                      <a:pt x="1024108" y="141330"/>
                      <a:pt x="1031449" y="142553"/>
                      <a:pt x="1032672" y="146224"/>
                    </a:cubicBezTo>
                    <a:cubicBezTo>
                      <a:pt x="1036343" y="156012"/>
                      <a:pt x="1026555" y="157235"/>
                      <a:pt x="1020437" y="159682"/>
                    </a:cubicBezTo>
                    <a:cubicBezTo>
                      <a:pt x="1014321" y="162129"/>
                      <a:pt x="1008203" y="158459"/>
                      <a:pt x="1006980" y="152341"/>
                    </a:cubicBezTo>
                    <a:cubicBezTo>
                      <a:pt x="1002086" y="142553"/>
                      <a:pt x="1010650" y="141330"/>
                      <a:pt x="1020437" y="138884"/>
                    </a:cubicBezTo>
                    <a:close/>
                    <a:moveTo>
                      <a:pt x="726805" y="131543"/>
                    </a:moveTo>
                    <a:cubicBezTo>
                      <a:pt x="736593" y="133990"/>
                      <a:pt x="745158" y="137659"/>
                      <a:pt x="751274" y="146224"/>
                    </a:cubicBezTo>
                    <a:cubicBezTo>
                      <a:pt x="751274" y="153564"/>
                      <a:pt x="746381" y="156012"/>
                      <a:pt x="740264" y="156012"/>
                    </a:cubicBezTo>
                    <a:cubicBezTo>
                      <a:pt x="729252" y="157235"/>
                      <a:pt x="719464" y="154788"/>
                      <a:pt x="715795" y="143777"/>
                    </a:cubicBezTo>
                    <a:cubicBezTo>
                      <a:pt x="712123" y="135212"/>
                      <a:pt x="719464" y="130319"/>
                      <a:pt x="726805" y="131543"/>
                    </a:cubicBezTo>
                    <a:close/>
                    <a:moveTo>
                      <a:pt x="887079" y="96063"/>
                    </a:moveTo>
                    <a:cubicBezTo>
                      <a:pt x="926230" y="89945"/>
                      <a:pt x="948252" y="109520"/>
                      <a:pt x="970275" y="149895"/>
                    </a:cubicBezTo>
                    <a:cubicBezTo>
                      <a:pt x="928677" y="130320"/>
                      <a:pt x="896867" y="174365"/>
                      <a:pt x="861387" y="149895"/>
                    </a:cubicBezTo>
                    <a:cubicBezTo>
                      <a:pt x="857716" y="125426"/>
                      <a:pt x="846705" y="97286"/>
                      <a:pt x="887079" y="96063"/>
                    </a:cubicBezTo>
                    <a:close/>
                    <a:moveTo>
                      <a:pt x="3767952" y="0"/>
                    </a:moveTo>
                    <a:lnTo>
                      <a:pt x="3877637" y="0"/>
                    </a:lnTo>
                    <a:lnTo>
                      <a:pt x="3878460" y="111967"/>
                    </a:lnTo>
                    <a:cubicBezTo>
                      <a:pt x="3878460" y="125426"/>
                      <a:pt x="3883354" y="141330"/>
                      <a:pt x="3869895" y="153565"/>
                    </a:cubicBezTo>
                    <a:cubicBezTo>
                      <a:pt x="3833191" y="125426"/>
                      <a:pt x="3796487" y="97286"/>
                      <a:pt x="3789146" y="47124"/>
                    </a:cubicBezTo>
                    <a:cubicBezTo>
                      <a:pt x="3786699" y="28772"/>
                      <a:pt x="3778747" y="14396"/>
                      <a:pt x="3768959" y="1244"/>
                    </a:cubicBezTo>
                    <a:close/>
                    <a:moveTo>
                      <a:pt x="2364134" y="0"/>
                    </a:moveTo>
                    <a:lnTo>
                      <a:pt x="3723105" y="0"/>
                    </a:lnTo>
                    <a:lnTo>
                      <a:pt x="3753666" y="49571"/>
                    </a:lnTo>
                    <a:cubicBezTo>
                      <a:pt x="3763454" y="60582"/>
                      <a:pt x="3764677" y="76487"/>
                      <a:pt x="3765901" y="91169"/>
                    </a:cubicBezTo>
                    <a:cubicBezTo>
                      <a:pt x="3768348" y="116861"/>
                      <a:pt x="3779360" y="137661"/>
                      <a:pt x="3795264" y="157236"/>
                    </a:cubicBezTo>
                    <a:cubicBezTo>
                      <a:pt x="3822181" y="189046"/>
                      <a:pt x="3834415" y="226973"/>
                      <a:pt x="3842979" y="267348"/>
                    </a:cubicBezTo>
                    <a:cubicBezTo>
                      <a:pt x="3873566" y="286924"/>
                      <a:pt x="3862554" y="316287"/>
                      <a:pt x="3858885" y="340756"/>
                    </a:cubicBezTo>
                    <a:cubicBezTo>
                      <a:pt x="3828299" y="526723"/>
                      <a:pt x="3780583" y="707797"/>
                      <a:pt x="3697387" y="877859"/>
                    </a:cubicBezTo>
                    <a:cubicBezTo>
                      <a:pt x="3679034" y="915786"/>
                      <a:pt x="3661905" y="954937"/>
                      <a:pt x="3639884" y="990417"/>
                    </a:cubicBezTo>
                    <a:cubicBezTo>
                      <a:pt x="3633766" y="1001429"/>
                      <a:pt x="3631319" y="1016111"/>
                      <a:pt x="3614191" y="1016111"/>
                    </a:cubicBezTo>
                    <a:cubicBezTo>
                      <a:pt x="3601956" y="1008770"/>
                      <a:pt x="3601956" y="994088"/>
                      <a:pt x="3597062" y="983076"/>
                    </a:cubicBezTo>
                    <a:cubicBezTo>
                      <a:pt x="3578711" y="959831"/>
                      <a:pt x="3581157" y="929244"/>
                      <a:pt x="3567699" y="894987"/>
                    </a:cubicBezTo>
                    <a:cubicBezTo>
                      <a:pt x="3579934" y="925574"/>
                      <a:pt x="3575040" y="953713"/>
                      <a:pt x="3593391" y="974513"/>
                    </a:cubicBezTo>
                    <a:cubicBezTo>
                      <a:pt x="3601956" y="990417"/>
                      <a:pt x="3600732" y="1009993"/>
                      <a:pt x="3614191" y="1024676"/>
                    </a:cubicBezTo>
                    <a:cubicBezTo>
                      <a:pt x="3579934" y="1110318"/>
                      <a:pt x="3522430" y="1180055"/>
                      <a:pt x="3468599" y="1253463"/>
                    </a:cubicBezTo>
                    <a:cubicBezTo>
                      <a:pt x="3408648" y="1334212"/>
                      <a:pt x="3337687" y="1403951"/>
                      <a:pt x="3266726" y="1473688"/>
                    </a:cubicBezTo>
                    <a:cubicBezTo>
                      <a:pt x="3236140" y="1504274"/>
                      <a:pt x="3204329" y="1529967"/>
                      <a:pt x="3171296" y="1556883"/>
                    </a:cubicBezTo>
                    <a:cubicBezTo>
                      <a:pt x="3156614" y="1544649"/>
                      <a:pt x="3171296" y="1523849"/>
                      <a:pt x="3154167" y="1515286"/>
                    </a:cubicBezTo>
                    <a:cubicBezTo>
                      <a:pt x="3161508" y="1455335"/>
                      <a:pt x="3132145" y="1406396"/>
                      <a:pt x="3105228" y="1358682"/>
                    </a:cubicBezTo>
                    <a:cubicBezTo>
                      <a:pt x="3062406" y="1284049"/>
                      <a:pt x="3090547" y="1219206"/>
                      <a:pt x="3123580" y="1155586"/>
                    </a:cubicBezTo>
                    <a:cubicBezTo>
                      <a:pt x="3140708" y="1122553"/>
                      <a:pt x="3148049" y="1098084"/>
                      <a:pt x="3135814" y="1061380"/>
                    </a:cubicBezTo>
                    <a:cubicBezTo>
                      <a:pt x="3123580" y="1023451"/>
                      <a:pt x="3127251" y="983076"/>
                      <a:pt x="3111345" y="943925"/>
                    </a:cubicBezTo>
                    <a:cubicBezTo>
                      <a:pt x="3099110" y="914563"/>
                      <a:pt x="3094216" y="880305"/>
                      <a:pt x="3068524" y="859507"/>
                    </a:cubicBezTo>
                    <a:cubicBezTo>
                      <a:pt x="3011021" y="811791"/>
                      <a:pt x="3018361" y="751842"/>
                      <a:pt x="3034267" y="689444"/>
                    </a:cubicBezTo>
                    <a:cubicBezTo>
                      <a:pt x="3036714" y="680880"/>
                      <a:pt x="3039161" y="672315"/>
                      <a:pt x="3039161" y="663752"/>
                    </a:cubicBezTo>
                    <a:cubicBezTo>
                      <a:pt x="3042831" y="614813"/>
                      <a:pt x="3017139" y="591567"/>
                      <a:pt x="2969423" y="602578"/>
                    </a:cubicBezTo>
                    <a:cubicBezTo>
                      <a:pt x="2948624" y="607472"/>
                      <a:pt x="2933943" y="607472"/>
                      <a:pt x="2921708" y="585450"/>
                    </a:cubicBezTo>
                    <a:cubicBezTo>
                      <a:pt x="2897239" y="542628"/>
                      <a:pt x="2860535" y="531617"/>
                      <a:pt x="2816490" y="552416"/>
                    </a:cubicBezTo>
                    <a:cubicBezTo>
                      <a:pt x="2798137" y="560981"/>
                      <a:pt x="2778562" y="569544"/>
                      <a:pt x="2761433" y="579332"/>
                    </a:cubicBezTo>
                    <a:cubicBezTo>
                      <a:pt x="2739411" y="591567"/>
                      <a:pt x="2718612" y="595238"/>
                      <a:pt x="2695366" y="585450"/>
                    </a:cubicBezTo>
                    <a:cubicBezTo>
                      <a:pt x="2666003" y="573215"/>
                      <a:pt x="2635417" y="578109"/>
                      <a:pt x="2610947" y="594014"/>
                    </a:cubicBezTo>
                    <a:cubicBezTo>
                      <a:pt x="2574243" y="618483"/>
                      <a:pt x="2547327" y="598907"/>
                      <a:pt x="2525304" y="576885"/>
                    </a:cubicBezTo>
                    <a:cubicBezTo>
                      <a:pt x="2503282" y="554863"/>
                      <a:pt x="2480035" y="535287"/>
                      <a:pt x="2455566" y="516936"/>
                    </a:cubicBezTo>
                    <a:cubicBezTo>
                      <a:pt x="2442109" y="507148"/>
                      <a:pt x="2429874" y="496136"/>
                      <a:pt x="2426203" y="480232"/>
                    </a:cubicBezTo>
                    <a:cubicBezTo>
                      <a:pt x="2416415" y="432516"/>
                      <a:pt x="2382158" y="403153"/>
                      <a:pt x="2352795" y="368895"/>
                    </a:cubicBezTo>
                    <a:cubicBezTo>
                      <a:pt x="2336890" y="350544"/>
                      <a:pt x="2322209" y="280806"/>
                      <a:pt x="2330772" y="258783"/>
                    </a:cubicBezTo>
                    <a:cubicBezTo>
                      <a:pt x="2354019" y="201281"/>
                      <a:pt x="2361360" y="141330"/>
                      <a:pt x="2339337" y="80157"/>
                    </a:cubicBezTo>
                    <a:cubicBezTo>
                      <a:pt x="2335666" y="70369"/>
                      <a:pt x="2331996" y="60582"/>
                      <a:pt x="2338113" y="50794"/>
                    </a:cubicBezTo>
                    <a:close/>
                    <a:moveTo>
                      <a:pt x="578273" y="0"/>
                    </a:moveTo>
                    <a:lnTo>
                      <a:pt x="701190" y="0"/>
                    </a:lnTo>
                    <a:lnTo>
                      <a:pt x="712123" y="5526"/>
                    </a:lnTo>
                    <a:cubicBezTo>
                      <a:pt x="747605" y="31218"/>
                      <a:pt x="784309" y="52018"/>
                      <a:pt x="819789" y="80157"/>
                    </a:cubicBezTo>
                    <a:cubicBezTo>
                      <a:pt x="786756" y="89945"/>
                      <a:pt x="752499" y="109520"/>
                      <a:pt x="731699" y="64253"/>
                    </a:cubicBezTo>
                    <a:cubicBezTo>
                      <a:pt x="718241" y="36112"/>
                      <a:pt x="685207" y="36112"/>
                      <a:pt x="666856" y="15314"/>
                    </a:cubicBezTo>
                    <a:lnTo>
                      <a:pt x="664034" y="14263"/>
                    </a:lnTo>
                    <a:lnTo>
                      <a:pt x="666856" y="16537"/>
                    </a:lnTo>
                    <a:cubicBezTo>
                      <a:pt x="635046" y="14090"/>
                      <a:pt x="600789" y="-12826"/>
                      <a:pt x="568978" y="25102"/>
                    </a:cubicBezTo>
                    <a:cubicBezTo>
                      <a:pt x="569896" y="16231"/>
                      <a:pt x="572037" y="9120"/>
                      <a:pt x="575153" y="3423"/>
                    </a:cubicBezTo>
                    <a:close/>
                    <a:moveTo>
                      <a:pt x="10781" y="0"/>
                    </a:moveTo>
                    <a:lnTo>
                      <a:pt x="229452" y="0"/>
                    </a:lnTo>
                    <a:lnTo>
                      <a:pt x="227783" y="23572"/>
                    </a:lnTo>
                    <a:cubicBezTo>
                      <a:pt x="229159" y="45594"/>
                      <a:pt x="233748" y="67311"/>
                      <a:pt x="242312" y="88722"/>
                    </a:cubicBezTo>
                    <a:cubicBezTo>
                      <a:pt x="252100" y="114414"/>
                      <a:pt x="271675" y="126649"/>
                      <a:pt x="303485" y="125426"/>
                    </a:cubicBezTo>
                    <a:cubicBezTo>
                      <a:pt x="354871" y="122979"/>
                      <a:pt x="387904" y="103404"/>
                      <a:pt x="401363" y="50794"/>
                    </a:cubicBezTo>
                    <a:cubicBezTo>
                      <a:pt x="406256" y="32442"/>
                      <a:pt x="471100" y="15314"/>
                      <a:pt x="487005" y="25102"/>
                    </a:cubicBezTo>
                    <a:cubicBezTo>
                      <a:pt x="499240" y="32442"/>
                      <a:pt x="494346" y="41006"/>
                      <a:pt x="489452" y="52018"/>
                    </a:cubicBezTo>
                    <a:cubicBezTo>
                      <a:pt x="468653" y="98510"/>
                      <a:pt x="450301" y="146224"/>
                      <a:pt x="427055" y="191493"/>
                    </a:cubicBezTo>
                    <a:cubicBezTo>
                      <a:pt x="412373" y="219632"/>
                      <a:pt x="427055" y="217185"/>
                      <a:pt x="445407" y="217185"/>
                    </a:cubicBezTo>
                    <a:cubicBezTo>
                      <a:pt x="468653" y="217185"/>
                      <a:pt x="493122" y="214738"/>
                      <a:pt x="516369" y="218410"/>
                    </a:cubicBezTo>
                    <a:cubicBezTo>
                      <a:pt x="545732" y="223303"/>
                      <a:pt x="566530" y="235538"/>
                      <a:pt x="554295" y="272242"/>
                    </a:cubicBezTo>
                    <a:cubicBezTo>
                      <a:pt x="546955" y="295487"/>
                      <a:pt x="545732" y="321181"/>
                      <a:pt x="537167" y="344426"/>
                    </a:cubicBezTo>
                    <a:cubicBezTo>
                      <a:pt x="522485" y="383577"/>
                      <a:pt x="545732" y="408046"/>
                      <a:pt x="567754" y="433740"/>
                    </a:cubicBezTo>
                    <a:cubicBezTo>
                      <a:pt x="588553" y="458209"/>
                      <a:pt x="610575" y="442304"/>
                      <a:pt x="631375" y="432516"/>
                    </a:cubicBezTo>
                    <a:cubicBezTo>
                      <a:pt x="648503" y="425175"/>
                      <a:pt x="668079" y="425175"/>
                      <a:pt x="679089" y="441081"/>
                    </a:cubicBezTo>
                    <a:cubicBezTo>
                      <a:pt x="702336" y="472891"/>
                      <a:pt x="724358" y="454538"/>
                      <a:pt x="731699" y="433740"/>
                    </a:cubicBezTo>
                    <a:cubicBezTo>
                      <a:pt x="750050" y="379907"/>
                      <a:pt x="798989" y="376236"/>
                      <a:pt x="839364" y="357885"/>
                    </a:cubicBezTo>
                    <a:cubicBezTo>
                      <a:pt x="851599" y="357885"/>
                      <a:pt x="855269" y="360332"/>
                      <a:pt x="852822" y="370120"/>
                    </a:cubicBezTo>
                    <a:cubicBezTo>
                      <a:pt x="858940" y="395812"/>
                      <a:pt x="874844" y="388471"/>
                      <a:pt x="883409" y="376236"/>
                    </a:cubicBezTo>
                    <a:cubicBezTo>
                      <a:pt x="906654" y="346873"/>
                      <a:pt x="926230" y="367673"/>
                      <a:pt x="942135" y="381130"/>
                    </a:cubicBezTo>
                    <a:cubicBezTo>
                      <a:pt x="977615" y="410493"/>
                      <a:pt x="1016766" y="415387"/>
                      <a:pt x="1058364" y="401930"/>
                    </a:cubicBezTo>
                    <a:cubicBezTo>
                      <a:pt x="1075493" y="395812"/>
                      <a:pt x="1087728" y="390918"/>
                      <a:pt x="1101186" y="412940"/>
                    </a:cubicBezTo>
                    <a:cubicBezTo>
                      <a:pt x="1114644" y="434963"/>
                      <a:pt x="1141560" y="447197"/>
                      <a:pt x="1158689" y="466773"/>
                    </a:cubicBezTo>
                    <a:cubicBezTo>
                      <a:pt x="1206405" y="521830"/>
                      <a:pt x="1261460" y="553640"/>
                      <a:pt x="1334868" y="569544"/>
                    </a:cubicBezTo>
                    <a:cubicBezTo>
                      <a:pt x="1394819" y="581779"/>
                      <a:pt x="1433970" y="668646"/>
                      <a:pt x="1424182" y="721254"/>
                    </a:cubicBezTo>
                    <a:cubicBezTo>
                      <a:pt x="1420511" y="731042"/>
                      <a:pt x="1416841" y="739607"/>
                      <a:pt x="1410723" y="746948"/>
                    </a:cubicBezTo>
                    <a:cubicBezTo>
                      <a:pt x="1392372" y="765299"/>
                      <a:pt x="1418064" y="784875"/>
                      <a:pt x="1408276" y="802003"/>
                    </a:cubicBezTo>
                    <a:cubicBezTo>
                      <a:pt x="1415617" y="811791"/>
                      <a:pt x="1425405" y="805674"/>
                      <a:pt x="1433970" y="805674"/>
                    </a:cubicBezTo>
                    <a:cubicBezTo>
                      <a:pt x="1463333" y="795886"/>
                      <a:pt x="1481684" y="754288"/>
                      <a:pt x="1522059" y="773864"/>
                    </a:cubicBezTo>
                    <a:cubicBezTo>
                      <a:pt x="1563657" y="786099"/>
                      <a:pt x="1588127" y="835037"/>
                      <a:pt x="1634618" y="832590"/>
                    </a:cubicBezTo>
                    <a:cubicBezTo>
                      <a:pt x="1692121" y="830143"/>
                      <a:pt x="1737390" y="849719"/>
                      <a:pt x="1771647" y="894987"/>
                    </a:cubicBezTo>
                    <a:cubicBezTo>
                      <a:pt x="1786328" y="914562"/>
                      <a:pt x="1823032" y="894987"/>
                      <a:pt x="1831596" y="930468"/>
                    </a:cubicBezTo>
                    <a:cubicBezTo>
                      <a:pt x="1840161" y="967172"/>
                      <a:pt x="1845055" y="1002652"/>
                      <a:pt x="1826702" y="1036909"/>
                    </a:cubicBezTo>
                    <a:cubicBezTo>
                      <a:pt x="1804680" y="1078507"/>
                      <a:pt x="1772870" y="1112764"/>
                      <a:pt x="1749624" y="1153139"/>
                    </a:cubicBezTo>
                    <a:cubicBezTo>
                      <a:pt x="1736166" y="1176384"/>
                      <a:pt x="1732496" y="1195960"/>
                      <a:pt x="1734943" y="1217982"/>
                    </a:cubicBezTo>
                    <a:cubicBezTo>
                      <a:pt x="1744731" y="1298731"/>
                      <a:pt x="1726378" y="1373363"/>
                      <a:pt x="1694568" y="1445547"/>
                    </a:cubicBezTo>
                    <a:cubicBezTo>
                      <a:pt x="1687227" y="1460229"/>
                      <a:pt x="1676216" y="1482251"/>
                      <a:pt x="1651747" y="1478581"/>
                    </a:cubicBezTo>
                    <a:cubicBezTo>
                      <a:pt x="1610149" y="1473688"/>
                      <a:pt x="1584456" y="1505498"/>
                      <a:pt x="1555092" y="1523849"/>
                    </a:cubicBezTo>
                    <a:cubicBezTo>
                      <a:pt x="1535517" y="1536084"/>
                      <a:pt x="1514719" y="1560553"/>
                      <a:pt x="1522059" y="1586247"/>
                    </a:cubicBezTo>
                    <a:cubicBezTo>
                      <a:pt x="1537964" y="1646196"/>
                      <a:pt x="1503707" y="1692688"/>
                      <a:pt x="1485355" y="1742851"/>
                    </a:cubicBezTo>
                    <a:cubicBezTo>
                      <a:pt x="1473121" y="1778330"/>
                      <a:pt x="1449874" y="1810141"/>
                      <a:pt x="1431523" y="1843175"/>
                    </a:cubicBezTo>
                    <a:cubicBezTo>
                      <a:pt x="1424182" y="1856632"/>
                      <a:pt x="1414394" y="1867644"/>
                      <a:pt x="1397266" y="1867644"/>
                    </a:cubicBezTo>
                    <a:cubicBezTo>
                      <a:pt x="1383807" y="1856632"/>
                      <a:pt x="1366678" y="1868867"/>
                      <a:pt x="1353221" y="1859079"/>
                    </a:cubicBezTo>
                    <a:cubicBezTo>
                      <a:pt x="1343433" y="1855410"/>
                      <a:pt x="1331198" y="1844398"/>
                      <a:pt x="1334868" y="1867644"/>
                    </a:cubicBezTo>
                    <a:cubicBezTo>
                      <a:pt x="1340986" y="1879879"/>
                      <a:pt x="1354444" y="1887220"/>
                      <a:pt x="1353221" y="1901901"/>
                    </a:cubicBezTo>
                    <a:cubicBezTo>
                      <a:pt x="1345880" y="1912912"/>
                      <a:pt x="1336092" y="1910465"/>
                      <a:pt x="1326304" y="1906795"/>
                    </a:cubicBezTo>
                    <a:cubicBezTo>
                      <a:pt x="1212521" y="1867644"/>
                      <a:pt x="1101186" y="1823599"/>
                      <a:pt x="995968" y="1766096"/>
                    </a:cubicBezTo>
                    <a:cubicBezTo>
                      <a:pt x="969052" y="1751414"/>
                      <a:pt x="969052" y="1728169"/>
                      <a:pt x="956817" y="1708593"/>
                    </a:cubicBezTo>
                    <a:cubicBezTo>
                      <a:pt x="927454" y="1701253"/>
                      <a:pt x="938464" y="1675559"/>
                      <a:pt x="937242" y="1657208"/>
                    </a:cubicBezTo>
                    <a:cubicBezTo>
                      <a:pt x="936018" y="1570341"/>
                      <a:pt x="931124" y="1484698"/>
                      <a:pt x="916442" y="1399055"/>
                    </a:cubicBezTo>
                    <a:cubicBezTo>
                      <a:pt x="909101" y="1357458"/>
                      <a:pt x="889526" y="1320753"/>
                      <a:pt x="850375" y="1306072"/>
                    </a:cubicBezTo>
                    <a:cubicBezTo>
                      <a:pt x="756168" y="1270592"/>
                      <a:pt x="719464" y="1188619"/>
                      <a:pt x="682760" y="1107870"/>
                    </a:cubicBezTo>
                    <a:cubicBezTo>
                      <a:pt x="658291" y="1055262"/>
                      <a:pt x="635044" y="1003876"/>
                      <a:pt x="598340" y="958607"/>
                    </a:cubicBezTo>
                    <a:cubicBezTo>
                      <a:pt x="576318" y="931691"/>
                      <a:pt x="567754" y="897434"/>
                      <a:pt x="591000" y="864401"/>
                    </a:cubicBezTo>
                    <a:cubicBezTo>
                      <a:pt x="598340" y="854613"/>
                      <a:pt x="603234" y="844825"/>
                      <a:pt x="595893" y="831366"/>
                    </a:cubicBezTo>
                    <a:cubicBezTo>
                      <a:pt x="571424" y="781205"/>
                      <a:pt x="595893" y="740830"/>
                      <a:pt x="624034" y="701679"/>
                    </a:cubicBezTo>
                    <a:cubicBezTo>
                      <a:pt x="655844" y="657634"/>
                      <a:pt x="691324" y="616036"/>
                      <a:pt x="681536" y="554863"/>
                    </a:cubicBezTo>
                    <a:cubicBezTo>
                      <a:pt x="677866" y="531617"/>
                      <a:pt x="672973" y="508371"/>
                      <a:pt x="663185" y="486348"/>
                    </a:cubicBezTo>
                    <a:cubicBezTo>
                      <a:pt x="654620" y="465550"/>
                      <a:pt x="641162" y="460656"/>
                      <a:pt x="631375" y="485126"/>
                    </a:cubicBezTo>
                    <a:cubicBezTo>
                      <a:pt x="617916" y="515712"/>
                      <a:pt x="600787" y="513265"/>
                      <a:pt x="579989" y="494913"/>
                    </a:cubicBezTo>
                    <a:cubicBezTo>
                      <a:pt x="559189" y="477785"/>
                      <a:pt x="535944" y="466773"/>
                      <a:pt x="513922" y="452091"/>
                    </a:cubicBezTo>
                    <a:cubicBezTo>
                      <a:pt x="472324" y="425175"/>
                      <a:pt x="467430" y="379907"/>
                      <a:pt x="445407" y="343203"/>
                    </a:cubicBezTo>
                    <a:cubicBezTo>
                      <a:pt x="434396" y="326075"/>
                      <a:pt x="423385" y="315063"/>
                      <a:pt x="403810" y="308946"/>
                    </a:cubicBezTo>
                    <a:cubicBezTo>
                      <a:pt x="360988" y="295487"/>
                      <a:pt x="318167" y="277136"/>
                      <a:pt x="291250" y="235538"/>
                    </a:cubicBezTo>
                    <a:cubicBezTo>
                      <a:pt x="282686" y="223303"/>
                      <a:pt x="270451" y="211069"/>
                      <a:pt x="254546" y="217185"/>
                    </a:cubicBezTo>
                    <a:cubicBezTo>
                      <a:pt x="209277" y="233091"/>
                      <a:pt x="173798" y="211069"/>
                      <a:pt x="139540" y="189046"/>
                    </a:cubicBezTo>
                    <a:cubicBezTo>
                      <a:pt x="99165" y="164577"/>
                      <a:pt x="60014" y="138884"/>
                      <a:pt x="25757" y="105851"/>
                    </a:cubicBezTo>
                    <a:cubicBezTo>
                      <a:pt x="4959" y="85051"/>
                      <a:pt x="-8500" y="61806"/>
                      <a:pt x="6182" y="3121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xmlns="" id="{C0F1FD93-91A4-489B-99F2-569F7D19686B}"/>
                </a:ext>
              </a:extLst>
            </p:cNvPr>
            <p:cNvGrpSpPr/>
            <p:nvPr/>
          </p:nvGrpSpPr>
          <p:grpSpPr>
            <a:xfrm rot="18347570" flipH="1">
              <a:off x="3342938" y="2273198"/>
              <a:ext cx="1528586" cy="2331598"/>
              <a:chOff x="8121550" y="3125447"/>
              <a:chExt cx="1101023" cy="1679422"/>
            </a:xfrm>
          </p:grpSpPr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xmlns="" id="{7E37EF7A-E2AF-42CF-B412-7ADD05CF7613}"/>
                  </a:ext>
                </a:extLst>
              </p:cNvPr>
              <p:cNvSpPr/>
              <p:nvPr/>
            </p:nvSpPr>
            <p:spPr>
              <a:xfrm>
                <a:off x="8121550" y="3125447"/>
                <a:ext cx="1101023" cy="1678680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  <a:gd name="connsiteX0" fmla="*/ 87263 w 1342448"/>
                  <a:gd name="connsiteY0" fmla="*/ 1013843 h 1678680"/>
                  <a:gd name="connsiteX1" fmla="*/ 81308 w 1342448"/>
                  <a:gd name="connsiteY1" fmla="*/ 997353 h 1678680"/>
                  <a:gd name="connsiteX2" fmla="*/ 1147241 w 1342448"/>
                  <a:gd name="connsiteY2" fmla="*/ 1216311 h 1678680"/>
                  <a:gd name="connsiteX3" fmla="*/ 1170144 w 1342448"/>
                  <a:gd name="connsiteY3" fmla="*/ 1230053 h 1678680"/>
                  <a:gd name="connsiteX4" fmla="*/ 1240229 w 1342448"/>
                  <a:gd name="connsiteY4" fmla="*/ 1252957 h 1678680"/>
                  <a:gd name="connsiteX5" fmla="*/ 1187551 w 1342448"/>
                  <a:gd name="connsiteY5" fmla="*/ 1124697 h 1678680"/>
                  <a:gd name="connsiteX6" fmla="*/ 1024478 w 1342448"/>
                  <a:gd name="connsiteY6" fmla="*/ 945591 h 1678680"/>
                  <a:gd name="connsiteX7" fmla="*/ 1015316 w 1342448"/>
                  <a:gd name="connsiteY7" fmla="*/ 913984 h 1678680"/>
                  <a:gd name="connsiteX8" fmla="*/ 1011652 w 1342448"/>
                  <a:gd name="connsiteY8" fmla="*/ 901158 h 1678680"/>
                  <a:gd name="connsiteX9" fmla="*/ 946605 w 1342448"/>
                  <a:gd name="connsiteY9" fmla="*/ 859473 h 1678680"/>
                  <a:gd name="connsiteX10" fmla="*/ 891637 w 1342448"/>
                  <a:gd name="connsiteY10" fmla="*/ 848937 h 1678680"/>
                  <a:gd name="connsiteX11" fmla="*/ 253543 w 1342448"/>
                  <a:gd name="connsiteY11" fmla="*/ 195727 h 1678680"/>
                  <a:gd name="connsiteX12" fmla="*/ 242549 w 1342448"/>
                  <a:gd name="connsiteY12" fmla="*/ 11582 h 1678680"/>
                  <a:gd name="connsiteX13" fmla="*/ 251710 w 1342448"/>
                  <a:gd name="connsiteY13" fmla="*/ 1505 h 1678680"/>
                  <a:gd name="connsiteX14" fmla="*/ 300724 w 1342448"/>
                  <a:gd name="connsiteY14" fmla="*/ 62886 h 1678680"/>
                  <a:gd name="connsiteX15" fmla="*/ 496321 w 1342448"/>
                  <a:gd name="connsiteY15" fmla="*/ 299251 h 1678680"/>
                  <a:gd name="connsiteX16" fmla="*/ 707492 w 1342448"/>
                  <a:gd name="connsiteY16" fmla="*/ 553481 h 1678680"/>
                  <a:gd name="connsiteX17" fmla="*/ 913624 w 1342448"/>
                  <a:gd name="connsiteY17" fmla="*/ 802214 h 1678680"/>
                  <a:gd name="connsiteX18" fmla="*/ 948438 w 1342448"/>
                  <a:gd name="connsiteY18" fmla="*/ 842983 h 1678680"/>
                  <a:gd name="connsiteX19" fmla="*/ 957141 w 1342448"/>
                  <a:gd name="connsiteY19" fmla="*/ 815498 h 1678680"/>
                  <a:gd name="connsiteX20" fmla="*/ 988748 w 1342448"/>
                  <a:gd name="connsiteY20" fmla="*/ 871383 h 1678680"/>
                  <a:gd name="connsiteX21" fmla="*/ 1073949 w 1342448"/>
                  <a:gd name="connsiteY21" fmla="*/ 916732 h 1678680"/>
                  <a:gd name="connsiteX22" fmla="*/ 1057917 w 1342448"/>
                  <a:gd name="connsiteY22" fmla="*/ 850312 h 1678680"/>
                  <a:gd name="connsiteX23" fmla="*/ 1057459 w 1342448"/>
                  <a:gd name="connsiteY23" fmla="*/ 828324 h 1678680"/>
                  <a:gd name="connsiteX24" fmla="*/ 1045549 w 1342448"/>
                  <a:gd name="connsiteY24" fmla="*/ 782059 h 1678680"/>
                  <a:gd name="connsiteX25" fmla="*/ 1168770 w 1342448"/>
                  <a:gd name="connsiteY25" fmla="*/ 157707 h 1678680"/>
                  <a:gd name="connsiteX26" fmla="*/ 1178390 w 1342448"/>
                  <a:gd name="connsiteY26" fmla="*/ 151752 h 1678680"/>
                  <a:gd name="connsiteX27" fmla="*/ 1180222 w 1342448"/>
                  <a:gd name="connsiteY27" fmla="*/ 173282 h 1678680"/>
                  <a:gd name="connsiteX28" fmla="*/ 1111053 w 1342448"/>
                  <a:gd name="connsiteY28" fmla="*/ 574094 h 1678680"/>
                  <a:gd name="connsiteX29" fmla="*/ 1074407 w 1342448"/>
                  <a:gd name="connsiteY29" fmla="*/ 788472 h 1678680"/>
                  <a:gd name="connsiteX30" fmla="*/ 1073949 w 1342448"/>
                  <a:gd name="connsiteY30" fmla="*/ 806337 h 1678680"/>
                  <a:gd name="connsiteX31" fmla="*/ 1081737 w 1342448"/>
                  <a:gd name="connsiteY31" fmla="*/ 888790 h 1678680"/>
                  <a:gd name="connsiteX32" fmla="*/ 1118840 w 1342448"/>
                  <a:gd name="connsiteY32" fmla="*/ 948339 h 1678680"/>
                  <a:gd name="connsiteX33" fmla="*/ 1138538 w 1342448"/>
                  <a:gd name="connsiteY33" fmla="*/ 944216 h 1678680"/>
                  <a:gd name="connsiteX34" fmla="*/ 1146783 w 1342448"/>
                  <a:gd name="connsiteY34" fmla="*/ 930016 h 1678680"/>
                  <a:gd name="connsiteX35" fmla="*/ 1158235 w 1342448"/>
                  <a:gd name="connsiteY35" fmla="*/ 919939 h 1678680"/>
                  <a:gd name="connsiteX36" fmla="*/ 1165106 w 1342448"/>
                  <a:gd name="connsiteY36" fmla="*/ 933223 h 1678680"/>
                  <a:gd name="connsiteX37" fmla="*/ 1171061 w 1342448"/>
                  <a:gd name="connsiteY37" fmla="*/ 975823 h 1678680"/>
                  <a:gd name="connsiteX38" fmla="*/ 1188009 w 1342448"/>
                  <a:gd name="connsiteY38" fmla="*/ 1023921 h 1678680"/>
                  <a:gd name="connsiteX39" fmla="*/ 1304359 w 1342448"/>
                  <a:gd name="connsiteY39" fmla="*/ 1274944 h 1678680"/>
                  <a:gd name="connsiteX40" fmla="*/ 1341463 w 1342448"/>
                  <a:gd name="connsiteY40" fmla="*/ 1503522 h 1678680"/>
                  <a:gd name="connsiteX41" fmla="*/ 1337799 w 1342448"/>
                  <a:gd name="connsiteY41" fmla="*/ 1656518 h 1678680"/>
                  <a:gd name="connsiteX42" fmla="*/ 1333218 w 1342448"/>
                  <a:gd name="connsiteY42" fmla="*/ 1673467 h 1678680"/>
                  <a:gd name="connsiteX43" fmla="*/ 1329095 w 1342448"/>
                  <a:gd name="connsiteY43" fmla="*/ 1676673 h 1678680"/>
                  <a:gd name="connsiteX44" fmla="*/ 1285121 w 1342448"/>
                  <a:gd name="connsiteY44" fmla="*/ 1676215 h 1678680"/>
                  <a:gd name="connsiteX45" fmla="*/ 1283288 w 1342448"/>
                  <a:gd name="connsiteY45" fmla="*/ 1674383 h 1678680"/>
                  <a:gd name="connsiteX46" fmla="*/ 1289243 w 1342448"/>
                  <a:gd name="connsiteY46" fmla="*/ 1514058 h 1678680"/>
                  <a:gd name="connsiteX47" fmla="*/ 1279624 w 1342448"/>
                  <a:gd name="connsiteY47" fmla="*/ 1410533 h 1678680"/>
                  <a:gd name="connsiteX48" fmla="*/ 1269088 w 1342448"/>
                  <a:gd name="connsiteY48" fmla="*/ 1388088 h 1678680"/>
                  <a:gd name="connsiteX49" fmla="*/ 1247559 w 1342448"/>
                  <a:gd name="connsiteY49" fmla="*/ 1353733 h 1678680"/>
                  <a:gd name="connsiteX50" fmla="*/ 1269088 w 1342448"/>
                  <a:gd name="connsiteY50" fmla="*/ 1358313 h 1678680"/>
                  <a:gd name="connsiteX51" fmla="*/ 1247100 w 1342448"/>
                  <a:gd name="connsiteY51" fmla="*/ 1272654 h 1678680"/>
                  <a:gd name="connsiteX52" fmla="*/ 1235191 w 1342448"/>
                  <a:gd name="connsiteY52" fmla="*/ 1264409 h 1678680"/>
                  <a:gd name="connsiteX53" fmla="*/ 1154570 w 1342448"/>
                  <a:gd name="connsiteY53" fmla="*/ 1239673 h 1678680"/>
                  <a:gd name="connsiteX54" fmla="*/ 933321 w 1342448"/>
                  <a:gd name="connsiteY54" fmla="*/ 1192033 h 1678680"/>
                  <a:gd name="connsiteX55" fmla="*/ 196742 w 1342448"/>
                  <a:gd name="connsiteY55" fmla="*/ 1036747 h 1678680"/>
                  <a:gd name="connsiteX56" fmla="*/ 87263 w 1342448"/>
                  <a:gd name="connsiteY56" fmla="*/ 1013843 h 1678680"/>
                  <a:gd name="connsiteX0" fmla="*/ 115434 w 1261140"/>
                  <a:gd name="connsiteY0" fmla="*/ 1036747 h 1678680"/>
                  <a:gd name="connsiteX1" fmla="*/ 0 w 1261140"/>
                  <a:gd name="connsiteY1" fmla="*/ 997353 h 1678680"/>
                  <a:gd name="connsiteX2" fmla="*/ 1065933 w 1261140"/>
                  <a:gd name="connsiteY2" fmla="*/ 1216311 h 1678680"/>
                  <a:gd name="connsiteX3" fmla="*/ 1088836 w 1261140"/>
                  <a:gd name="connsiteY3" fmla="*/ 1230053 h 1678680"/>
                  <a:gd name="connsiteX4" fmla="*/ 1158921 w 1261140"/>
                  <a:gd name="connsiteY4" fmla="*/ 1252957 h 1678680"/>
                  <a:gd name="connsiteX5" fmla="*/ 1106243 w 1261140"/>
                  <a:gd name="connsiteY5" fmla="*/ 1124697 h 1678680"/>
                  <a:gd name="connsiteX6" fmla="*/ 943170 w 1261140"/>
                  <a:gd name="connsiteY6" fmla="*/ 945591 h 1678680"/>
                  <a:gd name="connsiteX7" fmla="*/ 934008 w 1261140"/>
                  <a:gd name="connsiteY7" fmla="*/ 913984 h 1678680"/>
                  <a:gd name="connsiteX8" fmla="*/ 930344 w 1261140"/>
                  <a:gd name="connsiteY8" fmla="*/ 901158 h 1678680"/>
                  <a:gd name="connsiteX9" fmla="*/ 865297 w 1261140"/>
                  <a:gd name="connsiteY9" fmla="*/ 859473 h 1678680"/>
                  <a:gd name="connsiteX10" fmla="*/ 810329 w 1261140"/>
                  <a:gd name="connsiteY10" fmla="*/ 848937 h 1678680"/>
                  <a:gd name="connsiteX11" fmla="*/ 172235 w 1261140"/>
                  <a:gd name="connsiteY11" fmla="*/ 195727 h 1678680"/>
                  <a:gd name="connsiteX12" fmla="*/ 161241 w 1261140"/>
                  <a:gd name="connsiteY12" fmla="*/ 11582 h 1678680"/>
                  <a:gd name="connsiteX13" fmla="*/ 170402 w 1261140"/>
                  <a:gd name="connsiteY13" fmla="*/ 1505 h 1678680"/>
                  <a:gd name="connsiteX14" fmla="*/ 219416 w 1261140"/>
                  <a:gd name="connsiteY14" fmla="*/ 62886 h 1678680"/>
                  <a:gd name="connsiteX15" fmla="*/ 415013 w 1261140"/>
                  <a:gd name="connsiteY15" fmla="*/ 299251 h 1678680"/>
                  <a:gd name="connsiteX16" fmla="*/ 626184 w 1261140"/>
                  <a:gd name="connsiteY16" fmla="*/ 553481 h 1678680"/>
                  <a:gd name="connsiteX17" fmla="*/ 832316 w 1261140"/>
                  <a:gd name="connsiteY17" fmla="*/ 802214 h 1678680"/>
                  <a:gd name="connsiteX18" fmla="*/ 867130 w 1261140"/>
                  <a:gd name="connsiteY18" fmla="*/ 842983 h 1678680"/>
                  <a:gd name="connsiteX19" fmla="*/ 875833 w 1261140"/>
                  <a:gd name="connsiteY19" fmla="*/ 815498 h 1678680"/>
                  <a:gd name="connsiteX20" fmla="*/ 907440 w 1261140"/>
                  <a:gd name="connsiteY20" fmla="*/ 871383 h 1678680"/>
                  <a:gd name="connsiteX21" fmla="*/ 992641 w 1261140"/>
                  <a:gd name="connsiteY21" fmla="*/ 916732 h 1678680"/>
                  <a:gd name="connsiteX22" fmla="*/ 976609 w 1261140"/>
                  <a:gd name="connsiteY22" fmla="*/ 850312 h 1678680"/>
                  <a:gd name="connsiteX23" fmla="*/ 976151 w 1261140"/>
                  <a:gd name="connsiteY23" fmla="*/ 828324 h 1678680"/>
                  <a:gd name="connsiteX24" fmla="*/ 964241 w 1261140"/>
                  <a:gd name="connsiteY24" fmla="*/ 782059 h 1678680"/>
                  <a:gd name="connsiteX25" fmla="*/ 1087462 w 1261140"/>
                  <a:gd name="connsiteY25" fmla="*/ 157707 h 1678680"/>
                  <a:gd name="connsiteX26" fmla="*/ 1097082 w 1261140"/>
                  <a:gd name="connsiteY26" fmla="*/ 151752 h 1678680"/>
                  <a:gd name="connsiteX27" fmla="*/ 1098914 w 1261140"/>
                  <a:gd name="connsiteY27" fmla="*/ 173282 h 1678680"/>
                  <a:gd name="connsiteX28" fmla="*/ 1029745 w 1261140"/>
                  <a:gd name="connsiteY28" fmla="*/ 574094 h 1678680"/>
                  <a:gd name="connsiteX29" fmla="*/ 993099 w 1261140"/>
                  <a:gd name="connsiteY29" fmla="*/ 788472 h 1678680"/>
                  <a:gd name="connsiteX30" fmla="*/ 992641 w 1261140"/>
                  <a:gd name="connsiteY30" fmla="*/ 806337 h 1678680"/>
                  <a:gd name="connsiteX31" fmla="*/ 1000429 w 1261140"/>
                  <a:gd name="connsiteY31" fmla="*/ 888790 h 1678680"/>
                  <a:gd name="connsiteX32" fmla="*/ 1037532 w 1261140"/>
                  <a:gd name="connsiteY32" fmla="*/ 948339 h 1678680"/>
                  <a:gd name="connsiteX33" fmla="*/ 1057230 w 1261140"/>
                  <a:gd name="connsiteY33" fmla="*/ 944216 h 1678680"/>
                  <a:gd name="connsiteX34" fmla="*/ 1065475 w 1261140"/>
                  <a:gd name="connsiteY34" fmla="*/ 930016 h 1678680"/>
                  <a:gd name="connsiteX35" fmla="*/ 1076927 w 1261140"/>
                  <a:gd name="connsiteY35" fmla="*/ 919939 h 1678680"/>
                  <a:gd name="connsiteX36" fmla="*/ 1083798 w 1261140"/>
                  <a:gd name="connsiteY36" fmla="*/ 933223 h 1678680"/>
                  <a:gd name="connsiteX37" fmla="*/ 1089753 w 1261140"/>
                  <a:gd name="connsiteY37" fmla="*/ 975823 h 1678680"/>
                  <a:gd name="connsiteX38" fmla="*/ 1106701 w 1261140"/>
                  <a:gd name="connsiteY38" fmla="*/ 1023921 h 1678680"/>
                  <a:gd name="connsiteX39" fmla="*/ 1223051 w 1261140"/>
                  <a:gd name="connsiteY39" fmla="*/ 1274944 h 1678680"/>
                  <a:gd name="connsiteX40" fmla="*/ 1260155 w 1261140"/>
                  <a:gd name="connsiteY40" fmla="*/ 1503522 h 1678680"/>
                  <a:gd name="connsiteX41" fmla="*/ 1256491 w 1261140"/>
                  <a:gd name="connsiteY41" fmla="*/ 1656518 h 1678680"/>
                  <a:gd name="connsiteX42" fmla="*/ 1251910 w 1261140"/>
                  <a:gd name="connsiteY42" fmla="*/ 1673467 h 1678680"/>
                  <a:gd name="connsiteX43" fmla="*/ 1247787 w 1261140"/>
                  <a:gd name="connsiteY43" fmla="*/ 1676673 h 1678680"/>
                  <a:gd name="connsiteX44" fmla="*/ 1203813 w 1261140"/>
                  <a:gd name="connsiteY44" fmla="*/ 1676215 h 1678680"/>
                  <a:gd name="connsiteX45" fmla="*/ 1201980 w 1261140"/>
                  <a:gd name="connsiteY45" fmla="*/ 1674383 h 1678680"/>
                  <a:gd name="connsiteX46" fmla="*/ 1207935 w 1261140"/>
                  <a:gd name="connsiteY46" fmla="*/ 1514058 h 1678680"/>
                  <a:gd name="connsiteX47" fmla="*/ 1198316 w 1261140"/>
                  <a:gd name="connsiteY47" fmla="*/ 1410533 h 1678680"/>
                  <a:gd name="connsiteX48" fmla="*/ 1187780 w 1261140"/>
                  <a:gd name="connsiteY48" fmla="*/ 1388088 h 1678680"/>
                  <a:gd name="connsiteX49" fmla="*/ 1166251 w 1261140"/>
                  <a:gd name="connsiteY49" fmla="*/ 1353733 h 1678680"/>
                  <a:gd name="connsiteX50" fmla="*/ 1187780 w 1261140"/>
                  <a:gd name="connsiteY50" fmla="*/ 1358313 h 1678680"/>
                  <a:gd name="connsiteX51" fmla="*/ 1165792 w 1261140"/>
                  <a:gd name="connsiteY51" fmla="*/ 1272654 h 1678680"/>
                  <a:gd name="connsiteX52" fmla="*/ 1153883 w 1261140"/>
                  <a:gd name="connsiteY52" fmla="*/ 1264409 h 1678680"/>
                  <a:gd name="connsiteX53" fmla="*/ 1073262 w 1261140"/>
                  <a:gd name="connsiteY53" fmla="*/ 1239673 h 1678680"/>
                  <a:gd name="connsiteX54" fmla="*/ 852013 w 1261140"/>
                  <a:gd name="connsiteY54" fmla="*/ 1192033 h 1678680"/>
                  <a:gd name="connsiteX55" fmla="*/ 115434 w 1261140"/>
                  <a:gd name="connsiteY55" fmla="*/ 1036747 h 1678680"/>
                  <a:gd name="connsiteX0" fmla="*/ 0 w 1145706"/>
                  <a:gd name="connsiteY0" fmla="*/ 1036747 h 1678680"/>
                  <a:gd name="connsiteX1" fmla="*/ 950499 w 1145706"/>
                  <a:gd name="connsiteY1" fmla="*/ 1216311 h 1678680"/>
                  <a:gd name="connsiteX2" fmla="*/ 973402 w 1145706"/>
                  <a:gd name="connsiteY2" fmla="*/ 1230053 h 1678680"/>
                  <a:gd name="connsiteX3" fmla="*/ 1043487 w 1145706"/>
                  <a:gd name="connsiteY3" fmla="*/ 1252957 h 1678680"/>
                  <a:gd name="connsiteX4" fmla="*/ 990809 w 1145706"/>
                  <a:gd name="connsiteY4" fmla="*/ 1124697 h 1678680"/>
                  <a:gd name="connsiteX5" fmla="*/ 827736 w 1145706"/>
                  <a:gd name="connsiteY5" fmla="*/ 945591 h 1678680"/>
                  <a:gd name="connsiteX6" fmla="*/ 818574 w 1145706"/>
                  <a:gd name="connsiteY6" fmla="*/ 913984 h 1678680"/>
                  <a:gd name="connsiteX7" fmla="*/ 814910 w 1145706"/>
                  <a:gd name="connsiteY7" fmla="*/ 901158 h 1678680"/>
                  <a:gd name="connsiteX8" fmla="*/ 749863 w 1145706"/>
                  <a:gd name="connsiteY8" fmla="*/ 859473 h 1678680"/>
                  <a:gd name="connsiteX9" fmla="*/ 694895 w 1145706"/>
                  <a:gd name="connsiteY9" fmla="*/ 848937 h 1678680"/>
                  <a:gd name="connsiteX10" fmla="*/ 56801 w 1145706"/>
                  <a:gd name="connsiteY10" fmla="*/ 195727 h 1678680"/>
                  <a:gd name="connsiteX11" fmla="*/ 45807 w 1145706"/>
                  <a:gd name="connsiteY11" fmla="*/ 11582 h 1678680"/>
                  <a:gd name="connsiteX12" fmla="*/ 54968 w 1145706"/>
                  <a:gd name="connsiteY12" fmla="*/ 1505 h 1678680"/>
                  <a:gd name="connsiteX13" fmla="*/ 103982 w 1145706"/>
                  <a:gd name="connsiteY13" fmla="*/ 62886 h 1678680"/>
                  <a:gd name="connsiteX14" fmla="*/ 299579 w 1145706"/>
                  <a:gd name="connsiteY14" fmla="*/ 299251 h 1678680"/>
                  <a:gd name="connsiteX15" fmla="*/ 510750 w 1145706"/>
                  <a:gd name="connsiteY15" fmla="*/ 553481 h 1678680"/>
                  <a:gd name="connsiteX16" fmla="*/ 716882 w 1145706"/>
                  <a:gd name="connsiteY16" fmla="*/ 802214 h 1678680"/>
                  <a:gd name="connsiteX17" fmla="*/ 751696 w 1145706"/>
                  <a:gd name="connsiteY17" fmla="*/ 842983 h 1678680"/>
                  <a:gd name="connsiteX18" fmla="*/ 760399 w 1145706"/>
                  <a:gd name="connsiteY18" fmla="*/ 815498 h 1678680"/>
                  <a:gd name="connsiteX19" fmla="*/ 792006 w 1145706"/>
                  <a:gd name="connsiteY19" fmla="*/ 871383 h 1678680"/>
                  <a:gd name="connsiteX20" fmla="*/ 877207 w 1145706"/>
                  <a:gd name="connsiteY20" fmla="*/ 916732 h 1678680"/>
                  <a:gd name="connsiteX21" fmla="*/ 861175 w 1145706"/>
                  <a:gd name="connsiteY21" fmla="*/ 850312 h 1678680"/>
                  <a:gd name="connsiteX22" fmla="*/ 860717 w 1145706"/>
                  <a:gd name="connsiteY22" fmla="*/ 828324 h 1678680"/>
                  <a:gd name="connsiteX23" fmla="*/ 848807 w 1145706"/>
                  <a:gd name="connsiteY23" fmla="*/ 782059 h 1678680"/>
                  <a:gd name="connsiteX24" fmla="*/ 972028 w 1145706"/>
                  <a:gd name="connsiteY24" fmla="*/ 157707 h 1678680"/>
                  <a:gd name="connsiteX25" fmla="*/ 981648 w 1145706"/>
                  <a:gd name="connsiteY25" fmla="*/ 151752 h 1678680"/>
                  <a:gd name="connsiteX26" fmla="*/ 983480 w 1145706"/>
                  <a:gd name="connsiteY26" fmla="*/ 173282 h 1678680"/>
                  <a:gd name="connsiteX27" fmla="*/ 914311 w 1145706"/>
                  <a:gd name="connsiteY27" fmla="*/ 574094 h 1678680"/>
                  <a:gd name="connsiteX28" fmla="*/ 877665 w 1145706"/>
                  <a:gd name="connsiteY28" fmla="*/ 788472 h 1678680"/>
                  <a:gd name="connsiteX29" fmla="*/ 877207 w 1145706"/>
                  <a:gd name="connsiteY29" fmla="*/ 806337 h 1678680"/>
                  <a:gd name="connsiteX30" fmla="*/ 884995 w 1145706"/>
                  <a:gd name="connsiteY30" fmla="*/ 888790 h 1678680"/>
                  <a:gd name="connsiteX31" fmla="*/ 922098 w 1145706"/>
                  <a:gd name="connsiteY31" fmla="*/ 948339 h 1678680"/>
                  <a:gd name="connsiteX32" fmla="*/ 941796 w 1145706"/>
                  <a:gd name="connsiteY32" fmla="*/ 944216 h 1678680"/>
                  <a:gd name="connsiteX33" fmla="*/ 950041 w 1145706"/>
                  <a:gd name="connsiteY33" fmla="*/ 930016 h 1678680"/>
                  <a:gd name="connsiteX34" fmla="*/ 961493 w 1145706"/>
                  <a:gd name="connsiteY34" fmla="*/ 919939 h 1678680"/>
                  <a:gd name="connsiteX35" fmla="*/ 968364 w 1145706"/>
                  <a:gd name="connsiteY35" fmla="*/ 933223 h 1678680"/>
                  <a:gd name="connsiteX36" fmla="*/ 974319 w 1145706"/>
                  <a:gd name="connsiteY36" fmla="*/ 975823 h 1678680"/>
                  <a:gd name="connsiteX37" fmla="*/ 991267 w 1145706"/>
                  <a:gd name="connsiteY37" fmla="*/ 1023921 h 1678680"/>
                  <a:gd name="connsiteX38" fmla="*/ 1107617 w 1145706"/>
                  <a:gd name="connsiteY38" fmla="*/ 1274944 h 1678680"/>
                  <a:gd name="connsiteX39" fmla="*/ 1144721 w 1145706"/>
                  <a:gd name="connsiteY39" fmla="*/ 1503522 h 1678680"/>
                  <a:gd name="connsiteX40" fmla="*/ 1141057 w 1145706"/>
                  <a:gd name="connsiteY40" fmla="*/ 1656518 h 1678680"/>
                  <a:gd name="connsiteX41" fmla="*/ 1136476 w 1145706"/>
                  <a:gd name="connsiteY41" fmla="*/ 1673467 h 1678680"/>
                  <a:gd name="connsiteX42" fmla="*/ 1132353 w 1145706"/>
                  <a:gd name="connsiteY42" fmla="*/ 1676673 h 1678680"/>
                  <a:gd name="connsiteX43" fmla="*/ 1088379 w 1145706"/>
                  <a:gd name="connsiteY43" fmla="*/ 1676215 h 1678680"/>
                  <a:gd name="connsiteX44" fmla="*/ 1086546 w 1145706"/>
                  <a:gd name="connsiteY44" fmla="*/ 1674383 h 1678680"/>
                  <a:gd name="connsiteX45" fmla="*/ 1092501 w 1145706"/>
                  <a:gd name="connsiteY45" fmla="*/ 1514058 h 1678680"/>
                  <a:gd name="connsiteX46" fmla="*/ 1082882 w 1145706"/>
                  <a:gd name="connsiteY46" fmla="*/ 1410533 h 1678680"/>
                  <a:gd name="connsiteX47" fmla="*/ 1072346 w 1145706"/>
                  <a:gd name="connsiteY47" fmla="*/ 1388088 h 1678680"/>
                  <a:gd name="connsiteX48" fmla="*/ 1050817 w 1145706"/>
                  <a:gd name="connsiteY48" fmla="*/ 1353733 h 1678680"/>
                  <a:gd name="connsiteX49" fmla="*/ 1072346 w 1145706"/>
                  <a:gd name="connsiteY49" fmla="*/ 1358313 h 1678680"/>
                  <a:gd name="connsiteX50" fmla="*/ 1050358 w 1145706"/>
                  <a:gd name="connsiteY50" fmla="*/ 1272654 h 1678680"/>
                  <a:gd name="connsiteX51" fmla="*/ 1038449 w 1145706"/>
                  <a:gd name="connsiteY51" fmla="*/ 1264409 h 1678680"/>
                  <a:gd name="connsiteX52" fmla="*/ 957828 w 1145706"/>
                  <a:gd name="connsiteY52" fmla="*/ 1239673 h 1678680"/>
                  <a:gd name="connsiteX53" fmla="*/ 736579 w 1145706"/>
                  <a:gd name="connsiteY53" fmla="*/ 1192033 h 1678680"/>
                  <a:gd name="connsiteX54" fmla="*/ 0 w 1145706"/>
                  <a:gd name="connsiteY54" fmla="*/ 1036747 h 1678680"/>
                  <a:gd name="connsiteX0" fmla="*/ 691895 w 1101022"/>
                  <a:gd name="connsiteY0" fmla="*/ 1192033 h 1678680"/>
                  <a:gd name="connsiteX1" fmla="*/ 905815 w 1101022"/>
                  <a:gd name="connsiteY1" fmla="*/ 1216311 h 1678680"/>
                  <a:gd name="connsiteX2" fmla="*/ 928718 w 1101022"/>
                  <a:gd name="connsiteY2" fmla="*/ 1230053 h 1678680"/>
                  <a:gd name="connsiteX3" fmla="*/ 998803 w 1101022"/>
                  <a:gd name="connsiteY3" fmla="*/ 1252957 h 1678680"/>
                  <a:gd name="connsiteX4" fmla="*/ 946125 w 1101022"/>
                  <a:gd name="connsiteY4" fmla="*/ 1124697 h 1678680"/>
                  <a:gd name="connsiteX5" fmla="*/ 783052 w 1101022"/>
                  <a:gd name="connsiteY5" fmla="*/ 945591 h 1678680"/>
                  <a:gd name="connsiteX6" fmla="*/ 773890 w 1101022"/>
                  <a:gd name="connsiteY6" fmla="*/ 913984 h 1678680"/>
                  <a:gd name="connsiteX7" fmla="*/ 770226 w 1101022"/>
                  <a:gd name="connsiteY7" fmla="*/ 901158 h 1678680"/>
                  <a:gd name="connsiteX8" fmla="*/ 705179 w 1101022"/>
                  <a:gd name="connsiteY8" fmla="*/ 859473 h 1678680"/>
                  <a:gd name="connsiteX9" fmla="*/ 650211 w 1101022"/>
                  <a:gd name="connsiteY9" fmla="*/ 848937 h 1678680"/>
                  <a:gd name="connsiteX10" fmla="*/ 12117 w 1101022"/>
                  <a:gd name="connsiteY10" fmla="*/ 195727 h 1678680"/>
                  <a:gd name="connsiteX11" fmla="*/ 1123 w 1101022"/>
                  <a:gd name="connsiteY11" fmla="*/ 11582 h 1678680"/>
                  <a:gd name="connsiteX12" fmla="*/ 10284 w 1101022"/>
                  <a:gd name="connsiteY12" fmla="*/ 1505 h 1678680"/>
                  <a:gd name="connsiteX13" fmla="*/ 59298 w 1101022"/>
                  <a:gd name="connsiteY13" fmla="*/ 62886 h 1678680"/>
                  <a:gd name="connsiteX14" fmla="*/ 254895 w 1101022"/>
                  <a:gd name="connsiteY14" fmla="*/ 299251 h 1678680"/>
                  <a:gd name="connsiteX15" fmla="*/ 466066 w 1101022"/>
                  <a:gd name="connsiteY15" fmla="*/ 553481 h 1678680"/>
                  <a:gd name="connsiteX16" fmla="*/ 672198 w 1101022"/>
                  <a:gd name="connsiteY16" fmla="*/ 802214 h 1678680"/>
                  <a:gd name="connsiteX17" fmla="*/ 707012 w 1101022"/>
                  <a:gd name="connsiteY17" fmla="*/ 842983 h 1678680"/>
                  <a:gd name="connsiteX18" fmla="*/ 715715 w 1101022"/>
                  <a:gd name="connsiteY18" fmla="*/ 815498 h 1678680"/>
                  <a:gd name="connsiteX19" fmla="*/ 747322 w 1101022"/>
                  <a:gd name="connsiteY19" fmla="*/ 871383 h 1678680"/>
                  <a:gd name="connsiteX20" fmla="*/ 832523 w 1101022"/>
                  <a:gd name="connsiteY20" fmla="*/ 916732 h 1678680"/>
                  <a:gd name="connsiteX21" fmla="*/ 816491 w 1101022"/>
                  <a:gd name="connsiteY21" fmla="*/ 850312 h 1678680"/>
                  <a:gd name="connsiteX22" fmla="*/ 816033 w 1101022"/>
                  <a:gd name="connsiteY22" fmla="*/ 828324 h 1678680"/>
                  <a:gd name="connsiteX23" fmla="*/ 804123 w 1101022"/>
                  <a:gd name="connsiteY23" fmla="*/ 782059 h 1678680"/>
                  <a:gd name="connsiteX24" fmla="*/ 927344 w 1101022"/>
                  <a:gd name="connsiteY24" fmla="*/ 157707 h 1678680"/>
                  <a:gd name="connsiteX25" fmla="*/ 936964 w 1101022"/>
                  <a:gd name="connsiteY25" fmla="*/ 151752 h 1678680"/>
                  <a:gd name="connsiteX26" fmla="*/ 938796 w 1101022"/>
                  <a:gd name="connsiteY26" fmla="*/ 173282 h 1678680"/>
                  <a:gd name="connsiteX27" fmla="*/ 869627 w 1101022"/>
                  <a:gd name="connsiteY27" fmla="*/ 574094 h 1678680"/>
                  <a:gd name="connsiteX28" fmla="*/ 832981 w 1101022"/>
                  <a:gd name="connsiteY28" fmla="*/ 788472 h 1678680"/>
                  <a:gd name="connsiteX29" fmla="*/ 832523 w 1101022"/>
                  <a:gd name="connsiteY29" fmla="*/ 806337 h 1678680"/>
                  <a:gd name="connsiteX30" fmla="*/ 840311 w 1101022"/>
                  <a:gd name="connsiteY30" fmla="*/ 888790 h 1678680"/>
                  <a:gd name="connsiteX31" fmla="*/ 877414 w 1101022"/>
                  <a:gd name="connsiteY31" fmla="*/ 948339 h 1678680"/>
                  <a:gd name="connsiteX32" fmla="*/ 897112 w 1101022"/>
                  <a:gd name="connsiteY32" fmla="*/ 944216 h 1678680"/>
                  <a:gd name="connsiteX33" fmla="*/ 905357 w 1101022"/>
                  <a:gd name="connsiteY33" fmla="*/ 930016 h 1678680"/>
                  <a:gd name="connsiteX34" fmla="*/ 916809 w 1101022"/>
                  <a:gd name="connsiteY34" fmla="*/ 919939 h 1678680"/>
                  <a:gd name="connsiteX35" fmla="*/ 923680 w 1101022"/>
                  <a:gd name="connsiteY35" fmla="*/ 933223 h 1678680"/>
                  <a:gd name="connsiteX36" fmla="*/ 929635 w 1101022"/>
                  <a:gd name="connsiteY36" fmla="*/ 975823 h 1678680"/>
                  <a:gd name="connsiteX37" fmla="*/ 946583 w 1101022"/>
                  <a:gd name="connsiteY37" fmla="*/ 1023921 h 1678680"/>
                  <a:gd name="connsiteX38" fmla="*/ 1062933 w 1101022"/>
                  <a:gd name="connsiteY38" fmla="*/ 1274944 h 1678680"/>
                  <a:gd name="connsiteX39" fmla="*/ 1100037 w 1101022"/>
                  <a:gd name="connsiteY39" fmla="*/ 1503522 h 1678680"/>
                  <a:gd name="connsiteX40" fmla="*/ 1096373 w 1101022"/>
                  <a:gd name="connsiteY40" fmla="*/ 1656518 h 1678680"/>
                  <a:gd name="connsiteX41" fmla="*/ 1091792 w 1101022"/>
                  <a:gd name="connsiteY41" fmla="*/ 1673467 h 1678680"/>
                  <a:gd name="connsiteX42" fmla="*/ 1087669 w 1101022"/>
                  <a:gd name="connsiteY42" fmla="*/ 1676673 h 1678680"/>
                  <a:gd name="connsiteX43" fmla="*/ 1043695 w 1101022"/>
                  <a:gd name="connsiteY43" fmla="*/ 1676215 h 1678680"/>
                  <a:gd name="connsiteX44" fmla="*/ 1041862 w 1101022"/>
                  <a:gd name="connsiteY44" fmla="*/ 1674383 h 1678680"/>
                  <a:gd name="connsiteX45" fmla="*/ 1047817 w 1101022"/>
                  <a:gd name="connsiteY45" fmla="*/ 1514058 h 1678680"/>
                  <a:gd name="connsiteX46" fmla="*/ 1038198 w 1101022"/>
                  <a:gd name="connsiteY46" fmla="*/ 1410533 h 1678680"/>
                  <a:gd name="connsiteX47" fmla="*/ 1027662 w 1101022"/>
                  <a:gd name="connsiteY47" fmla="*/ 1388088 h 1678680"/>
                  <a:gd name="connsiteX48" fmla="*/ 1006133 w 1101022"/>
                  <a:gd name="connsiteY48" fmla="*/ 1353733 h 1678680"/>
                  <a:gd name="connsiteX49" fmla="*/ 1027662 w 1101022"/>
                  <a:gd name="connsiteY49" fmla="*/ 1358313 h 1678680"/>
                  <a:gd name="connsiteX50" fmla="*/ 1005674 w 1101022"/>
                  <a:gd name="connsiteY50" fmla="*/ 1272654 h 1678680"/>
                  <a:gd name="connsiteX51" fmla="*/ 993765 w 1101022"/>
                  <a:gd name="connsiteY51" fmla="*/ 1264409 h 1678680"/>
                  <a:gd name="connsiteX52" fmla="*/ 913144 w 1101022"/>
                  <a:gd name="connsiteY52" fmla="*/ 1239673 h 1678680"/>
                  <a:gd name="connsiteX53" fmla="*/ 691895 w 1101022"/>
                  <a:gd name="connsiteY53" fmla="*/ 1192033 h 1678680"/>
                  <a:gd name="connsiteX0" fmla="*/ 913144 w 1101022"/>
                  <a:gd name="connsiteY0" fmla="*/ 1239673 h 1678680"/>
                  <a:gd name="connsiteX1" fmla="*/ 905815 w 1101022"/>
                  <a:gd name="connsiteY1" fmla="*/ 1216311 h 1678680"/>
                  <a:gd name="connsiteX2" fmla="*/ 928718 w 1101022"/>
                  <a:gd name="connsiteY2" fmla="*/ 1230053 h 1678680"/>
                  <a:gd name="connsiteX3" fmla="*/ 998803 w 1101022"/>
                  <a:gd name="connsiteY3" fmla="*/ 1252957 h 1678680"/>
                  <a:gd name="connsiteX4" fmla="*/ 946125 w 1101022"/>
                  <a:gd name="connsiteY4" fmla="*/ 1124697 h 1678680"/>
                  <a:gd name="connsiteX5" fmla="*/ 783052 w 1101022"/>
                  <a:gd name="connsiteY5" fmla="*/ 945591 h 1678680"/>
                  <a:gd name="connsiteX6" fmla="*/ 773890 w 1101022"/>
                  <a:gd name="connsiteY6" fmla="*/ 913984 h 1678680"/>
                  <a:gd name="connsiteX7" fmla="*/ 770226 w 1101022"/>
                  <a:gd name="connsiteY7" fmla="*/ 901158 h 1678680"/>
                  <a:gd name="connsiteX8" fmla="*/ 705179 w 1101022"/>
                  <a:gd name="connsiteY8" fmla="*/ 859473 h 1678680"/>
                  <a:gd name="connsiteX9" fmla="*/ 650211 w 1101022"/>
                  <a:gd name="connsiteY9" fmla="*/ 848937 h 1678680"/>
                  <a:gd name="connsiteX10" fmla="*/ 12117 w 1101022"/>
                  <a:gd name="connsiteY10" fmla="*/ 195727 h 1678680"/>
                  <a:gd name="connsiteX11" fmla="*/ 1123 w 1101022"/>
                  <a:gd name="connsiteY11" fmla="*/ 11582 h 1678680"/>
                  <a:gd name="connsiteX12" fmla="*/ 10284 w 1101022"/>
                  <a:gd name="connsiteY12" fmla="*/ 1505 h 1678680"/>
                  <a:gd name="connsiteX13" fmla="*/ 59298 w 1101022"/>
                  <a:gd name="connsiteY13" fmla="*/ 62886 h 1678680"/>
                  <a:gd name="connsiteX14" fmla="*/ 254895 w 1101022"/>
                  <a:gd name="connsiteY14" fmla="*/ 299251 h 1678680"/>
                  <a:gd name="connsiteX15" fmla="*/ 466066 w 1101022"/>
                  <a:gd name="connsiteY15" fmla="*/ 553481 h 1678680"/>
                  <a:gd name="connsiteX16" fmla="*/ 672198 w 1101022"/>
                  <a:gd name="connsiteY16" fmla="*/ 802214 h 1678680"/>
                  <a:gd name="connsiteX17" fmla="*/ 707012 w 1101022"/>
                  <a:gd name="connsiteY17" fmla="*/ 842983 h 1678680"/>
                  <a:gd name="connsiteX18" fmla="*/ 715715 w 1101022"/>
                  <a:gd name="connsiteY18" fmla="*/ 815498 h 1678680"/>
                  <a:gd name="connsiteX19" fmla="*/ 747322 w 1101022"/>
                  <a:gd name="connsiteY19" fmla="*/ 871383 h 1678680"/>
                  <a:gd name="connsiteX20" fmla="*/ 832523 w 1101022"/>
                  <a:gd name="connsiteY20" fmla="*/ 916732 h 1678680"/>
                  <a:gd name="connsiteX21" fmla="*/ 816491 w 1101022"/>
                  <a:gd name="connsiteY21" fmla="*/ 850312 h 1678680"/>
                  <a:gd name="connsiteX22" fmla="*/ 816033 w 1101022"/>
                  <a:gd name="connsiteY22" fmla="*/ 828324 h 1678680"/>
                  <a:gd name="connsiteX23" fmla="*/ 804123 w 1101022"/>
                  <a:gd name="connsiteY23" fmla="*/ 782059 h 1678680"/>
                  <a:gd name="connsiteX24" fmla="*/ 927344 w 1101022"/>
                  <a:gd name="connsiteY24" fmla="*/ 157707 h 1678680"/>
                  <a:gd name="connsiteX25" fmla="*/ 936964 w 1101022"/>
                  <a:gd name="connsiteY25" fmla="*/ 151752 h 1678680"/>
                  <a:gd name="connsiteX26" fmla="*/ 938796 w 1101022"/>
                  <a:gd name="connsiteY26" fmla="*/ 173282 h 1678680"/>
                  <a:gd name="connsiteX27" fmla="*/ 869627 w 1101022"/>
                  <a:gd name="connsiteY27" fmla="*/ 574094 h 1678680"/>
                  <a:gd name="connsiteX28" fmla="*/ 832981 w 1101022"/>
                  <a:gd name="connsiteY28" fmla="*/ 788472 h 1678680"/>
                  <a:gd name="connsiteX29" fmla="*/ 832523 w 1101022"/>
                  <a:gd name="connsiteY29" fmla="*/ 806337 h 1678680"/>
                  <a:gd name="connsiteX30" fmla="*/ 840311 w 1101022"/>
                  <a:gd name="connsiteY30" fmla="*/ 888790 h 1678680"/>
                  <a:gd name="connsiteX31" fmla="*/ 877414 w 1101022"/>
                  <a:gd name="connsiteY31" fmla="*/ 948339 h 1678680"/>
                  <a:gd name="connsiteX32" fmla="*/ 897112 w 1101022"/>
                  <a:gd name="connsiteY32" fmla="*/ 944216 h 1678680"/>
                  <a:gd name="connsiteX33" fmla="*/ 905357 w 1101022"/>
                  <a:gd name="connsiteY33" fmla="*/ 930016 h 1678680"/>
                  <a:gd name="connsiteX34" fmla="*/ 916809 w 1101022"/>
                  <a:gd name="connsiteY34" fmla="*/ 919939 h 1678680"/>
                  <a:gd name="connsiteX35" fmla="*/ 923680 w 1101022"/>
                  <a:gd name="connsiteY35" fmla="*/ 933223 h 1678680"/>
                  <a:gd name="connsiteX36" fmla="*/ 929635 w 1101022"/>
                  <a:gd name="connsiteY36" fmla="*/ 975823 h 1678680"/>
                  <a:gd name="connsiteX37" fmla="*/ 946583 w 1101022"/>
                  <a:gd name="connsiteY37" fmla="*/ 1023921 h 1678680"/>
                  <a:gd name="connsiteX38" fmla="*/ 1062933 w 1101022"/>
                  <a:gd name="connsiteY38" fmla="*/ 1274944 h 1678680"/>
                  <a:gd name="connsiteX39" fmla="*/ 1100037 w 1101022"/>
                  <a:gd name="connsiteY39" fmla="*/ 1503522 h 1678680"/>
                  <a:gd name="connsiteX40" fmla="*/ 1096373 w 1101022"/>
                  <a:gd name="connsiteY40" fmla="*/ 1656518 h 1678680"/>
                  <a:gd name="connsiteX41" fmla="*/ 1091792 w 1101022"/>
                  <a:gd name="connsiteY41" fmla="*/ 1673467 h 1678680"/>
                  <a:gd name="connsiteX42" fmla="*/ 1087669 w 1101022"/>
                  <a:gd name="connsiteY42" fmla="*/ 1676673 h 1678680"/>
                  <a:gd name="connsiteX43" fmla="*/ 1043695 w 1101022"/>
                  <a:gd name="connsiteY43" fmla="*/ 1676215 h 1678680"/>
                  <a:gd name="connsiteX44" fmla="*/ 1041862 w 1101022"/>
                  <a:gd name="connsiteY44" fmla="*/ 1674383 h 1678680"/>
                  <a:gd name="connsiteX45" fmla="*/ 1047817 w 1101022"/>
                  <a:gd name="connsiteY45" fmla="*/ 1514058 h 1678680"/>
                  <a:gd name="connsiteX46" fmla="*/ 1038198 w 1101022"/>
                  <a:gd name="connsiteY46" fmla="*/ 1410533 h 1678680"/>
                  <a:gd name="connsiteX47" fmla="*/ 1027662 w 1101022"/>
                  <a:gd name="connsiteY47" fmla="*/ 1388088 h 1678680"/>
                  <a:gd name="connsiteX48" fmla="*/ 1006133 w 1101022"/>
                  <a:gd name="connsiteY48" fmla="*/ 1353733 h 1678680"/>
                  <a:gd name="connsiteX49" fmla="*/ 1027662 w 1101022"/>
                  <a:gd name="connsiteY49" fmla="*/ 1358313 h 1678680"/>
                  <a:gd name="connsiteX50" fmla="*/ 1005674 w 1101022"/>
                  <a:gd name="connsiteY50" fmla="*/ 1272654 h 1678680"/>
                  <a:gd name="connsiteX51" fmla="*/ 993765 w 1101022"/>
                  <a:gd name="connsiteY51" fmla="*/ 1264409 h 1678680"/>
                  <a:gd name="connsiteX52" fmla="*/ 913144 w 1101022"/>
                  <a:gd name="connsiteY52" fmla="*/ 1239673 h 1678680"/>
                  <a:gd name="connsiteX0" fmla="*/ 993765 w 1101022"/>
                  <a:gd name="connsiteY0" fmla="*/ 1264409 h 1678680"/>
                  <a:gd name="connsiteX1" fmla="*/ 905815 w 1101022"/>
                  <a:gd name="connsiteY1" fmla="*/ 1216311 h 1678680"/>
                  <a:gd name="connsiteX2" fmla="*/ 928718 w 1101022"/>
                  <a:gd name="connsiteY2" fmla="*/ 1230053 h 1678680"/>
                  <a:gd name="connsiteX3" fmla="*/ 998803 w 1101022"/>
                  <a:gd name="connsiteY3" fmla="*/ 1252957 h 1678680"/>
                  <a:gd name="connsiteX4" fmla="*/ 946125 w 1101022"/>
                  <a:gd name="connsiteY4" fmla="*/ 1124697 h 1678680"/>
                  <a:gd name="connsiteX5" fmla="*/ 783052 w 1101022"/>
                  <a:gd name="connsiteY5" fmla="*/ 945591 h 1678680"/>
                  <a:gd name="connsiteX6" fmla="*/ 773890 w 1101022"/>
                  <a:gd name="connsiteY6" fmla="*/ 913984 h 1678680"/>
                  <a:gd name="connsiteX7" fmla="*/ 770226 w 1101022"/>
                  <a:gd name="connsiteY7" fmla="*/ 901158 h 1678680"/>
                  <a:gd name="connsiteX8" fmla="*/ 705179 w 1101022"/>
                  <a:gd name="connsiteY8" fmla="*/ 859473 h 1678680"/>
                  <a:gd name="connsiteX9" fmla="*/ 650211 w 1101022"/>
                  <a:gd name="connsiteY9" fmla="*/ 848937 h 1678680"/>
                  <a:gd name="connsiteX10" fmla="*/ 12117 w 1101022"/>
                  <a:gd name="connsiteY10" fmla="*/ 195727 h 1678680"/>
                  <a:gd name="connsiteX11" fmla="*/ 1123 w 1101022"/>
                  <a:gd name="connsiteY11" fmla="*/ 11582 h 1678680"/>
                  <a:gd name="connsiteX12" fmla="*/ 10284 w 1101022"/>
                  <a:gd name="connsiteY12" fmla="*/ 1505 h 1678680"/>
                  <a:gd name="connsiteX13" fmla="*/ 59298 w 1101022"/>
                  <a:gd name="connsiteY13" fmla="*/ 62886 h 1678680"/>
                  <a:gd name="connsiteX14" fmla="*/ 254895 w 1101022"/>
                  <a:gd name="connsiteY14" fmla="*/ 299251 h 1678680"/>
                  <a:gd name="connsiteX15" fmla="*/ 466066 w 1101022"/>
                  <a:gd name="connsiteY15" fmla="*/ 553481 h 1678680"/>
                  <a:gd name="connsiteX16" fmla="*/ 672198 w 1101022"/>
                  <a:gd name="connsiteY16" fmla="*/ 802214 h 1678680"/>
                  <a:gd name="connsiteX17" fmla="*/ 707012 w 1101022"/>
                  <a:gd name="connsiteY17" fmla="*/ 842983 h 1678680"/>
                  <a:gd name="connsiteX18" fmla="*/ 715715 w 1101022"/>
                  <a:gd name="connsiteY18" fmla="*/ 815498 h 1678680"/>
                  <a:gd name="connsiteX19" fmla="*/ 747322 w 1101022"/>
                  <a:gd name="connsiteY19" fmla="*/ 871383 h 1678680"/>
                  <a:gd name="connsiteX20" fmla="*/ 832523 w 1101022"/>
                  <a:gd name="connsiteY20" fmla="*/ 916732 h 1678680"/>
                  <a:gd name="connsiteX21" fmla="*/ 816491 w 1101022"/>
                  <a:gd name="connsiteY21" fmla="*/ 850312 h 1678680"/>
                  <a:gd name="connsiteX22" fmla="*/ 816033 w 1101022"/>
                  <a:gd name="connsiteY22" fmla="*/ 828324 h 1678680"/>
                  <a:gd name="connsiteX23" fmla="*/ 804123 w 1101022"/>
                  <a:gd name="connsiteY23" fmla="*/ 782059 h 1678680"/>
                  <a:gd name="connsiteX24" fmla="*/ 927344 w 1101022"/>
                  <a:gd name="connsiteY24" fmla="*/ 157707 h 1678680"/>
                  <a:gd name="connsiteX25" fmla="*/ 936964 w 1101022"/>
                  <a:gd name="connsiteY25" fmla="*/ 151752 h 1678680"/>
                  <a:gd name="connsiteX26" fmla="*/ 938796 w 1101022"/>
                  <a:gd name="connsiteY26" fmla="*/ 173282 h 1678680"/>
                  <a:gd name="connsiteX27" fmla="*/ 869627 w 1101022"/>
                  <a:gd name="connsiteY27" fmla="*/ 574094 h 1678680"/>
                  <a:gd name="connsiteX28" fmla="*/ 832981 w 1101022"/>
                  <a:gd name="connsiteY28" fmla="*/ 788472 h 1678680"/>
                  <a:gd name="connsiteX29" fmla="*/ 832523 w 1101022"/>
                  <a:gd name="connsiteY29" fmla="*/ 806337 h 1678680"/>
                  <a:gd name="connsiteX30" fmla="*/ 840311 w 1101022"/>
                  <a:gd name="connsiteY30" fmla="*/ 888790 h 1678680"/>
                  <a:gd name="connsiteX31" fmla="*/ 877414 w 1101022"/>
                  <a:gd name="connsiteY31" fmla="*/ 948339 h 1678680"/>
                  <a:gd name="connsiteX32" fmla="*/ 897112 w 1101022"/>
                  <a:gd name="connsiteY32" fmla="*/ 944216 h 1678680"/>
                  <a:gd name="connsiteX33" fmla="*/ 905357 w 1101022"/>
                  <a:gd name="connsiteY33" fmla="*/ 930016 h 1678680"/>
                  <a:gd name="connsiteX34" fmla="*/ 916809 w 1101022"/>
                  <a:gd name="connsiteY34" fmla="*/ 919939 h 1678680"/>
                  <a:gd name="connsiteX35" fmla="*/ 923680 w 1101022"/>
                  <a:gd name="connsiteY35" fmla="*/ 933223 h 1678680"/>
                  <a:gd name="connsiteX36" fmla="*/ 929635 w 1101022"/>
                  <a:gd name="connsiteY36" fmla="*/ 975823 h 1678680"/>
                  <a:gd name="connsiteX37" fmla="*/ 946583 w 1101022"/>
                  <a:gd name="connsiteY37" fmla="*/ 1023921 h 1678680"/>
                  <a:gd name="connsiteX38" fmla="*/ 1062933 w 1101022"/>
                  <a:gd name="connsiteY38" fmla="*/ 1274944 h 1678680"/>
                  <a:gd name="connsiteX39" fmla="*/ 1100037 w 1101022"/>
                  <a:gd name="connsiteY39" fmla="*/ 1503522 h 1678680"/>
                  <a:gd name="connsiteX40" fmla="*/ 1096373 w 1101022"/>
                  <a:gd name="connsiteY40" fmla="*/ 1656518 h 1678680"/>
                  <a:gd name="connsiteX41" fmla="*/ 1091792 w 1101022"/>
                  <a:gd name="connsiteY41" fmla="*/ 1673467 h 1678680"/>
                  <a:gd name="connsiteX42" fmla="*/ 1087669 w 1101022"/>
                  <a:gd name="connsiteY42" fmla="*/ 1676673 h 1678680"/>
                  <a:gd name="connsiteX43" fmla="*/ 1043695 w 1101022"/>
                  <a:gd name="connsiteY43" fmla="*/ 1676215 h 1678680"/>
                  <a:gd name="connsiteX44" fmla="*/ 1041862 w 1101022"/>
                  <a:gd name="connsiteY44" fmla="*/ 1674383 h 1678680"/>
                  <a:gd name="connsiteX45" fmla="*/ 1047817 w 1101022"/>
                  <a:gd name="connsiteY45" fmla="*/ 1514058 h 1678680"/>
                  <a:gd name="connsiteX46" fmla="*/ 1038198 w 1101022"/>
                  <a:gd name="connsiteY46" fmla="*/ 1410533 h 1678680"/>
                  <a:gd name="connsiteX47" fmla="*/ 1027662 w 1101022"/>
                  <a:gd name="connsiteY47" fmla="*/ 1388088 h 1678680"/>
                  <a:gd name="connsiteX48" fmla="*/ 1006133 w 1101022"/>
                  <a:gd name="connsiteY48" fmla="*/ 1353733 h 1678680"/>
                  <a:gd name="connsiteX49" fmla="*/ 1027662 w 1101022"/>
                  <a:gd name="connsiteY49" fmla="*/ 1358313 h 1678680"/>
                  <a:gd name="connsiteX50" fmla="*/ 1005674 w 1101022"/>
                  <a:gd name="connsiteY50" fmla="*/ 1272654 h 1678680"/>
                  <a:gd name="connsiteX51" fmla="*/ 993765 w 1101022"/>
                  <a:gd name="connsiteY51" fmla="*/ 1264409 h 1678680"/>
                  <a:gd name="connsiteX0" fmla="*/ 993765 w 1101022"/>
                  <a:gd name="connsiteY0" fmla="*/ 1264409 h 1678680"/>
                  <a:gd name="connsiteX1" fmla="*/ 905815 w 1101022"/>
                  <a:gd name="connsiteY1" fmla="*/ 1216311 h 1678680"/>
                  <a:gd name="connsiteX2" fmla="*/ 998803 w 1101022"/>
                  <a:gd name="connsiteY2" fmla="*/ 1252957 h 1678680"/>
                  <a:gd name="connsiteX3" fmla="*/ 946125 w 1101022"/>
                  <a:gd name="connsiteY3" fmla="*/ 1124697 h 1678680"/>
                  <a:gd name="connsiteX4" fmla="*/ 783052 w 1101022"/>
                  <a:gd name="connsiteY4" fmla="*/ 945591 h 1678680"/>
                  <a:gd name="connsiteX5" fmla="*/ 773890 w 1101022"/>
                  <a:gd name="connsiteY5" fmla="*/ 913984 h 1678680"/>
                  <a:gd name="connsiteX6" fmla="*/ 770226 w 1101022"/>
                  <a:gd name="connsiteY6" fmla="*/ 901158 h 1678680"/>
                  <a:gd name="connsiteX7" fmla="*/ 705179 w 1101022"/>
                  <a:gd name="connsiteY7" fmla="*/ 859473 h 1678680"/>
                  <a:gd name="connsiteX8" fmla="*/ 650211 w 1101022"/>
                  <a:gd name="connsiteY8" fmla="*/ 848937 h 1678680"/>
                  <a:gd name="connsiteX9" fmla="*/ 12117 w 1101022"/>
                  <a:gd name="connsiteY9" fmla="*/ 195727 h 1678680"/>
                  <a:gd name="connsiteX10" fmla="*/ 1123 w 1101022"/>
                  <a:gd name="connsiteY10" fmla="*/ 11582 h 1678680"/>
                  <a:gd name="connsiteX11" fmla="*/ 10284 w 1101022"/>
                  <a:gd name="connsiteY11" fmla="*/ 1505 h 1678680"/>
                  <a:gd name="connsiteX12" fmla="*/ 59298 w 1101022"/>
                  <a:gd name="connsiteY12" fmla="*/ 62886 h 1678680"/>
                  <a:gd name="connsiteX13" fmla="*/ 254895 w 1101022"/>
                  <a:gd name="connsiteY13" fmla="*/ 299251 h 1678680"/>
                  <a:gd name="connsiteX14" fmla="*/ 466066 w 1101022"/>
                  <a:gd name="connsiteY14" fmla="*/ 553481 h 1678680"/>
                  <a:gd name="connsiteX15" fmla="*/ 672198 w 1101022"/>
                  <a:gd name="connsiteY15" fmla="*/ 802214 h 1678680"/>
                  <a:gd name="connsiteX16" fmla="*/ 707012 w 1101022"/>
                  <a:gd name="connsiteY16" fmla="*/ 842983 h 1678680"/>
                  <a:gd name="connsiteX17" fmla="*/ 715715 w 1101022"/>
                  <a:gd name="connsiteY17" fmla="*/ 815498 h 1678680"/>
                  <a:gd name="connsiteX18" fmla="*/ 747322 w 1101022"/>
                  <a:gd name="connsiteY18" fmla="*/ 871383 h 1678680"/>
                  <a:gd name="connsiteX19" fmla="*/ 832523 w 1101022"/>
                  <a:gd name="connsiteY19" fmla="*/ 916732 h 1678680"/>
                  <a:gd name="connsiteX20" fmla="*/ 816491 w 1101022"/>
                  <a:gd name="connsiteY20" fmla="*/ 850312 h 1678680"/>
                  <a:gd name="connsiteX21" fmla="*/ 816033 w 1101022"/>
                  <a:gd name="connsiteY21" fmla="*/ 828324 h 1678680"/>
                  <a:gd name="connsiteX22" fmla="*/ 804123 w 1101022"/>
                  <a:gd name="connsiteY22" fmla="*/ 782059 h 1678680"/>
                  <a:gd name="connsiteX23" fmla="*/ 927344 w 1101022"/>
                  <a:gd name="connsiteY23" fmla="*/ 157707 h 1678680"/>
                  <a:gd name="connsiteX24" fmla="*/ 936964 w 1101022"/>
                  <a:gd name="connsiteY24" fmla="*/ 151752 h 1678680"/>
                  <a:gd name="connsiteX25" fmla="*/ 938796 w 1101022"/>
                  <a:gd name="connsiteY25" fmla="*/ 173282 h 1678680"/>
                  <a:gd name="connsiteX26" fmla="*/ 869627 w 1101022"/>
                  <a:gd name="connsiteY26" fmla="*/ 574094 h 1678680"/>
                  <a:gd name="connsiteX27" fmla="*/ 832981 w 1101022"/>
                  <a:gd name="connsiteY27" fmla="*/ 788472 h 1678680"/>
                  <a:gd name="connsiteX28" fmla="*/ 832523 w 1101022"/>
                  <a:gd name="connsiteY28" fmla="*/ 806337 h 1678680"/>
                  <a:gd name="connsiteX29" fmla="*/ 840311 w 1101022"/>
                  <a:gd name="connsiteY29" fmla="*/ 888790 h 1678680"/>
                  <a:gd name="connsiteX30" fmla="*/ 877414 w 1101022"/>
                  <a:gd name="connsiteY30" fmla="*/ 948339 h 1678680"/>
                  <a:gd name="connsiteX31" fmla="*/ 897112 w 1101022"/>
                  <a:gd name="connsiteY31" fmla="*/ 944216 h 1678680"/>
                  <a:gd name="connsiteX32" fmla="*/ 905357 w 1101022"/>
                  <a:gd name="connsiteY32" fmla="*/ 930016 h 1678680"/>
                  <a:gd name="connsiteX33" fmla="*/ 916809 w 1101022"/>
                  <a:gd name="connsiteY33" fmla="*/ 919939 h 1678680"/>
                  <a:gd name="connsiteX34" fmla="*/ 923680 w 1101022"/>
                  <a:gd name="connsiteY34" fmla="*/ 933223 h 1678680"/>
                  <a:gd name="connsiteX35" fmla="*/ 929635 w 1101022"/>
                  <a:gd name="connsiteY35" fmla="*/ 975823 h 1678680"/>
                  <a:gd name="connsiteX36" fmla="*/ 946583 w 1101022"/>
                  <a:gd name="connsiteY36" fmla="*/ 1023921 h 1678680"/>
                  <a:gd name="connsiteX37" fmla="*/ 1062933 w 1101022"/>
                  <a:gd name="connsiteY37" fmla="*/ 1274944 h 1678680"/>
                  <a:gd name="connsiteX38" fmla="*/ 1100037 w 1101022"/>
                  <a:gd name="connsiteY38" fmla="*/ 1503522 h 1678680"/>
                  <a:gd name="connsiteX39" fmla="*/ 1096373 w 1101022"/>
                  <a:gd name="connsiteY39" fmla="*/ 1656518 h 1678680"/>
                  <a:gd name="connsiteX40" fmla="*/ 1091792 w 1101022"/>
                  <a:gd name="connsiteY40" fmla="*/ 1673467 h 1678680"/>
                  <a:gd name="connsiteX41" fmla="*/ 1087669 w 1101022"/>
                  <a:gd name="connsiteY41" fmla="*/ 1676673 h 1678680"/>
                  <a:gd name="connsiteX42" fmla="*/ 1043695 w 1101022"/>
                  <a:gd name="connsiteY42" fmla="*/ 1676215 h 1678680"/>
                  <a:gd name="connsiteX43" fmla="*/ 1041862 w 1101022"/>
                  <a:gd name="connsiteY43" fmla="*/ 1674383 h 1678680"/>
                  <a:gd name="connsiteX44" fmla="*/ 1047817 w 1101022"/>
                  <a:gd name="connsiteY44" fmla="*/ 1514058 h 1678680"/>
                  <a:gd name="connsiteX45" fmla="*/ 1038198 w 1101022"/>
                  <a:gd name="connsiteY45" fmla="*/ 1410533 h 1678680"/>
                  <a:gd name="connsiteX46" fmla="*/ 1027662 w 1101022"/>
                  <a:gd name="connsiteY46" fmla="*/ 1388088 h 1678680"/>
                  <a:gd name="connsiteX47" fmla="*/ 1006133 w 1101022"/>
                  <a:gd name="connsiteY47" fmla="*/ 1353733 h 1678680"/>
                  <a:gd name="connsiteX48" fmla="*/ 1027662 w 1101022"/>
                  <a:gd name="connsiteY48" fmla="*/ 1358313 h 1678680"/>
                  <a:gd name="connsiteX49" fmla="*/ 1005674 w 1101022"/>
                  <a:gd name="connsiteY49" fmla="*/ 1272654 h 1678680"/>
                  <a:gd name="connsiteX50" fmla="*/ 993765 w 1101022"/>
                  <a:gd name="connsiteY50" fmla="*/ 1264409 h 1678680"/>
                  <a:gd name="connsiteX0" fmla="*/ 993765 w 1101022"/>
                  <a:gd name="connsiteY0" fmla="*/ 1264409 h 1678680"/>
                  <a:gd name="connsiteX1" fmla="*/ 998803 w 1101022"/>
                  <a:gd name="connsiteY1" fmla="*/ 1252957 h 1678680"/>
                  <a:gd name="connsiteX2" fmla="*/ 946125 w 1101022"/>
                  <a:gd name="connsiteY2" fmla="*/ 1124697 h 1678680"/>
                  <a:gd name="connsiteX3" fmla="*/ 783052 w 1101022"/>
                  <a:gd name="connsiteY3" fmla="*/ 945591 h 1678680"/>
                  <a:gd name="connsiteX4" fmla="*/ 773890 w 1101022"/>
                  <a:gd name="connsiteY4" fmla="*/ 913984 h 1678680"/>
                  <a:gd name="connsiteX5" fmla="*/ 770226 w 1101022"/>
                  <a:gd name="connsiteY5" fmla="*/ 901158 h 1678680"/>
                  <a:gd name="connsiteX6" fmla="*/ 705179 w 1101022"/>
                  <a:gd name="connsiteY6" fmla="*/ 859473 h 1678680"/>
                  <a:gd name="connsiteX7" fmla="*/ 650211 w 1101022"/>
                  <a:gd name="connsiteY7" fmla="*/ 848937 h 1678680"/>
                  <a:gd name="connsiteX8" fmla="*/ 12117 w 1101022"/>
                  <a:gd name="connsiteY8" fmla="*/ 195727 h 1678680"/>
                  <a:gd name="connsiteX9" fmla="*/ 1123 w 1101022"/>
                  <a:gd name="connsiteY9" fmla="*/ 11582 h 1678680"/>
                  <a:gd name="connsiteX10" fmla="*/ 10284 w 1101022"/>
                  <a:gd name="connsiteY10" fmla="*/ 1505 h 1678680"/>
                  <a:gd name="connsiteX11" fmla="*/ 59298 w 1101022"/>
                  <a:gd name="connsiteY11" fmla="*/ 62886 h 1678680"/>
                  <a:gd name="connsiteX12" fmla="*/ 254895 w 1101022"/>
                  <a:gd name="connsiteY12" fmla="*/ 299251 h 1678680"/>
                  <a:gd name="connsiteX13" fmla="*/ 466066 w 1101022"/>
                  <a:gd name="connsiteY13" fmla="*/ 553481 h 1678680"/>
                  <a:gd name="connsiteX14" fmla="*/ 672198 w 1101022"/>
                  <a:gd name="connsiteY14" fmla="*/ 802214 h 1678680"/>
                  <a:gd name="connsiteX15" fmla="*/ 707012 w 1101022"/>
                  <a:gd name="connsiteY15" fmla="*/ 842983 h 1678680"/>
                  <a:gd name="connsiteX16" fmla="*/ 715715 w 1101022"/>
                  <a:gd name="connsiteY16" fmla="*/ 815498 h 1678680"/>
                  <a:gd name="connsiteX17" fmla="*/ 747322 w 1101022"/>
                  <a:gd name="connsiteY17" fmla="*/ 871383 h 1678680"/>
                  <a:gd name="connsiteX18" fmla="*/ 832523 w 1101022"/>
                  <a:gd name="connsiteY18" fmla="*/ 916732 h 1678680"/>
                  <a:gd name="connsiteX19" fmla="*/ 816491 w 1101022"/>
                  <a:gd name="connsiteY19" fmla="*/ 850312 h 1678680"/>
                  <a:gd name="connsiteX20" fmla="*/ 816033 w 1101022"/>
                  <a:gd name="connsiteY20" fmla="*/ 828324 h 1678680"/>
                  <a:gd name="connsiteX21" fmla="*/ 804123 w 1101022"/>
                  <a:gd name="connsiteY21" fmla="*/ 782059 h 1678680"/>
                  <a:gd name="connsiteX22" fmla="*/ 927344 w 1101022"/>
                  <a:gd name="connsiteY22" fmla="*/ 157707 h 1678680"/>
                  <a:gd name="connsiteX23" fmla="*/ 936964 w 1101022"/>
                  <a:gd name="connsiteY23" fmla="*/ 151752 h 1678680"/>
                  <a:gd name="connsiteX24" fmla="*/ 938796 w 1101022"/>
                  <a:gd name="connsiteY24" fmla="*/ 173282 h 1678680"/>
                  <a:gd name="connsiteX25" fmla="*/ 869627 w 1101022"/>
                  <a:gd name="connsiteY25" fmla="*/ 574094 h 1678680"/>
                  <a:gd name="connsiteX26" fmla="*/ 832981 w 1101022"/>
                  <a:gd name="connsiteY26" fmla="*/ 788472 h 1678680"/>
                  <a:gd name="connsiteX27" fmla="*/ 832523 w 1101022"/>
                  <a:gd name="connsiteY27" fmla="*/ 806337 h 1678680"/>
                  <a:gd name="connsiteX28" fmla="*/ 840311 w 1101022"/>
                  <a:gd name="connsiteY28" fmla="*/ 888790 h 1678680"/>
                  <a:gd name="connsiteX29" fmla="*/ 877414 w 1101022"/>
                  <a:gd name="connsiteY29" fmla="*/ 948339 h 1678680"/>
                  <a:gd name="connsiteX30" fmla="*/ 897112 w 1101022"/>
                  <a:gd name="connsiteY30" fmla="*/ 944216 h 1678680"/>
                  <a:gd name="connsiteX31" fmla="*/ 905357 w 1101022"/>
                  <a:gd name="connsiteY31" fmla="*/ 930016 h 1678680"/>
                  <a:gd name="connsiteX32" fmla="*/ 916809 w 1101022"/>
                  <a:gd name="connsiteY32" fmla="*/ 919939 h 1678680"/>
                  <a:gd name="connsiteX33" fmla="*/ 923680 w 1101022"/>
                  <a:gd name="connsiteY33" fmla="*/ 933223 h 1678680"/>
                  <a:gd name="connsiteX34" fmla="*/ 929635 w 1101022"/>
                  <a:gd name="connsiteY34" fmla="*/ 975823 h 1678680"/>
                  <a:gd name="connsiteX35" fmla="*/ 946583 w 1101022"/>
                  <a:gd name="connsiteY35" fmla="*/ 1023921 h 1678680"/>
                  <a:gd name="connsiteX36" fmla="*/ 1062933 w 1101022"/>
                  <a:gd name="connsiteY36" fmla="*/ 1274944 h 1678680"/>
                  <a:gd name="connsiteX37" fmla="*/ 1100037 w 1101022"/>
                  <a:gd name="connsiteY37" fmla="*/ 1503522 h 1678680"/>
                  <a:gd name="connsiteX38" fmla="*/ 1096373 w 1101022"/>
                  <a:gd name="connsiteY38" fmla="*/ 1656518 h 1678680"/>
                  <a:gd name="connsiteX39" fmla="*/ 1091792 w 1101022"/>
                  <a:gd name="connsiteY39" fmla="*/ 1673467 h 1678680"/>
                  <a:gd name="connsiteX40" fmla="*/ 1087669 w 1101022"/>
                  <a:gd name="connsiteY40" fmla="*/ 1676673 h 1678680"/>
                  <a:gd name="connsiteX41" fmla="*/ 1043695 w 1101022"/>
                  <a:gd name="connsiteY41" fmla="*/ 1676215 h 1678680"/>
                  <a:gd name="connsiteX42" fmla="*/ 1041862 w 1101022"/>
                  <a:gd name="connsiteY42" fmla="*/ 1674383 h 1678680"/>
                  <a:gd name="connsiteX43" fmla="*/ 1047817 w 1101022"/>
                  <a:gd name="connsiteY43" fmla="*/ 1514058 h 1678680"/>
                  <a:gd name="connsiteX44" fmla="*/ 1038198 w 1101022"/>
                  <a:gd name="connsiteY44" fmla="*/ 1410533 h 1678680"/>
                  <a:gd name="connsiteX45" fmla="*/ 1027662 w 1101022"/>
                  <a:gd name="connsiteY45" fmla="*/ 1388088 h 1678680"/>
                  <a:gd name="connsiteX46" fmla="*/ 1006133 w 1101022"/>
                  <a:gd name="connsiteY46" fmla="*/ 1353733 h 1678680"/>
                  <a:gd name="connsiteX47" fmla="*/ 1027662 w 1101022"/>
                  <a:gd name="connsiteY47" fmla="*/ 1358313 h 1678680"/>
                  <a:gd name="connsiteX48" fmla="*/ 1005674 w 1101022"/>
                  <a:gd name="connsiteY48" fmla="*/ 1272654 h 1678680"/>
                  <a:gd name="connsiteX49" fmla="*/ 993765 w 1101022"/>
                  <a:gd name="connsiteY49" fmla="*/ 1264409 h 1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01022" h="1678680">
                    <a:moveTo>
                      <a:pt x="993765" y="1264409"/>
                    </a:moveTo>
                    <a:cubicBezTo>
                      <a:pt x="992620" y="1261126"/>
                      <a:pt x="1006743" y="1276242"/>
                      <a:pt x="998803" y="1252957"/>
                    </a:cubicBezTo>
                    <a:cubicBezTo>
                      <a:pt x="984145" y="1206692"/>
                      <a:pt x="967196" y="1165007"/>
                      <a:pt x="946125" y="1124697"/>
                    </a:cubicBezTo>
                    <a:cubicBezTo>
                      <a:pt x="907189" y="1050947"/>
                      <a:pt x="857259" y="987275"/>
                      <a:pt x="783052" y="945591"/>
                    </a:cubicBezTo>
                    <a:cubicBezTo>
                      <a:pt x="769768" y="937803"/>
                      <a:pt x="767019" y="928184"/>
                      <a:pt x="773890" y="913984"/>
                    </a:cubicBezTo>
                    <a:cubicBezTo>
                      <a:pt x="777555" y="906654"/>
                      <a:pt x="774348" y="904822"/>
                      <a:pt x="770226" y="901158"/>
                    </a:cubicBezTo>
                    <a:cubicBezTo>
                      <a:pt x="750070" y="884667"/>
                      <a:pt x="727625" y="871383"/>
                      <a:pt x="705179" y="859473"/>
                    </a:cubicBezTo>
                    <a:cubicBezTo>
                      <a:pt x="689147" y="851228"/>
                      <a:pt x="668534" y="852602"/>
                      <a:pt x="650211" y="848937"/>
                    </a:cubicBezTo>
                    <a:cubicBezTo>
                      <a:pt x="325896" y="785724"/>
                      <a:pt x="67085" y="520958"/>
                      <a:pt x="12117" y="195727"/>
                    </a:cubicBezTo>
                    <a:cubicBezTo>
                      <a:pt x="1581" y="134804"/>
                      <a:pt x="-2084" y="73422"/>
                      <a:pt x="1123" y="11582"/>
                    </a:cubicBezTo>
                    <a:cubicBezTo>
                      <a:pt x="1581" y="7001"/>
                      <a:pt x="-2542" y="-3992"/>
                      <a:pt x="10284" y="1505"/>
                    </a:cubicBezTo>
                    <a:cubicBezTo>
                      <a:pt x="24485" y="23950"/>
                      <a:pt x="42807" y="42731"/>
                      <a:pt x="59298" y="62886"/>
                    </a:cubicBezTo>
                    <a:cubicBezTo>
                      <a:pt x="123886" y="142133"/>
                      <a:pt x="189849" y="220463"/>
                      <a:pt x="254895" y="299251"/>
                    </a:cubicBezTo>
                    <a:lnTo>
                      <a:pt x="466066" y="553481"/>
                    </a:lnTo>
                    <a:lnTo>
                      <a:pt x="672198" y="802214"/>
                    </a:lnTo>
                    <a:cubicBezTo>
                      <a:pt x="683650" y="815956"/>
                      <a:pt x="694644" y="829698"/>
                      <a:pt x="707012" y="842983"/>
                    </a:cubicBezTo>
                    <a:cubicBezTo>
                      <a:pt x="714799" y="834737"/>
                      <a:pt x="703347" y="821453"/>
                      <a:pt x="715715" y="815498"/>
                    </a:cubicBezTo>
                    <a:cubicBezTo>
                      <a:pt x="709760" y="843899"/>
                      <a:pt x="724876" y="856725"/>
                      <a:pt x="747322" y="871383"/>
                    </a:cubicBezTo>
                    <a:cubicBezTo>
                      <a:pt x="774348" y="888332"/>
                      <a:pt x="803207" y="901158"/>
                      <a:pt x="832523" y="916732"/>
                    </a:cubicBezTo>
                    <a:cubicBezTo>
                      <a:pt x="824278" y="894745"/>
                      <a:pt x="817865" y="873215"/>
                      <a:pt x="816491" y="850312"/>
                    </a:cubicBezTo>
                    <a:cubicBezTo>
                      <a:pt x="816033" y="842983"/>
                      <a:pt x="813742" y="834737"/>
                      <a:pt x="816033" y="828324"/>
                    </a:cubicBezTo>
                    <a:cubicBezTo>
                      <a:pt x="821530" y="810001"/>
                      <a:pt x="812368" y="796717"/>
                      <a:pt x="804123" y="782059"/>
                    </a:cubicBezTo>
                    <a:cubicBezTo>
                      <a:pt x="685940" y="571346"/>
                      <a:pt x="738161" y="306122"/>
                      <a:pt x="927344" y="157707"/>
                    </a:cubicBezTo>
                    <a:cubicBezTo>
                      <a:pt x="930551" y="155417"/>
                      <a:pt x="933757" y="153584"/>
                      <a:pt x="936964" y="151752"/>
                    </a:cubicBezTo>
                    <a:cubicBezTo>
                      <a:pt x="941545" y="158623"/>
                      <a:pt x="939712" y="165952"/>
                      <a:pt x="938796" y="173282"/>
                    </a:cubicBezTo>
                    <a:cubicBezTo>
                      <a:pt x="915892" y="307038"/>
                      <a:pt x="892531" y="440337"/>
                      <a:pt x="869627" y="574094"/>
                    </a:cubicBezTo>
                    <a:cubicBezTo>
                      <a:pt x="857259" y="645554"/>
                      <a:pt x="844891" y="717013"/>
                      <a:pt x="832981" y="788472"/>
                    </a:cubicBezTo>
                    <a:cubicBezTo>
                      <a:pt x="832065" y="794427"/>
                      <a:pt x="831149" y="800382"/>
                      <a:pt x="832523" y="806337"/>
                    </a:cubicBezTo>
                    <a:cubicBezTo>
                      <a:pt x="830691" y="834279"/>
                      <a:pt x="832523" y="861763"/>
                      <a:pt x="840311" y="888790"/>
                    </a:cubicBezTo>
                    <a:cubicBezTo>
                      <a:pt x="847182" y="912151"/>
                      <a:pt x="857717" y="932764"/>
                      <a:pt x="877414" y="948339"/>
                    </a:cubicBezTo>
                    <a:cubicBezTo>
                      <a:pt x="886118" y="955210"/>
                      <a:pt x="892073" y="955210"/>
                      <a:pt x="897112" y="944216"/>
                    </a:cubicBezTo>
                    <a:cubicBezTo>
                      <a:pt x="899402" y="939178"/>
                      <a:pt x="902150" y="934597"/>
                      <a:pt x="905357" y="930016"/>
                    </a:cubicBezTo>
                    <a:cubicBezTo>
                      <a:pt x="908563" y="925893"/>
                      <a:pt x="910396" y="919022"/>
                      <a:pt x="916809" y="919939"/>
                    </a:cubicBezTo>
                    <a:cubicBezTo>
                      <a:pt x="923680" y="920855"/>
                      <a:pt x="922764" y="928184"/>
                      <a:pt x="923680" y="933223"/>
                    </a:cubicBezTo>
                    <a:cubicBezTo>
                      <a:pt x="925970" y="947423"/>
                      <a:pt x="928260" y="961623"/>
                      <a:pt x="929635" y="975823"/>
                    </a:cubicBezTo>
                    <a:cubicBezTo>
                      <a:pt x="931009" y="993230"/>
                      <a:pt x="935590" y="1009263"/>
                      <a:pt x="946583" y="1023921"/>
                    </a:cubicBezTo>
                    <a:cubicBezTo>
                      <a:pt x="1002468" y="1099503"/>
                      <a:pt x="1038198" y="1185162"/>
                      <a:pt x="1062933" y="1274944"/>
                    </a:cubicBezTo>
                    <a:cubicBezTo>
                      <a:pt x="1083547" y="1349610"/>
                      <a:pt x="1097289" y="1425650"/>
                      <a:pt x="1100037" y="1503522"/>
                    </a:cubicBezTo>
                    <a:cubicBezTo>
                      <a:pt x="1101870" y="1554826"/>
                      <a:pt x="1101412" y="1605672"/>
                      <a:pt x="1096373" y="1656518"/>
                    </a:cubicBezTo>
                    <a:cubicBezTo>
                      <a:pt x="1095915" y="1662473"/>
                      <a:pt x="1095457" y="1668428"/>
                      <a:pt x="1091792" y="1673467"/>
                    </a:cubicBezTo>
                    <a:cubicBezTo>
                      <a:pt x="1090876" y="1674841"/>
                      <a:pt x="1089502" y="1675757"/>
                      <a:pt x="1087669" y="1676673"/>
                    </a:cubicBezTo>
                    <a:cubicBezTo>
                      <a:pt x="1073011" y="1678964"/>
                      <a:pt x="1058353" y="1679880"/>
                      <a:pt x="1043695" y="1676215"/>
                    </a:cubicBezTo>
                    <a:lnTo>
                      <a:pt x="1041862" y="1674383"/>
                    </a:lnTo>
                    <a:cubicBezTo>
                      <a:pt x="1047817" y="1621247"/>
                      <a:pt x="1050108" y="1567652"/>
                      <a:pt x="1047817" y="1514058"/>
                    </a:cubicBezTo>
                    <a:cubicBezTo>
                      <a:pt x="1046443" y="1479244"/>
                      <a:pt x="1042320" y="1444889"/>
                      <a:pt x="1038198" y="1410533"/>
                    </a:cubicBezTo>
                    <a:cubicBezTo>
                      <a:pt x="1036823" y="1401830"/>
                      <a:pt x="1031785" y="1394959"/>
                      <a:pt x="1027662" y="1388088"/>
                    </a:cubicBezTo>
                    <a:cubicBezTo>
                      <a:pt x="1020791" y="1376636"/>
                      <a:pt x="1013462" y="1365184"/>
                      <a:pt x="1006133" y="1353733"/>
                    </a:cubicBezTo>
                    <a:cubicBezTo>
                      <a:pt x="1013920" y="1351900"/>
                      <a:pt x="1019417" y="1358313"/>
                      <a:pt x="1027662" y="1358313"/>
                    </a:cubicBezTo>
                    <a:cubicBezTo>
                      <a:pt x="1022623" y="1328997"/>
                      <a:pt x="1014836" y="1300596"/>
                      <a:pt x="1005674" y="1272654"/>
                    </a:cubicBezTo>
                    <a:cubicBezTo>
                      <a:pt x="1003842" y="1267615"/>
                      <a:pt x="998345" y="1266241"/>
                      <a:pt x="993765" y="126440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xmlns="" id="{54A6D57C-4C38-4FF9-9405-43BB2F3F25D5}"/>
                  </a:ext>
                </a:extLst>
              </p:cNvPr>
              <p:cNvSpPr/>
              <p:nvPr/>
            </p:nvSpPr>
            <p:spPr>
              <a:xfrm>
                <a:off x="8128215" y="3126951"/>
                <a:ext cx="705431" cy="847433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xmlns="" id="{7DC5A3B7-2F1E-4EE9-AF05-B03D820A5929}"/>
                  </a:ext>
                </a:extLst>
              </p:cNvPr>
              <p:cNvSpPr/>
              <p:nvPr/>
            </p:nvSpPr>
            <p:spPr>
              <a:xfrm>
                <a:off x="8946943" y="3277199"/>
                <a:ext cx="192390" cy="655043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xmlns="" id="{B737C216-48FD-4206-9298-134E33D00809}"/>
                  </a:ext>
                </a:extLst>
              </p:cNvPr>
              <p:cNvSpPr/>
              <p:nvPr/>
            </p:nvSpPr>
            <p:spPr>
              <a:xfrm>
                <a:off x="9162955" y="4800288"/>
                <a:ext cx="45807" cy="4581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xmlns="" id="{FF1C2410-8239-4CC9-A974-074BEEBDE0C6}"/>
                </a:ext>
              </a:extLst>
            </p:cNvPr>
            <p:cNvSpPr/>
            <p:nvPr/>
          </p:nvSpPr>
          <p:spPr>
            <a:xfrm>
              <a:off x="481123" y="4439471"/>
              <a:ext cx="762187" cy="762187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xmlns="" id="{8AAD40CC-E01C-486A-A9D1-3C0E074D1195}"/>
                </a:ext>
              </a:extLst>
            </p:cNvPr>
            <p:cNvSpPr/>
            <p:nvPr/>
          </p:nvSpPr>
          <p:spPr>
            <a:xfrm>
              <a:off x="10896490" y="3035713"/>
              <a:ext cx="506393" cy="50639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xmlns="" id="{6A4DB6EE-4C58-45E9-B481-6136CDC486A7}"/>
                </a:ext>
              </a:extLst>
            </p:cNvPr>
            <p:cNvSpPr/>
            <p:nvPr/>
          </p:nvSpPr>
          <p:spPr>
            <a:xfrm>
              <a:off x="10197311" y="2949370"/>
              <a:ext cx="901558" cy="901558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xmlns="" id="{C9BAA264-D5AB-4103-9197-45E6CFE46199}"/>
                </a:ext>
              </a:extLst>
            </p:cNvPr>
            <p:cNvSpPr/>
            <p:nvPr/>
          </p:nvSpPr>
          <p:spPr>
            <a:xfrm>
              <a:off x="2432698" y="1815596"/>
              <a:ext cx="962308" cy="96230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xmlns="" id="{F4F35ECB-1730-49E3-B79E-799BA338EA42}"/>
                </a:ext>
              </a:extLst>
            </p:cNvPr>
            <p:cNvSpPr/>
            <p:nvPr/>
          </p:nvSpPr>
          <p:spPr>
            <a:xfrm>
              <a:off x="2668257" y="844212"/>
              <a:ext cx="656604" cy="65660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xmlns="" id="{ADD1E8FC-E10C-4CD9-9399-1889CF295034}"/>
                </a:ext>
              </a:extLst>
            </p:cNvPr>
            <p:cNvSpPr/>
            <p:nvPr/>
          </p:nvSpPr>
          <p:spPr>
            <a:xfrm>
              <a:off x="6808066" y="619083"/>
              <a:ext cx="242979" cy="24297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xmlns="" id="{4A19C330-744D-45DD-9A0F-DB162F2A49A8}"/>
                </a:ext>
              </a:extLst>
            </p:cNvPr>
            <p:cNvSpPr/>
            <p:nvPr/>
          </p:nvSpPr>
          <p:spPr>
            <a:xfrm>
              <a:off x="5103454" y="1046165"/>
              <a:ext cx="404592" cy="40459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xmlns="" id="{ACE1280B-4981-4843-B4C6-991944FB31A7}"/>
                </a:ext>
              </a:extLst>
            </p:cNvPr>
            <p:cNvSpPr/>
            <p:nvPr/>
          </p:nvSpPr>
          <p:spPr>
            <a:xfrm>
              <a:off x="2348624" y="2503039"/>
              <a:ext cx="404592" cy="40459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xmlns="" id="{8100CF61-F101-46AB-B1AA-9E0EFA565455}"/>
                </a:ext>
              </a:extLst>
            </p:cNvPr>
            <p:cNvSpPr/>
            <p:nvPr/>
          </p:nvSpPr>
          <p:spPr>
            <a:xfrm>
              <a:off x="1357837" y="2406633"/>
              <a:ext cx="498826" cy="49882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xmlns="" id="{9EC30C8C-2EBB-403B-AC2C-2A1FAE54EB08}"/>
                </a:ext>
              </a:extLst>
            </p:cNvPr>
            <p:cNvSpPr/>
            <p:nvPr/>
          </p:nvSpPr>
          <p:spPr>
            <a:xfrm>
              <a:off x="2454804" y="880520"/>
              <a:ext cx="331383" cy="331383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xmlns="" id="{053D0694-84ED-41E3-B9E2-59912B7245D9}"/>
                </a:ext>
              </a:extLst>
            </p:cNvPr>
            <p:cNvGrpSpPr/>
            <p:nvPr/>
          </p:nvGrpSpPr>
          <p:grpSpPr>
            <a:xfrm>
              <a:off x="3897923" y="1031874"/>
              <a:ext cx="4237028" cy="2047282"/>
              <a:chOff x="3897923" y="1031874"/>
              <a:chExt cx="4237028" cy="2047282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xmlns="" id="{D7994479-5D67-41F8-9C55-8A1BEABB4A53}"/>
                  </a:ext>
                </a:extLst>
              </p:cNvPr>
              <p:cNvGrpSpPr/>
              <p:nvPr/>
            </p:nvGrpSpPr>
            <p:grpSpPr>
              <a:xfrm>
                <a:off x="5130243" y="1779420"/>
                <a:ext cx="979496" cy="1186636"/>
                <a:chOff x="5966554" y="1888017"/>
                <a:chExt cx="893221" cy="1082116"/>
              </a:xfrm>
            </p:grpSpPr>
            <p:sp>
              <p:nvSpPr>
                <p:cNvPr id="290" name="Graphic 12">
                  <a:extLst>
                    <a:ext uri="{FF2B5EF4-FFF2-40B4-BE49-F238E27FC236}">
                      <a16:creationId xmlns:a16="http://schemas.microsoft.com/office/drawing/2014/main" xmlns="" id="{0D3033F6-D2A2-4FEF-B2AC-8705BB9A7CDF}"/>
                    </a:ext>
                  </a:extLst>
                </p:cNvPr>
                <p:cNvSpPr/>
                <p:nvPr/>
              </p:nvSpPr>
              <p:spPr>
                <a:xfrm>
                  <a:off x="5966554" y="1888017"/>
                  <a:ext cx="573868" cy="326290"/>
                </a:xfrm>
                <a:custGeom>
                  <a:avLst/>
                  <a:gdLst>
                    <a:gd name="connsiteX0" fmla="*/ 11922847 w 11944350"/>
                    <a:gd name="connsiteY0" fmla="*/ 958396 h 6791325"/>
                    <a:gd name="connsiteX1" fmla="*/ 9884497 w 11944350"/>
                    <a:gd name="connsiteY1" fmla="*/ 6848 h 6791325"/>
                    <a:gd name="connsiteX2" fmla="*/ 6293573 w 11944350"/>
                    <a:gd name="connsiteY2" fmla="*/ 1401308 h 6791325"/>
                    <a:gd name="connsiteX3" fmla="*/ 1673948 w 11944350"/>
                    <a:gd name="connsiteY3" fmla="*/ 996496 h 6791325"/>
                    <a:gd name="connsiteX4" fmla="*/ 1488210 w 11944350"/>
                    <a:gd name="connsiteY4" fmla="*/ 2358571 h 6791325"/>
                    <a:gd name="connsiteX5" fmla="*/ 1841588 w 11944350"/>
                    <a:gd name="connsiteY5" fmla="*/ 3539671 h 6791325"/>
                    <a:gd name="connsiteX6" fmla="*/ 155663 w 11944350"/>
                    <a:gd name="connsiteY6" fmla="*/ 4530271 h 6791325"/>
                    <a:gd name="connsiteX7" fmla="*/ 1294853 w 11944350"/>
                    <a:gd name="connsiteY7" fmla="*/ 6156188 h 6791325"/>
                    <a:gd name="connsiteX8" fmla="*/ 1816823 w 11944350"/>
                    <a:gd name="connsiteY8" fmla="*/ 6426699 h 6791325"/>
                    <a:gd name="connsiteX9" fmla="*/ 2181630 w 11944350"/>
                    <a:gd name="connsiteY9" fmla="*/ 6753406 h 6791325"/>
                    <a:gd name="connsiteX10" fmla="*/ 2930295 w 11944350"/>
                    <a:gd name="connsiteY10" fmla="*/ 6784838 h 6791325"/>
                    <a:gd name="connsiteX11" fmla="*/ 2451188 w 11944350"/>
                    <a:gd name="connsiteY11" fmla="*/ 6126661 h 6791325"/>
                    <a:gd name="connsiteX12" fmla="*/ 2352128 w 11944350"/>
                    <a:gd name="connsiteY12" fmla="*/ 5419906 h 6791325"/>
                    <a:gd name="connsiteX13" fmla="*/ 3638003 w 11944350"/>
                    <a:gd name="connsiteY13" fmla="*/ 4676003 h 6791325"/>
                    <a:gd name="connsiteX14" fmla="*/ 3425595 w 11944350"/>
                    <a:gd name="connsiteY14" fmla="*/ 3607298 h 6791325"/>
                    <a:gd name="connsiteX15" fmla="*/ 5353456 w 11944350"/>
                    <a:gd name="connsiteY15" fmla="*/ 3782558 h 6791325"/>
                    <a:gd name="connsiteX16" fmla="*/ 7006995 w 11944350"/>
                    <a:gd name="connsiteY16" fmla="*/ 3392986 h 6791325"/>
                    <a:gd name="connsiteX17" fmla="*/ 8492895 w 11944350"/>
                    <a:gd name="connsiteY17" fmla="*/ 2407148 h 6791325"/>
                    <a:gd name="connsiteX18" fmla="*/ 10588395 w 11944350"/>
                    <a:gd name="connsiteY18" fmla="*/ 2607173 h 6791325"/>
                    <a:gd name="connsiteX19" fmla="*/ 11922847 w 11944350"/>
                    <a:gd name="connsiteY19" fmla="*/ 958396 h 6791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944350" h="6791325">
                      <a:moveTo>
                        <a:pt x="11922847" y="958396"/>
                      </a:moveTo>
                      <a:cubicBezTo>
                        <a:pt x="11710441" y="147818"/>
                        <a:pt x="10620780" y="-40777"/>
                        <a:pt x="9884497" y="6848"/>
                      </a:cubicBezTo>
                      <a:cubicBezTo>
                        <a:pt x="8818650" y="76381"/>
                        <a:pt x="7229881" y="1044121"/>
                        <a:pt x="6293573" y="1401308"/>
                      </a:cubicBezTo>
                      <a:cubicBezTo>
                        <a:pt x="4570501" y="2059486"/>
                        <a:pt x="3269385" y="-370342"/>
                        <a:pt x="1673948" y="996496"/>
                      </a:cubicBezTo>
                      <a:cubicBezTo>
                        <a:pt x="1366290" y="1260338"/>
                        <a:pt x="1319618" y="1964236"/>
                        <a:pt x="1488210" y="2358571"/>
                      </a:cubicBezTo>
                      <a:cubicBezTo>
                        <a:pt x="1616798" y="2657656"/>
                        <a:pt x="1783485" y="3209153"/>
                        <a:pt x="1841588" y="3539671"/>
                      </a:cubicBezTo>
                      <a:cubicBezTo>
                        <a:pt x="1971128" y="4275953"/>
                        <a:pt x="487133" y="3938768"/>
                        <a:pt x="155663" y="4530271"/>
                      </a:cubicBezTo>
                      <a:cubicBezTo>
                        <a:pt x="-386310" y="5498011"/>
                        <a:pt x="607148" y="5906633"/>
                        <a:pt x="1294853" y="6156188"/>
                      </a:cubicBezTo>
                      <a:cubicBezTo>
                        <a:pt x="1482495" y="6223816"/>
                        <a:pt x="1677758" y="6279061"/>
                        <a:pt x="1816823" y="6426699"/>
                      </a:cubicBezTo>
                      <a:cubicBezTo>
                        <a:pt x="1829205" y="6440033"/>
                        <a:pt x="2205443" y="6767693"/>
                        <a:pt x="2181630" y="6753406"/>
                      </a:cubicBezTo>
                      <a:cubicBezTo>
                        <a:pt x="2294025" y="6823891"/>
                        <a:pt x="2802660" y="6784838"/>
                        <a:pt x="2930295" y="6784838"/>
                      </a:cubicBezTo>
                      <a:cubicBezTo>
                        <a:pt x="2831235" y="6709591"/>
                        <a:pt x="2550248" y="6259058"/>
                        <a:pt x="2451188" y="6126661"/>
                      </a:cubicBezTo>
                      <a:cubicBezTo>
                        <a:pt x="2279738" y="5898061"/>
                        <a:pt x="2165438" y="5698036"/>
                        <a:pt x="2352128" y="5419906"/>
                      </a:cubicBezTo>
                      <a:cubicBezTo>
                        <a:pt x="2632163" y="5002711"/>
                        <a:pt x="3646575" y="5310368"/>
                        <a:pt x="3638003" y="4676003"/>
                      </a:cubicBezTo>
                      <a:cubicBezTo>
                        <a:pt x="3631335" y="4198801"/>
                        <a:pt x="2949345" y="4121648"/>
                        <a:pt x="3425595" y="3607298"/>
                      </a:cubicBezTo>
                      <a:cubicBezTo>
                        <a:pt x="3972330" y="3016748"/>
                        <a:pt x="4710518" y="3607298"/>
                        <a:pt x="5353456" y="3782558"/>
                      </a:cubicBezTo>
                      <a:cubicBezTo>
                        <a:pt x="5906858" y="3934006"/>
                        <a:pt x="6559320" y="3850186"/>
                        <a:pt x="7006995" y="3392986"/>
                      </a:cubicBezTo>
                      <a:cubicBezTo>
                        <a:pt x="7565160" y="2821486"/>
                        <a:pt x="7475626" y="2466203"/>
                        <a:pt x="8492895" y="2407148"/>
                      </a:cubicBezTo>
                      <a:cubicBezTo>
                        <a:pt x="9212985" y="2365238"/>
                        <a:pt x="9866400" y="2736713"/>
                        <a:pt x="10588395" y="2607173"/>
                      </a:cubicBezTo>
                      <a:cubicBezTo>
                        <a:pt x="11225618" y="2491921"/>
                        <a:pt x="12105728" y="1653721"/>
                        <a:pt x="11922847" y="9583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xmlns="" id="{45093142-4C00-4C99-99C5-C988AAE06B9E}"/>
                    </a:ext>
                  </a:extLst>
                </p:cNvPr>
                <p:cNvGrpSpPr/>
                <p:nvPr/>
              </p:nvGrpSpPr>
              <p:grpSpPr>
                <a:xfrm>
                  <a:off x="5973140" y="2116070"/>
                  <a:ext cx="886635" cy="854063"/>
                  <a:chOff x="6892390" y="1213970"/>
                  <a:chExt cx="4754685" cy="4580013"/>
                </a:xfrm>
              </p:grpSpPr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xmlns="" id="{400080F0-F09F-4D70-AD36-4F8957A000F8}"/>
                      </a:ext>
                    </a:extLst>
                  </p:cNvPr>
                  <p:cNvGrpSpPr/>
                  <p:nvPr/>
                </p:nvGrpSpPr>
                <p:grpSpPr>
                  <a:xfrm>
                    <a:off x="6892390" y="1621878"/>
                    <a:ext cx="1097280" cy="4172105"/>
                    <a:chOff x="6599258" y="1944858"/>
                    <a:chExt cx="1097280" cy="4172105"/>
                  </a:xfrm>
                </p:grpSpPr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xmlns="" id="{ADDF2859-9AE5-471D-A6D4-A36E95731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9259" y="3642459"/>
                      <a:ext cx="1097279" cy="247099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xmlns="" id="{055EB97B-6EFC-4DF1-80FD-E5BD1593B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7898" y="3640420"/>
                      <a:ext cx="548640" cy="24730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79" name="Group 278">
                      <a:extLst>
                        <a:ext uri="{FF2B5EF4-FFF2-40B4-BE49-F238E27FC236}">
                          <a16:creationId xmlns:a16="http://schemas.microsoft.com/office/drawing/2014/main" xmlns="" id="{75A3CC07-968A-4E5C-A671-69CE7092C6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01135" y="1944858"/>
                      <a:ext cx="640082" cy="1722534"/>
                      <a:chOff x="6913575" y="1813492"/>
                      <a:chExt cx="405185" cy="2497948"/>
                    </a:xfrm>
                  </p:grpSpPr>
                  <p:grpSp>
                    <p:nvGrpSpPr>
                      <p:cNvPr id="284" name="Group 283">
                        <a:extLst>
                          <a:ext uri="{FF2B5EF4-FFF2-40B4-BE49-F238E27FC236}">
                            <a16:creationId xmlns:a16="http://schemas.microsoft.com/office/drawing/2014/main" xmlns="" id="{B2C4DA12-63D3-4AA6-8231-05DB76526F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13576" y="2297867"/>
                        <a:ext cx="405184" cy="2013573"/>
                        <a:chOff x="2507828" y="1738469"/>
                        <a:chExt cx="405184" cy="214763"/>
                      </a:xfrm>
                    </p:grpSpPr>
                    <p:sp>
                      <p:nvSpPr>
                        <p:cNvPr id="288" name="Rectangle 287">
                          <a:extLst>
                            <a:ext uri="{FF2B5EF4-FFF2-40B4-BE49-F238E27FC236}">
                              <a16:creationId xmlns:a16="http://schemas.microsoft.com/office/drawing/2014/main" xmlns="" id="{18FF0EC5-B333-4F9C-9F1B-36DC699A9E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07828" y="1738470"/>
                          <a:ext cx="405184" cy="214762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9" name="Rectangle 288">
                          <a:extLst>
                            <a:ext uri="{FF2B5EF4-FFF2-40B4-BE49-F238E27FC236}">
                              <a16:creationId xmlns:a16="http://schemas.microsoft.com/office/drawing/2014/main" xmlns="" id="{D901716F-8780-4694-B81D-AC9B20B3C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10420" y="1738469"/>
                          <a:ext cx="202592" cy="21476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85" name="Group 284">
                        <a:extLst>
                          <a:ext uri="{FF2B5EF4-FFF2-40B4-BE49-F238E27FC236}">
                            <a16:creationId xmlns:a16="http://schemas.microsoft.com/office/drawing/2014/main" xmlns="" id="{CBC26D51-19A6-490E-B64A-B8B0BAED33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13575" y="1813492"/>
                        <a:ext cx="405184" cy="529407"/>
                        <a:chOff x="2507827" y="1488604"/>
                        <a:chExt cx="405184" cy="348318"/>
                      </a:xfrm>
                    </p:grpSpPr>
                    <p:sp>
                      <p:nvSpPr>
                        <p:cNvPr id="286" name="Rectangle 285">
                          <a:extLst>
                            <a:ext uri="{FF2B5EF4-FFF2-40B4-BE49-F238E27FC236}">
                              <a16:creationId xmlns:a16="http://schemas.microsoft.com/office/drawing/2014/main" xmlns="" id="{B371B5BC-D65C-4A9D-9149-31218CEC49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07827" y="1488604"/>
                          <a:ext cx="405184" cy="348316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7" name="Rectangle 286">
                          <a:extLst>
                            <a:ext uri="{FF2B5EF4-FFF2-40B4-BE49-F238E27FC236}">
                              <a16:creationId xmlns:a16="http://schemas.microsoft.com/office/drawing/2014/main" xmlns="" id="{38B521E9-BDAA-4365-8DF8-5DDE8006FE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10417" y="1488604"/>
                          <a:ext cx="202592" cy="3483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  <p:sp>
                  <p:nvSpPr>
                    <p:cNvPr id="280" name="Rectangle 279">
                      <a:extLst>
                        <a:ext uri="{FF2B5EF4-FFF2-40B4-BE49-F238E27FC236}">
                          <a16:creationId xmlns:a16="http://schemas.microsoft.com/office/drawing/2014/main" xmlns="" id="{B06EC529-CDA6-4074-A561-991BC0F0C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0212" y="5635934"/>
                      <a:ext cx="208050" cy="481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Rectangle 280">
                      <a:extLst>
                        <a:ext uri="{FF2B5EF4-FFF2-40B4-BE49-F238E27FC236}">
                          <a16:creationId xmlns:a16="http://schemas.microsoft.com/office/drawing/2014/main" xmlns="" id="{0D736C43-8CF3-42F9-873F-16A31AF18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18193" y="5635934"/>
                      <a:ext cx="208050" cy="481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Rectangle 281">
                      <a:extLst>
                        <a:ext uri="{FF2B5EF4-FFF2-40B4-BE49-F238E27FC236}">
                          <a16:creationId xmlns:a16="http://schemas.microsoft.com/office/drawing/2014/main" xmlns="" id="{A184E357-E4FA-4B76-B659-7D02484E99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9258" y="3640999"/>
                      <a:ext cx="1097280" cy="21127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xmlns="" id="{CEC2B666-9DD9-4022-B76D-C1741B54B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7898" y="3637243"/>
                      <a:ext cx="548640" cy="215031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" name="Group 224">
                    <a:extLst>
                      <a:ext uri="{FF2B5EF4-FFF2-40B4-BE49-F238E27FC236}">
                        <a16:creationId xmlns:a16="http://schemas.microsoft.com/office/drawing/2014/main" xmlns="" id="{9E4BB500-C3B7-4D6B-9A9A-4CCB9F5F106C}"/>
                      </a:ext>
                    </a:extLst>
                  </p:cNvPr>
                  <p:cNvGrpSpPr/>
                  <p:nvPr/>
                </p:nvGrpSpPr>
                <p:grpSpPr>
                  <a:xfrm>
                    <a:off x="7989475" y="3551655"/>
                    <a:ext cx="3657600" cy="2238823"/>
                    <a:chOff x="9073712" y="3504421"/>
                    <a:chExt cx="3657600" cy="2238823"/>
                  </a:xfrm>
                </p:grpSpPr>
                <p:sp>
                  <p:nvSpPr>
                    <p:cNvPr id="243" name="Rectangle 242">
                      <a:extLst>
                        <a:ext uri="{FF2B5EF4-FFF2-40B4-BE49-F238E27FC236}">
                          <a16:creationId xmlns:a16="http://schemas.microsoft.com/office/drawing/2014/main" xmlns="" id="{2279D5B4-C556-4095-9A6E-74268C85EA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73712" y="3504421"/>
                      <a:ext cx="3657600" cy="2238823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xmlns="" id="{0F043A14-EAA9-4AE6-8C7D-F3F3368A5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73712" y="4274912"/>
                      <a:ext cx="3657600" cy="146093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xmlns="" id="{99A01462-EB5C-4026-A975-CFA0C5276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73712" y="4530263"/>
                      <a:ext cx="3657600" cy="1205581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6" name="Group 245">
                      <a:extLst>
                        <a:ext uri="{FF2B5EF4-FFF2-40B4-BE49-F238E27FC236}">
                          <a16:creationId xmlns:a16="http://schemas.microsoft.com/office/drawing/2014/main" xmlns="" id="{B6A32AE5-1D80-45D2-8BA0-09B23D5805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19673" y="5082143"/>
                      <a:ext cx="770444" cy="653701"/>
                      <a:chOff x="3816127" y="5359816"/>
                      <a:chExt cx="615608" cy="653701"/>
                    </a:xfrm>
                  </p:grpSpPr>
                  <p:sp>
                    <p:nvSpPr>
                      <p:cNvPr id="272" name="Rectangle 271">
                        <a:extLst>
                          <a:ext uri="{FF2B5EF4-FFF2-40B4-BE49-F238E27FC236}">
                            <a16:creationId xmlns:a16="http://schemas.microsoft.com/office/drawing/2014/main" xmlns="" id="{22106409-E99C-43CD-A431-D6E8C47937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6127" y="5359816"/>
                        <a:ext cx="615608" cy="65370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3" name="Rectangle 272">
                        <a:extLst>
                          <a:ext uri="{FF2B5EF4-FFF2-40B4-BE49-F238E27FC236}">
                            <a16:creationId xmlns:a16="http://schemas.microsoft.com/office/drawing/2014/main" xmlns="" id="{4E887B91-5012-4D7E-A9D9-52D347CFB2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6127" y="5447761"/>
                        <a:ext cx="615608" cy="875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4" name="Rectangle 273">
                        <a:extLst>
                          <a:ext uri="{FF2B5EF4-FFF2-40B4-BE49-F238E27FC236}">
                            <a16:creationId xmlns:a16="http://schemas.microsoft.com/office/drawing/2014/main" xmlns="" id="{2E15B43B-819A-44D4-8068-2CB3A71BEF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6127" y="5582058"/>
                        <a:ext cx="615608" cy="875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5" name="Rectangle 274">
                        <a:extLst>
                          <a:ext uri="{FF2B5EF4-FFF2-40B4-BE49-F238E27FC236}">
                            <a16:creationId xmlns:a16="http://schemas.microsoft.com/office/drawing/2014/main" xmlns="" id="{BEDFF3ED-2870-4A05-9117-A01E7EDFD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6127" y="5716355"/>
                        <a:ext cx="615608" cy="875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Rectangle 275">
                        <a:extLst>
                          <a:ext uri="{FF2B5EF4-FFF2-40B4-BE49-F238E27FC236}">
                            <a16:creationId xmlns:a16="http://schemas.microsoft.com/office/drawing/2014/main" xmlns="" id="{F9A52FAC-42CE-4E0D-8F71-34C26BC67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6127" y="5850652"/>
                        <a:ext cx="615608" cy="875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7" name="Group 246">
                      <a:extLst>
                        <a:ext uri="{FF2B5EF4-FFF2-40B4-BE49-F238E27FC236}">
                          <a16:creationId xmlns:a16="http://schemas.microsoft.com/office/drawing/2014/main" xmlns="" id="{408BF4E9-204C-4CBE-BD8F-F6FEC020F9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33059" y="5082143"/>
                      <a:ext cx="770444" cy="653701"/>
                      <a:chOff x="3816127" y="5359816"/>
                      <a:chExt cx="615608" cy="653701"/>
                    </a:xfrm>
                  </p:grpSpPr>
                  <p:sp>
                    <p:nvSpPr>
                      <p:cNvPr id="267" name="Rectangle 266">
                        <a:extLst>
                          <a:ext uri="{FF2B5EF4-FFF2-40B4-BE49-F238E27FC236}">
                            <a16:creationId xmlns:a16="http://schemas.microsoft.com/office/drawing/2014/main" xmlns="" id="{559BE0B7-8036-4ACE-8B6D-E1B64E0745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6127" y="5359816"/>
                        <a:ext cx="615608" cy="65370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8" name="Rectangle 267">
                        <a:extLst>
                          <a:ext uri="{FF2B5EF4-FFF2-40B4-BE49-F238E27FC236}">
                            <a16:creationId xmlns:a16="http://schemas.microsoft.com/office/drawing/2014/main" xmlns="" id="{F6C50E26-8B74-48FD-A7A5-FDBE9404CA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6127" y="5447761"/>
                        <a:ext cx="615608" cy="875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Rectangle 268">
                        <a:extLst>
                          <a:ext uri="{FF2B5EF4-FFF2-40B4-BE49-F238E27FC236}">
                            <a16:creationId xmlns:a16="http://schemas.microsoft.com/office/drawing/2014/main" xmlns="" id="{A316715B-EAB3-46CF-BB6C-9B7C68D6E5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6127" y="5582058"/>
                        <a:ext cx="615608" cy="875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0" name="Rectangle 269">
                        <a:extLst>
                          <a:ext uri="{FF2B5EF4-FFF2-40B4-BE49-F238E27FC236}">
                            <a16:creationId xmlns:a16="http://schemas.microsoft.com/office/drawing/2014/main" xmlns="" id="{4FAEDB95-3425-4A87-9AE6-0C97C90089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6127" y="5716355"/>
                        <a:ext cx="615608" cy="875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1" name="Rectangle 270">
                        <a:extLst>
                          <a:ext uri="{FF2B5EF4-FFF2-40B4-BE49-F238E27FC236}">
                            <a16:creationId xmlns:a16="http://schemas.microsoft.com/office/drawing/2014/main" xmlns="" id="{B0A17D7B-10A8-47E5-B117-F6657BAF7A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6127" y="5850652"/>
                        <a:ext cx="615608" cy="875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8" name="Group 247">
                      <a:extLst>
                        <a:ext uri="{FF2B5EF4-FFF2-40B4-BE49-F238E27FC236}">
                          <a16:creationId xmlns:a16="http://schemas.microsoft.com/office/drawing/2014/main" xmlns="" id="{D7EAED47-21B7-4EBE-9DCB-96DBBD6074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20733" y="4325657"/>
                      <a:ext cx="3057417" cy="144298"/>
                      <a:chOff x="9420733" y="4325657"/>
                      <a:chExt cx="3057417" cy="144298"/>
                    </a:xfrm>
                  </p:grpSpPr>
                  <p:sp>
                    <p:nvSpPr>
                      <p:cNvPr id="259" name="Rectangle 258">
                        <a:extLst>
                          <a:ext uri="{FF2B5EF4-FFF2-40B4-BE49-F238E27FC236}">
                            <a16:creationId xmlns:a16="http://schemas.microsoft.com/office/drawing/2014/main" xmlns="" id="{F08D6C4A-6840-4E0A-8A7E-19BE898C5F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55376" y="4325657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0" name="Rectangle 259">
                        <a:extLst>
                          <a:ext uri="{FF2B5EF4-FFF2-40B4-BE49-F238E27FC236}">
                            <a16:creationId xmlns:a16="http://schemas.microsoft.com/office/drawing/2014/main" xmlns="" id="{EA150761-B367-4FB9-AE5F-DA519178F8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58950" y="4325657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1" name="Rectangle 260">
                        <a:extLst>
                          <a:ext uri="{FF2B5EF4-FFF2-40B4-BE49-F238E27FC236}">
                            <a16:creationId xmlns:a16="http://schemas.microsoft.com/office/drawing/2014/main" xmlns="" id="{247196F1-C911-40D7-980E-49D7EFEFC6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62524" y="4325657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2" name="Rectangle 261">
                        <a:extLst>
                          <a:ext uri="{FF2B5EF4-FFF2-40B4-BE49-F238E27FC236}">
                            <a16:creationId xmlns:a16="http://schemas.microsoft.com/office/drawing/2014/main" xmlns="" id="{0853C1B9-EDC4-4C8D-9117-EE77F66AE2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27881" y="4325657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3" name="Rectangle 262">
                        <a:extLst>
                          <a:ext uri="{FF2B5EF4-FFF2-40B4-BE49-F238E27FC236}">
                            <a16:creationId xmlns:a16="http://schemas.microsoft.com/office/drawing/2014/main" xmlns="" id="{97D1FE89-178E-4670-AD8F-C22444AB19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19713" y="4325657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" name="Rectangle 263">
                        <a:extLst>
                          <a:ext uri="{FF2B5EF4-FFF2-40B4-BE49-F238E27FC236}">
                            <a16:creationId xmlns:a16="http://schemas.microsoft.com/office/drawing/2014/main" xmlns="" id="{A59E26FD-3CC4-489C-9F17-5CEF282AC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23287" y="4325657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5" name="Rectangle 264">
                        <a:extLst>
                          <a:ext uri="{FF2B5EF4-FFF2-40B4-BE49-F238E27FC236}">
                            <a16:creationId xmlns:a16="http://schemas.microsoft.com/office/drawing/2014/main" xmlns="" id="{7FA5CD82-CAFA-4F4D-9D78-67EAB3E5EF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0733" y="4325657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6" name="Rectangle 265">
                        <a:extLst>
                          <a:ext uri="{FF2B5EF4-FFF2-40B4-BE49-F238E27FC236}">
                            <a16:creationId xmlns:a16="http://schemas.microsoft.com/office/drawing/2014/main" xmlns="" id="{E5AB53D0-8C69-49A7-868B-D7C44AC016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4307" y="4325657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9" name="Group 248">
                      <a:extLst>
                        <a:ext uri="{FF2B5EF4-FFF2-40B4-BE49-F238E27FC236}">
                          <a16:creationId xmlns:a16="http://schemas.microsoft.com/office/drawing/2014/main" xmlns="" id="{ABCB598C-08D6-4205-9F56-8441D3A122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20733" y="4686474"/>
                      <a:ext cx="1022774" cy="743102"/>
                      <a:chOff x="5243508" y="4135174"/>
                      <a:chExt cx="1022774" cy="743102"/>
                    </a:xfrm>
                  </p:grpSpPr>
                  <p:sp>
                    <p:nvSpPr>
                      <p:cNvPr id="250" name="Rectangle 249">
                        <a:extLst>
                          <a:ext uri="{FF2B5EF4-FFF2-40B4-BE49-F238E27FC236}">
                            <a16:creationId xmlns:a16="http://schemas.microsoft.com/office/drawing/2014/main" xmlns="" id="{4199891C-2578-4547-BBB4-540AC3D1F9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43508" y="4135174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1" name="Rectangle 250">
                        <a:extLst>
                          <a:ext uri="{FF2B5EF4-FFF2-40B4-BE49-F238E27FC236}">
                            <a16:creationId xmlns:a16="http://schemas.microsoft.com/office/drawing/2014/main" xmlns="" id="{199E6C7D-E89E-4BDA-945F-75DDEECC66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47082" y="4135174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2" name="Rectangle 251">
                        <a:extLst>
                          <a:ext uri="{FF2B5EF4-FFF2-40B4-BE49-F238E27FC236}">
                            <a16:creationId xmlns:a16="http://schemas.microsoft.com/office/drawing/2014/main" xmlns="" id="{DCAF6764-EA4A-4940-AA5A-1C261E6E8F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50656" y="4135174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3" name="Rectangle 252">
                        <a:extLst>
                          <a:ext uri="{FF2B5EF4-FFF2-40B4-BE49-F238E27FC236}">
                            <a16:creationId xmlns:a16="http://schemas.microsoft.com/office/drawing/2014/main" xmlns="" id="{0481E25B-647F-4BB9-AD8D-9F23B19A6E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43508" y="4434576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Rectangle 253">
                        <a:extLst>
                          <a:ext uri="{FF2B5EF4-FFF2-40B4-BE49-F238E27FC236}">
                            <a16:creationId xmlns:a16="http://schemas.microsoft.com/office/drawing/2014/main" xmlns="" id="{97323EEB-E4D5-43F3-9D60-4CA96F7EB2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47082" y="4434576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5" name="Rectangle 254">
                        <a:extLst>
                          <a:ext uri="{FF2B5EF4-FFF2-40B4-BE49-F238E27FC236}">
                            <a16:creationId xmlns:a16="http://schemas.microsoft.com/office/drawing/2014/main" xmlns="" id="{FA17A54B-43A5-4E73-A030-F52711F222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50656" y="4434576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6" name="Rectangle 255">
                        <a:extLst>
                          <a:ext uri="{FF2B5EF4-FFF2-40B4-BE49-F238E27FC236}">
                            <a16:creationId xmlns:a16="http://schemas.microsoft.com/office/drawing/2014/main" xmlns="" id="{8A914D79-72EB-4438-B677-710C24BBAC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43508" y="4733978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7" name="Rectangle 256">
                        <a:extLst>
                          <a:ext uri="{FF2B5EF4-FFF2-40B4-BE49-F238E27FC236}">
                            <a16:creationId xmlns:a16="http://schemas.microsoft.com/office/drawing/2014/main" xmlns="" id="{A8DBF174-0241-44A8-9E09-DD71500B6F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47082" y="4733978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8" name="Rectangle 257">
                        <a:extLst>
                          <a:ext uri="{FF2B5EF4-FFF2-40B4-BE49-F238E27FC236}">
                            <a16:creationId xmlns:a16="http://schemas.microsoft.com/office/drawing/2014/main" xmlns="" id="{7F7B10F1-4DFD-43C0-B23C-F6126FC42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50656" y="4733978"/>
                        <a:ext cx="215626" cy="1442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26" name="Group 225">
                    <a:extLst>
                      <a:ext uri="{FF2B5EF4-FFF2-40B4-BE49-F238E27FC236}">
                        <a16:creationId xmlns:a16="http://schemas.microsoft.com/office/drawing/2014/main" xmlns="" id="{545C9D13-DF1A-41BC-9A72-05DBD73C09B4}"/>
                      </a:ext>
                    </a:extLst>
                  </p:cNvPr>
                  <p:cNvGrpSpPr/>
                  <p:nvPr/>
                </p:nvGrpSpPr>
                <p:grpSpPr>
                  <a:xfrm>
                    <a:off x="8193593" y="1213970"/>
                    <a:ext cx="2250191" cy="2344826"/>
                    <a:chOff x="9277830" y="1166736"/>
                    <a:chExt cx="2250191" cy="2344826"/>
                  </a:xfrm>
                </p:grpSpPr>
                <p:grpSp>
                  <p:nvGrpSpPr>
                    <p:cNvPr id="227" name="Group 226">
                      <a:extLst>
                        <a:ext uri="{FF2B5EF4-FFF2-40B4-BE49-F238E27FC236}">
                          <a16:creationId xmlns:a16="http://schemas.microsoft.com/office/drawing/2014/main" xmlns="" id="{C9C68A4C-A8AB-4072-9863-6139D6725A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30401" y="2180121"/>
                      <a:ext cx="731071" cy="1326166"/>
                      <a:chOff x="-772683" y="4329325"/>
                      <a:chExt cx="731071" cy="1692900"/>
                    </a:xfrm>
                  </p:grpSpPr>
                  <p:sp>
                    <p:nvSpPr>
                      <p:cNvPr id="241" name="Rectangle: Top Corners Rounded 240">
                        <a:extLst>
                          <a:ext uri="{FF2B5EF4-FFF2-40B4-BE49-F238E27FC236}">
                            <a16:creationId xmlns:a16="http://schemas.microsoft.com/office/drawing/2014/main" xmlns="" id="{3DBFCF07-4B95-44FE-AEB1-4B2532FC9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772683" y="4329325"/>
                        <a:ext cx="731071" cy="1692900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xmlns="" id="{BEF89C48-C382-495B-A11D-8A8FBB93C7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91792" y="4758361"/>
                        <a:ext cx="350180" cy="126386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8" name="Group 227">
                      <a:extLst>
                        <a:ext uri="{FF2B5EF4-FFF2-40B4-BE49-F238E27FC236}">
                          <a16:creationId xmlns:a16="http://schemas.microsoft.com/office/drawing/2014/main" xmlns="" id="{078619B4-50F4-42C3-8809-953968F6A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796950" y="2179890"/>
                      <a:ext cx="731071" cy="1326166"/>
                      <a:chOff x="-772683" y="4329325"/>
                      <a:chExt cx="731071" cy="1692900"/>
                    </a:xfrm>
                  </p:grpSpPr>
                  <p:sp>
                    <p:nvSpPr>
                      <p:cNvPr id="239" name="Rectangle: Top Corners Rounded 238">
                        <a:extLst>
                          <a:ext uri="{FF2B5EF4-FFF2-40B4-BE49-F238E27FC236}">
                            <a16:creationId xmlns:a16="http://schemas.microsoft.com/office/drawing/2014/main" xmlns="" id="{9776D6BC-126F-4393-A540-D3D9706999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772683" y="4329325"/>
                        <a:ext cx="731071" cy="1692900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0" name="Rectangle 239">
                        <a:extLst>
                          <a:ext uri="{FF2B5EF4-FFF2-40B4-BE49-F238E27FC236}">
                            <a16:creationId xmlns:a16="http://schemas.microsoft.com/office/drawing/2014/main" xmlns="" id="{6BF5C775-CBDD-4D5E-8AC9-85D81E9A36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91792" y="4758361"/>
                        <a:ext cx="350180" cy="126386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9" name="Group 228">
                      <a:extLst>
                        <a:ext uri="{FF2B5EF4-FFF2-40B4-BE49-F238E27FC236}">
                          <a16:creationId xmlns:a16="http://schemas.microsoft.com/office/drawing/2014/main" xmlns="" id="{7E0C5475-7976-400C-8C61-06602E315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7830" y="1166736"/>
                      <a:ext cx="424922" cy="2344826"/>
                      <a:chOff x="9277830" y="1166736"/>
                      <a:chExt cx="424922" cy="2344826"/>
                    </a:xfrm>
                  </p:grpSpPr>
                  <p:grpSp>
                    <p:nvGrpSpPr>
                      <p:cNvPr id="233" name="Group 232">
                        <a:extLst>
                          <a:ext uri="{FF2B5EF4-FFF2-40B4-BE49-F238E27FC236}">
                            <a16:creationId xmlns:a16="http://schemas.microsoft.com/office/drawing/2014/main" xmlns="" id="{2B0E0F9F-497E-4277-8F6A-0BBDBBE0E5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7830" y="1497989"/>
                        <a:ext cx="424922" cy="2013573"/>
                        <a:chOff x="2507828" y="1767064"/>
                        <a:chExt cx="424922" cy="214763"/>
                      </a:xfrm>
                    </p:grpSpPr>
                    <p:sp>
                      <p:nvSpPr>
                        <p:cNvPr id="237" name="Rectangle 236">
                          <a:extLst>
                            <a:ext uri="{FF2B5EF4-FFF2-40B4-BE49-F238E27FC236}">
                              <a16:creationId xmlns:a16="http://schemas.microsoft.com/office/drawing/2014/main" xmlns="" id="{93D0FC3F-AAE6-45AD-811F-32197B833B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07828" y="1767065"/>
                          <a:ext cx="424922" cy="214762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8" name="Rectangle 237">
                          <a:extLst>
                            <a:ext uri="{FF2B5EF4-FFF2-40B4-BE49-F238E27FC236}">
                              <a16:creationId xmlns:a16="http://schemas.microsoft.com/office/drawing/2014/main" xmlns="" id="{173D26B1-8EE8-46C1-94DF-786395B69A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09592" y="1767064"/>
                          <a:ext cx="223158" cy="21476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4" name="Group 233">
                        <a:extLst>
                          <a:ext uri="{FF2B5EF4-FFF2-40B4-BE49-F238E27FC236}">
                            <a16:creationId xmlns:a16="http://schemas.microsoft.com/office/drawing/2014/main" xmlns="" id="{564507B4-C5AA-4D24-B0FD-674F0C4181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7830" y="1166736"/>
                        <a:ext cx="424922" cy="407911"/>
                        <a:chOff x="2507828" y="1767064"/>
                        <a:chExt cx="424922" cy="268381"/>
                      </a:xfrm>
                    </p:grpSpPr>
                    <p:sp>
                      <p:nvSpPr>
                        <p:cNvPr id="235" name="Rectangle 234">
                          <a:extLst>
                            <a:ext uri="{FF2B5EF4-FFF2-40B4-BE49-F238E27FC236}">
                              <a16:creationId xmlns:a16="http://schemas.microsoft.com/office/drawing/2014/main" xmlns="" id="{7F4FCE08-A064-4C61-8C82-6DB0109C3C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07828" y="1767065"/>
                          <a:ext cx="424922" cy="26837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6" name="Rectangle 235">
                          <a:extLst>
                            <a:ext uri="{FF2B5EF4-FFF2-40B4-BE49-F238E27FC236}">
                              <a16:creationId xmlns:a16="http://schemas.microsoft.com/office/drawing/2014/main" xmlns="" id="{622ED9EC-233A-46CD-8AC9-CB38587240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09592" y="1767064"/>
                          <a:ext cx="223158" cy="26838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230" name="Rectangle 229">
                      <a:extLst>
                        <a:ext uri="{FF2B5EF4-FFF2-40B4-BE49-F238E27FC236}">
                          <a16:creationId xmlns:a16="http://schemas.microsoft.com/office/drawing/2014/main" xmlns="" id="{0E044CAD-D66D-4334-AB87-A5CBD42B88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02752" y="1757176"/>
                      <a:ext cx="1475089" cy="13716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Rectangle 230">
                      <a:extLst>
                        <a:ext uri="{FF2B5EF4-FFF2-40B4-BE49-F238E27FC236}">
                          <a16:creationId xmlns:a16="http://schemas.microsoft.com/office/drawing/2014/main" xmlns="" id="{D9B4FAEF-B031-4115-AE54-4CC6A275ED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6773" y="1780779"/>
                      <a:ext cx="91440" cy="53108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xmlns="" id="{4255B21D-A5A9-43EB-9BE2-BEA7067B7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7203" y="1756226"/>
                      <a:ext cx="91440" cy="53108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xmlns="" id="{82C6019D-A41F-4A3F-8EB2-A11678D53360}"/>
                  </a:ext>
                </a:extLst>
              </p:cNvPr>
              <p:cNvGrpSpPr/>
              <p:nvPr/>
            </p:nvGrpSpPr>
            <p:grpSpPr>
              <a:xfrm>
                <a:off x="6571435" y="1335205"/>
                <a:ext cx="1563516" cy="1740001"/>
                <a:chOff x="6715787" y="1495852"/>
                <a:chExt cx="1419163" cy="1579354"/>
              </a:xfrm>
            </p:grpSpPr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xmlns="" id="{F0B216E9-89EA-4F86-B247-87A096D6DB66}"/>
                    </a:ext>
                  </a:extLst>
                </p:cNvPr>
                <p:cNvSpPr/>
                <p:nvPr/>
              </p:nvSpPr>
              <p:spPr>
                <a:xfrm>
                  <a:off x="6715787" y="1495852"/>
                  <a:ext cx="989662" cy="1579354"/>
                </a:xfrm>
                <a:custGeom>
                  <a:avLst/>
                  <a:gdLst>
                    <a:gd name="connsiteX0" fmla="*/ 817516 w 1645921"/>
                    <a:gd name="connsiteY0" fmla="*/ 1935988 h 2169949"/>
                    <a:gd name="connsiteX1" fmla="*/ 513238 w 1645921"/>
                    <a:gd name="connsiteY1" fmla="*/ 2124229 h 2169949"/>
                    <a:gd name="connsiteX2" fmla="*/ 820226 w 1645921"/>
                    <a:gd name="connsiteY2" fmla="*/ 2124229 h 2169949"/>
                    <a:gd name="connsiteX3" fmla="*/ 848006 w 1645921"/>
                    <a:gd name="connsiteY3" fmla="*/ 1933084 h 2169949"/>
                    <a:gd name="connsiteX4" fmla="*/ 851058 w 1645921"/>
                    <a:gd name="connsiteY4" fmla="*/ 2124229 h 2169949"/>
                    <a:gd name="connsiteX5" fmla="*/ 1165501 w 1645921"/>
                    <a:gd name="connsiteY5" fmla="*/ 2124229 h 2169949"/>
                    <a:gd name="connsiteX6" fmla="*/ 483030 w 1645921"/>
                    <a:gd name="connsiteY6" fmla="*/ 1713663 h 2169949"/>
                    <a:gd name="connsiteX7" fmla="*/ 441567 w 1645921"/>
                    <a:gd name="connsiteY7" fmla="*/ 2124229 h 2169949"/>
                    <a:gd name="connsiteX8" fmla="*/ 456637 w 1645921"/>
                    <a:gd name="connsiteY8" fmla="*/ 2124229 h 2169949"/>
                    <a:gd name="connsiteX9" fmla="*/ 806082 w 1645921"/>
                    <a:gd name="connsiteY9" fmla="*/ 1908038 h 2169949"/>
                    <a:gd name="connsiteX10" fmla="*/ 483030 w 1645921"/>
                    <a:gd name="connsiteY10" fmla="*/ 1713663 h 2169949"/>
                    <a:gd name="connsiteX11" fmla="*/ 1192837 w 1645921"/>
                    <a:gd name="connsiteY11" fmla="*/ 1703681 h 2169949"/>
                    <a:gd name="connsiteX12" fmla="*/ 863251 w 1645921"/>
                    <a:gd name="connsiteY12" fmla="*/ 1907494 h 2169949"/>
                    <a:gd name="connsiteX13" fmla="*/ 1223376 w 1645921"/>
                    <a:gd name="connsiteY13" fmla="*/ 2124229 h 2169949"/>
                    <a:gd name="connsiteX14" fmla="*/ 1255703 w 1645921"/>
                    <a:gd name="connsiteY14" fmla="*/ 2124229 h 2169949"/>
                    <a:gd name="connsiteX15" fmla="*/ 813705 w 1645921"/>
                    <a:gd name="connsiteY15" fmla="*/ 1701321 h 2169949"/>
                    <a:gd name="connsiteX16" fmla="*/ 529673 w 1645921"/>
                    <a:gd name="connsiteY16" fmla="*/ 1704407 h 2169949"/>
                    <a:gd name="connsiteX17" fmla="*/ 529129 w 1645921"/>
                    <a:gd name="connsiteY17" fmla="*/ 1706584 h 2169949"/>
                    <a:gd name="connsiteX18" fmla="*/ 816608 w 1645921"/>
                    <a:gd name="connsiteY18" fmla="*/ 1879544 h 2169949"/>
                    <a:gd name="connsiteX19" fmla="*/ 813705 w 1645921"/>
                    <a:gd name="connsiteY19" fmla="*/ 1701321 h 2169949"/>
                    <a:gd name="connsiteX20" fmla="*/ 1143109 w 1645921"/>
                    <a:gd name="connsiteY20" fmla="*/ 1697147 h 2169949"/>
                    <a:gd name="connsiteX21" fmla="*/ 844376 w 1645921"/>
                    <a:gd name="connsiteY21" fmla="*/ 1700595 h 2169949"/>
                    <a:gd name="connsiteX22" fmla="*/ 847280 w 1645921"/>
                    <a:gd name="connsiteY22" fmla="*/ 1882630 h 2169949"/>
                    <a:gd name="connsiteX23" fmla="*/ 1143835 w 1645921"/>
                    <a:gd name="connsiteY23" fmla="*/ 1699143 h 2169949"/>
                    <a:gd name="connsiteX24" fmla="*/ 1143109 w 1645921"/>
                    <a:gd name="connsiteY24" fmla="*/ 1697147 h 2169949"/>
                    <a:gd name="connsiteX25" fmla="*/ 840565 w 1645921"/>
                    <a:gd name="connsiteY25" fmla="*/ 1456129 h 2169949"/>
                    <a:gd name="connsiteX26" fmla="*/ 844195 w 1645921"/>
                    <a:gd name="connsiteY26" fmla="*/ 1670287 h 2169949"/>
                    <a:gd name="connsiteX27" fmla="*/ 1144923 w 1645921"/>
                    <a:gd name="connsiteY27" fmla="*/ 1666838 h 2169949"/>
                    <a:gd name="connsiteX28" fmla="*/ 1145649 w 1645921"/>
                    <a:gd name="connsiteY28" fmla="*/ 1665205 h 2169949"/>
                    <a:gd name="connsiteX29" fmla="*/ 840565 w 1645921"/>
                    <a:gd name="connsiteY29" fmla="*/ 1456129 h 2169949"/>
                    <a:gd name="connsiteX30" fmla="*/ 810075 w 1645921"/>
                    <a:gd name="connsiteY30" fmla="*/ 1455403 h 2169949"/>
                    <a:gd name="connsiteX31" fmla="*/ 517695 w 1645921"/>
                    <a:gd name="connsiteY31" fmla="*/ 1674098 h 2169949"/>
                    <a:gd name="connsiteX32" fmla="*/ 813342 w 1645921"/>
                    <a:gd name="connsiteY32" fmla="*/ 1670650 h 2169949"/>
                    <a:gd name="connsiteX33" fmla="*/ 810075 w 1645921"/>
                    <a:gd name="connsiteY33" fmla="*/ 1455403 h 2169949"/>
                    <a:gd name="connsiteX34" fmla="*/ 530580 w 1645921"/>
                    <a:gd name="connsiteY34" fmla="*/ 1243604 h 2169949"/>
                    <a:gd name="connsiteX35" fmla="*/ 488656 w 1645921"/>
                    <a:gd name="connsiteY35" fmla="*/ 1658308 h 2169949"/>
                    <a:gd name="connsiteX36" fmla="*/ 797915 w 1645921"/>
                    <a:gd name="connsiteY36" fmla="*/ 1426909 h 2169949"/>
                    <a:gd name="connsiteX37" fmla="*/ 530580 w 1645921"/>
                    <a:gd name="connsiteY37" fmla="*/ 1243604 h 2169949"/>
                    <a:gd name="connsiteX38" fmla="*/ 836935 w 1645921"/>
                    <a:gd name="connsiteY38" fmla="*/ 1223277 h 2169949"/>
                    <a:gd name="connsiteX39" fmla="*/ 839658 w 1645921"/>
                    <a:gd name="connsiteY39" fmla="*/ 1395693 h 2169949"/>
                    <a:gd name="connsiteX40" fmla="*/ 1070150 w 1645921"/>
                    <a:gd name="connsiteY40" fmla="*/ 1223277 h 2169949"/>
                    <a:gd name="connsiteX41" fmla="*/ 836935 w 1645921"/>
                    <a:gd name="connsiteY41" fmla="*/ 1223277 h 2169949"/>
                    <a:gd name="connsiteX42" fmla="*/ 553085 w 1645921"/>
                    <a:gd name="connsiteY42" fmla="*/ 1223277 h 2169949"/>
                    <a:gd name="connsiteX43" fmla="*/ 809167 w 1645921"/>
                    <a:gd name="connsiteY43" fmla="*/ 1398778 h 2169949"/>
                    <a:gd name="connsiteX44" fmla="*/ 806445 w 1645921"/>
                    <a:gd name="connsiteY44" fmla="*/ 1223277 h 2169949"/>
                    <a:gd name="connsiteX45" fmla="*/ 553085 w 1645921"/>
                    <a:gd name="connsiteY45" fmla="*/ 1223277 h 2169949"/>
                    <a:gd name="connsiteX46" fmla="*/ 1121148 w 1645921"/>
                    <a:gd name="connsiteY46" fmla="*/ 1222551 h 2169949"/>
                    <a:gd name="connsiteX47" fmla="*/ 849095 w 1645921"/>
                    <a:gd name="connsiteY47" fmla="*/ 1426001 h 2169949"/>
                    <a:gd name="connsiteX48" fmla="*/ 1185940 w 1645921"/>
                    <a:gd name="connsiteY48" fmla="*/ 1656856 h 2169949"/>
                    <a:gd name="connsiteX49" fmla="*/ 1121148 w 1645921"/>
                    <a:gd name="connsiteY49" fmla="*/ 1222551 h 2169949"/>
                    <a:gd name="connsiteX50" fmla="*/ 803178 w 1645921"/>
                    <a:gd name="connsiteY50" fmla="*/ 1009119 h 2169949"/>
                    <a:gd name="connsiteX51" fmla="*/ 570690 w 1645921"/>
                    <a:gd name="connsiteY51" fmla="*/ 1191335 h 2169949"/>
                    <a:gd name="connsiteX52" fmla="*/ 805901 w 1645921"/>
                    <a:gd name="connsiteY52" fmla="*/ 1191335 h 2169949"/>
                    <a:gd name="connsiteX53" fmla="*/ 803178 w 1645921"/>
                    <a:gd name="connsiteY53" fmla="*/ 1009119 h 2169949"/>
                    <a:gd name="connsiteX54" fmla="*/ 833305 w 1645921"/>
                    <a:gd name="connsiteY54" fmla="*/ 992422 h 2169949"/>
                    <a:gd name="connsiteX55" fmla="*/ 836572 w 1645921"/>
                    <a:gd name="connsiteY55" fmla="*/ 1191154 h 2169949"/>
                    <a:gd name="connsiteX56" fmla="*/ 1087391 w 1645921"/>
                    <a:gd name="connsiteY56" fmla="*/ 1191154 h 2169949"/>
                    <a:gd name="connsiteX57" fmla="*/ 833305 w 1645921"/>
                    <a:gd name="connsiteY57" fmla="*/ 992422 h 2169949"/>
                    <a:gd name="connsiteX58" fmla="*/ 1055404 w 1645921"/>
                    <a:gd name="connsiteY58" fmla="*/ 817761 h 2169949"/>
                    <a:gd name="connsiteX59" fmla="*/ 1042745 w 1645921"/>
                    <a:gd name="connsiteY59" fmla="*/ 821277 h 2169949"/>
                    <a:gd name="connsiteX60" fmla="*/ 985031 w 1645921"/>
                    <a:gd name="connsiteY60" fmla="*/ 866468 h 2169949"/>
                    <a:gd name="connsiteX61" fmla="*/ 853269 w 1645921"/>
                    <a:gd name="connsiteY61" fmla="*/ 969918 h 2169949"/>
                    <a:gd name="connsiteX62" fmla="*/ 1113707 w 1645921"/>
                    <a:gd name="connsiteY62" fmla="*/ 1173549 h 2169949"/>
                    <a:gd name="connsiteX63" fmla="*/ 1099007 w 1645921"/>
                    <a:gd name="connsiteY63" fmla="*/ 1072459 h 2169949"/>
                    <a:gd name="connsiteX64" fmla="*/ 1079587 w 1645921"/>
                    <a:gd name="connsiteY64" fmla="*/ 943783 h 2169949"/>
                    <a:gd name="connsiteX65" fmla="*/ 1062346 w 1645921"/>
                    <a:gd name="connsiteY65" fmla="*/ 828537 h 2169949"/>
                    <a:gd name="connsiteX66" fmla="*/ 1055404 w 1645921"/>
                    <a:gd name="connsiteY66" fmla="*/ 817761 h 2169949"/>
                    <a:gd name="connsiteX67" fmla="*/ 576134 w 1645921"/>
                    <a:gd name="connsiteY67" fmla="*/ 791513 h 2169949"/>
                    <a:gd name="connsiteX68" fmla="*/ 537114 w 1645921"/>
                    <a:gd name="connsiteY68" fmla="*/ 1179357 h 2169949"/>
                    <a:gd name="connsiteX69" fmla="*/ 540744 w 1645921"/>
                    <a:gd name="connsiteY69" fmla="*/ 1177179 h 2169949"/>
                    <a:gd name="connsiteX70" fmla="*/ 796100 w 1645921"/>
                    <a:gd name="connsiteY70" fmla="*/ 976996 h 2169949"/>
                    <a:gd name="connsiteX71" fmla="*/ 796100 w 1645921"/>
                    <a:gd name="connsiteY71" fmla="*/ 963384 h 2169949"/>
                    <a:gd name="connsiteX72" fmla="*/ 618240 w 1645921"/>
                    <a:gd name="connsiteY72" fmla="*/ 824181 h 2169949"/>
                    <a:gd name="connsiteX73" fmla="*/ 576134 w 1645921"/>
                    <a:gd name="connsiteY73" fmla="*/ 791513 h 2169949"/>
                    <a:gd name="connsiteX74" fmla="*/ 832035 w 1645921"/>
                    <a:gd name="connsiteY74" fmla="*/ 779716 h 2169949"/>
                    <a:gd name="connsiteX75" fmla="*/ 832035 w 1645921"/>
                    <a:gd name="connsiteY75" fmla="*/ 948865 h 2169949"/>
                    <a:gd name="connsiteX76" fmla="*/ 1031534 w 1645921"/>
                    <a:gd name="connsiteY76" fmla="*/ 792496 h 2169949"/>
                    <a:gd name="connsiteX77" fmla="*/ 1031242 w 1645921"/>
                    <a:gd name="connsiteY77" fmla="*/ 791569 h 2169949"/>
                    <a:gd name="connsiteX78" fmla="*/ 1035405 w 1645921"/>
                    <a:gd name="connsiteY78" fmla="*/ 783570 h 2169949"/>
                    <a:gd name="connsiteX79" fmla="*/ 607714 w 1645921"/>
                    <a:gd name="connsiteY79" fmla="*/ 775723 h 2169949"/>
                    <a:gd name="connsiteX80" fmla="*/ 607351 w 1645921"/>
                    <a:gd name="connsiteY80" fmla="*/ 777720 h 2169949"/>
                    <a:gd name="connsiteX81" fmla="*/ 800637 w 1645921"/>
                    <a:gd name="connsiteY81" fmla="*/ 928901 h 2169949"/>
                    <a:gd name="connsiteX82" fmla="*/ 800637 w 1645921"/>
                    <a:gd name="connsiteY82" fmla="*/ 779353 h 2169949"/>
                    <a:gd name="connsiteX83" fmla="*/ 607714 w 1645921"/>
                    <a:gd name="connsiteY83" fmla="*/ 775723 h 2169949"/>
                    <a:gd name="connsiteX84" fmla="*/ 796931 w 1645921"/>
                    <a:gd name="connsiteY84" fmla="*/ 594770 h 2169949"/>
                    <a:gd name="connsiteX85" fmla="*/ 605840 w 1645921"/>
                    <a:gd name="connsiteY85" fmla="*/ 744540 h 2169949"/>
                    <a:gd name="connsiteX86" fmla="*/ 799169 w 1645921"/>
                    <a:gd name="connsiteY86" fmla="*/ 744540 h 2169949"/>
                    <a:gd name="connsiteX87" fmla="*/ 796931 w 1645921"/>
                    <a:gd name="connsiteY87" fmla="*/ 594770 h 2169949"/>
                    <a:gd name="connsiteX88" fmla="*/ 821693 w 1645921"/>
                    <a:gd name="connsiteY88" fmla="*/ 581046 h 2169949"/>
                    <a:gd name="connsiteX89" fmla="*/ 824378 w 1645921"/>
                    <a:gd name="connsiteY89" fmla="*/ 744391 h 2169949"/>
                    <a:gd name="connsiteX90" fmla="*/ 1030536 w 1645921"/>
                    <a:gd name="connsiteY90" fmla="*/ 744391 h 2169949"/>
                    <a:gd name="connsiteX91" fmla="*/ 821693 w 1645921"/>
                    <a:gd name="connsiteY91" fmla="*/ 581046 h 2169949"/>
                    <a:gd name="connsiteX92" fmla="*/ 1004245 w 1645921"/>
                    <a:gd name="connsiteY92" fmla="*/ 437486 h 2169949"/>
                    <a:gd name="connsiteX93" fmla="*/ 993840 w 1645921"/>
                    <a:gd name="connsiteY93" fmla="*/ 440376 h 2169949"/>
                    <a:gd name="connsiteX94" fmla="*/ 946402 w 1645921"/>
                    <a:gd name="connsiteY94" fmla="*/ 477520 h 2169949"/>
                    <a:gd name="connsiteX95" fmla="*/ 838102 w 1645921"/>
                    <a:gd name="connsiteY95" fmla="*/ 562549 h 2169949"/>
                    <a:gd name="connsiteX96" fmla="*/ 1052166 w 1645921"/>
                    <a:gd name="connsiteY96" fmla="*/ 729921 h 2169949"/>
                    <a:gd name="connsiteX97" fmla="*/ 1040084 w 1645921"/>
                    <a:gd name="connsiteY97" fmla="*/ 646831 h 2169949"/>
                    <a:gd name="connsiteX98" fmla="*/ 1024122 w 1645921"/>
                    <a:gd name="connsiteY98" fmla="*/ 541068 h 2169949"/>
                    <a:gd name="connsiteX99" fmla="*/ 1009951 w 1645921"/>
                    <a:gd name="connsiteY99" fmla="*/ 446343 h 2169949"/>
                    <a:gd name="connsiteX100" fmla="*/ 1004245 w 1645921"/>
                    <a:gd name="connsiteY100" fmla="*/ 437486 h 2169949"/>
                    <a:gd name="connsiteX101" fmla="*/ 610315 w 1645921"/>
                    <a:gd name="connsiteY101" fmla="*/ 415911 h 2169949"/>
                    <a:gd name="connsiteX102" fmla="*/ 578243 w 1645921"/>
                    <a:gd name="connsiteY102" fmla="*/ 734695 h 2169949"/>
                    <a:gd name="connsiteX103" fmla="*/ 581226 w 1645921"/>
                    <a:gd name="connsiteY103" fmla="*/ 732905 h 2169949"/>
                    <a:gd name="connsiteX104" fmla="*/ 791113 w 1645921"/>
                    <a:gd name="connsiteY104" fmla="*/ 568367 h 2169949"/>
                    <a:gd name="connsiteX105" fmla="*/ 791113 w 1645921"/>
                    <a:gd name="connsiteY105" fmla="*/ 557179 h 2169949"/>
                    <a:gd name="connsiteX106" fmla="*/ 644923 w 1645921"/>
                    <a:gd name="connsiteY106" fmla="*/ 442763 h 2169949"/>
                    <a:gd name="connsiteX107" fmla="*/ 610315 w 1645921"/>
                    <a:gd name="connsiteY107" fmla="*/ 415911 h 2169949"/>
                    <a:gd name="connsiteX108" fmla="*/ 1030322 w 1645921"/>
                    <a:gd name="connsiteY108" fmla="*/ 412680 h 2169949"/>
                    <a:gd name="connsiteX109" fmla="*/ 1030686 w 1645921"/>
                    <a:gd name="connsiteY109" fmla="*/ 414569 h 2169949"/>
                    <a:gd name="connsiteX110" fmla="*/ 1050973 w 1645921"/>
                    <a:gd name="connsiteY110" fmla="*/ 551361 h 2169949"/>
                    <a:gd name="connsiteX111" fmla="*/ 1068427 w 1645921"/>
                    <a:gd name="connsiteY111" fmla="*/ 666821 h 2169949"/>
                    <a:gd name="connsiteX112" fmla="*/ 1079316 w 1645921"/>
                    <a:gd name="connsiteY112" fmla="*/ 739618 h 2169949"/>
                    <a:gd name="connsiteX113" fmla="*/ 1079763 w 1645921"/>
                    <a:gd name="connsiteY113" fmla="*/ 743198 h 2169949"/>
                    <a:gd name="connsiteX114" fmla="*/ 1080791 w 1645921"/>
                    <a:gd name="connsiteY114" fmla="*/ 744748 h 2169949"/>
                    <a:gd name="connsiteX115" fmla="*/ 1476534 w 1645921"/>
                    <a:gd name="connsiteY115" fmla="*/ 412680 h 2169949"/>
                    <a:gd name="connsiteX116" fmla="*/ 820649 w 1645921"/>
                    <a:gd name="connsiteY116" fmla="*/ 412680 h 2169949"/>
                    <a:gd name="connsiteX117" fmla="*/ 820649 w 1645921"/>
                    <a:gd name="connsiteY117" fmla="*/ 545245 h 2169949"/>
                    <a:gd name="connsiteX118" fmla="*/ 989779 w 1645921"/>
                    <a:gd name="connsiteY118" fmla="*/ 412680 h 2169949"/>
                    <a:gd name="connsiteX119" fmla="*/ 646336 w 1645921"/>
                    <a:gd name="connsiteY119" fmla="*/ 412680 h 2169949"/>
                    <a:gd name="connsiteX120" fmla="*/ 794842 w 1645921"/>
                    <a:gd name="connsiteY120" fmla="*/ 528836 h 2169949"/>
                    <a:gd name="connsiteX121" fmla="*/ 794842 w 1645921"/>
                    <a:gd name="connsiteY121" fmla="*/ 412680 h 2169949"/>
                    <a:gd name="connsiteX122" fmla="*/ 171855 w 1645921"/>
                    <a:gd name="connsiteY122" fmla="*/ 412680 h 2169949"/>
                    <a:gd name="connsiteX123" fmla="*/ 553095 w 1645921"/>
                    <a:gd name="connsiteY123" fmla="*/ 732578 h 2169949"/>
                    <a:gd name="connsiteX124" fmla="*/ 562729 w 1645921"/>
                    <a:gd name="connsiteY124" fmla="*/ 639075 h 2169949"/>
                    <a:gd name="connsiteX125" fmla="*/ 570635 w 1645921"/>
                    <a:gd name="connsiteY125" fmla="*/ 559864 h 2169949"/>
                    <a:gd name="connsiteX126" fmla="*/ 580630 w 1645921"/>
                    <a:gd name="connsiteY126" fmla="*/ 462155 h 2169949"/>
                    <a:gd name="connsiteX127" fmla="*/ 585568 w 1645921"/>
                    <a:gd name="connsiteY127" fmla="*/ 412680 h 2169949"/>
                    <a:gd name="connsiteX128" fmla="*/ 789920 w 1645921"/>
                    <a:gd name="connsiteY128" fmla="*/ 135167 h 2169949"/>
                    <a:gd name="connsiteX129" fmla="*/ 630156 w 1645921"/>
                    <a:gd name="connsiteY129" fmla="*/ 377723 h 2169949"/>
                    <a:gd name="connsiteX130" fmla="*/ 794395 w 1645921"/>
                    <a:gd name="connsiteY130" fmla="*/ 380706 h 2169949"/>
                    <a:gd name="connsiteX131" fmla="*/ 791411 w 1645921"/>
                    <a:gd name="connsiteY131" fmla="*/ 135764 h 2169949"/>
                    <a:gd name="connsiteX132" fmla="*/ 789920 w 1645921"/>
                    <a:gd name="connsiteY132" fmla="*/ 135167 h 2169949"/>
                    <a:gd name="connsiteX133" fmla="*/ 818262 w 1645921"/>
                    <a:gd name="connsiteY133" fmla="*/ 127261 h 2169949"/>
                    <a:gd name="connsiteX134" fmla="*/ 816622 w 1645921"/>
                    <a:gd name="connsiteY134" fmla="*/ 127559 h 2169949"/>
                    <a:gd name="connsiteX135" fmla="*/ 819456 w 1645921"/>
                    <a:gd name="connsiteY135" fmla="*/ 381303 h 2169949"/>
                    <a:gd name="connsiteX136" fmla="*/ 989513 w 1645921"/>
                    <a:gd name="connsiteY136" fmla="*/ 384138 h 2169949"/>
                    <a:gd name="connsiteX137" fmla="*/ 818262 w 1645921"/>
                    <a:gd name="connsiteY137" fmla="*/ 127261 h 2169949"/>
                    <a:gd name="connsiteX138" fmla="*/ 762323 w 1645921"/>
                    <a:gd name="connsiteY138" fmla="*/ 118161 h 2169949"/>
                    <a:gd name="connsiteX139" fmla="*/ 658647 w 1645921"/>
                    <a:gd name="connsiteY139" fmla="*/ 118908 h 2169949"/>
                    <a:gd name="connsiteX140" fmla="*/ 642089 w 1645921"/>
                    <a:gd name="connsiteY140" fmla="*/ 120101 h 2169949"/>
                    <a:gd name="connsiteX141" fmla="*/ 638807 w 1645921"/>
                    <a:gd name="connsiteY141" fmla="*/ 135914 h 2169949"/>
                    <a:gd name="connsiteX142" fmla="*/ 638658 w 1645921"/>
                    <a:gd name="connsiteY142" fmla="*/ 136659 h 2169949"/>
                    <a:gd name="connsiteX143" fmla="*/ 628812 w 1645921"/>
                    <a:gd name="connsiteY143" fmla="*/ 232876 h 2169949"/>
                    <a:gd name="connsiteX144" fmla="*/ 620310 w 1645921"/>
                    <a:gd name="connsiteY144" fmla="*/ 316562 h 2169949"/>
                    <a:gd name="connsiteX145" fmla="*/ 617028 w 1645921"/>
                    <a:gd name="connsiteY145" fmla="*/ 350424 h 2169949"/>
                    <a:gd name="connsiteX146" fmla="*/ 618371 w 1645921"/>
                    <a:gd name="connsiteY146" fmla="*/ 350723 h 2169949"/>
                    <a:gd name="connsiteX147" fmla="*/ 771720 w 1645921"/>
                    <a:gd name="connsiteY147" fmla="*/ 118161 h 2169949"/>
                    <a:gd name="connsiteX148" fmla="*/ 762323 w 1645921"/>
                    <a:gd name="connsiteY148" fmla="*/ 118161 h 2169949"/>
                    <a:gd name="connsiteX149" fmla="*/ 954457 w 1645921"/>
                    <a:gd name="connsiteY149" fmla="*/ 116819 h 2169949"/>
                    <a:gd name="connsiteX150" fmla="*/ 886733 w 1645921"/>
                    <a:gd name="connsiteY150" fmla="*/ 117416 h 2169949"/>
                    <a:gd name="connsiteX151" fmla="*/ 841384 w 1645921"/>
                    <a:gd name="connsiteY151" fmla="*/ 117416 h 2169949"/>
                    <a:gd name="connsiteX152" fmla="*/ 993392 w 1645921"/>
                    <a:gd name="connsiteY152" fmla="*/ 345800 h 2169949"/>
                    <a:gd name="connsiteX153" fmla="*/ 994585 w 1645921"/>
                    <a:gd name="connsiteY153" fmla="*/ 345352 h 2169949"/>
                    <a:gd name="connsiteX154" fmla="*/ 989513 w 1645921"/>
                    <a:gd name="connsiteY154" fmla="*/ 308208 h 2169949"/>
                    <a:gd name="connsiteX155" fmla="*/ 961767 w 1645921"/>
                    <a:gd name="connsiteY155" fmla="*/ 123233 h 2169949"/>
                    <a:gd name="connsiteX156" fmla="*/ 954457 w 1645921"/>
                    <a:gd name="connsiteY156" fmla="*/ 116819 h 2169949"/>
                    <a:gd name="connsiteX157" fmla="*/ 686185 w 1645921"/>
                    <a:gd name="connsiteY157" fmla="*/ 0 h 2169949"/>
                    <a:gd name="connsiteX158" fmla="*/ 934104 w 1645921"/>
                    <a:gd name="connsiteY158" fmla="*/ 0 h 2169949"/>
                    <a:gd name="connsiteX159" fmla="*/ 970742 w 1645921"/>
                    <a:gd name="connsiteY159" fmla="*/ 36638 h 2169949"/>
                    <a:gd name="connsiteX160" fmla="*/ 961098 w 1645921"/>
                    <a:gd name="connsiteY160" fmla="*/ 59922 h 2169949"/>
                    <a:gd name="connsiteX161" fmla="*/ 1051055 w 1645921"/>
                    <a:gd name="connsiteY161" fmla="*/ 59922 h 2169949"/>
                    <a:gd name="connsiteX162" fmla="*/ 1073915 w 1645921"/>
                    <a:gd name="connsiteY162" fmla="*/ 82782 h 2169949"/>
                    <a:gd name="connsiteX163" fmla="*/ 1073914 w 1645921"/>
                    <a:gd name="connsiteY163" fmla="*/ 82782 h 2169949"/>
                    <a:gd name="connsiteX164" fmla="*/ 1051054 w 1645921"/>
                    <a:gd name="connsiteY164" fmla="*/ 105642 h 2169949"/>
                    <a:gd name="connsiteX165" fmla="*/ 984543 w 1645921"/>
                    <a:gd name="connsiteY165" fmla="*/ 105642 h 2169949"/>
                    <a:gd name="connsiteX166" fmla="*/ 1025912 w 1645921"/>
                    <a:gd name="connsiteY166" fmla="*/ 382944 h 2169949"/>
                    <a:gd name="connsiteX167" fmla="*/ 1029492 w 1645921"/>
                    <a:gd name="connsiteY167" fmla="*/ 382348 h 2169949"/>
                    <a:gd name="connsiteX168" fmla="*/ 1029641 w 1645921"/>
                    <a:gd name="connsiteY168" fmla="*/ 383839 h 2169949"/>
                    <a:gd name="connsiteX169" fmla="*/ 1029470 w 1645921"/>
                    <a:gd name="connsiteY169" fmla="*/ 385248 h 2169949"/>
                    <a:gd name="connsiteX170" fmla="*/ 1157032 w 1645921"/>
                    <a:gd name="connsiteY170" fmla="*/ 385248 h 2169949"/>
                    <a:gd name="connsiteX171" fmla="*/ 1157032 w 1645921"/>
                    <a:gd name="connsiteY171" fmla="*/ 310832 h 2169949"/>
                    <a:gd name="connsiteX172" fmla="*/ 1126536 w 1645921"/>
                    <a:gd name="connsiteY172" fmla="*/ 310832 h 2169949"/>
                    <a:gd name="connsiteX173" fmla="*/ 1117392 w 1645921"/>
                    <a:gd name="connsiteY173" fmla="*/ 301688 h 2169949"/>
                    <a:gd name="connsiteX174" fmla="*/ 1126536 w 1645921"/>
                    <a:gd name="connsiteY174" fmla="*/ 292544 h 2169949"/>
                    <a:gd name="connsiteX175" fmla="*/ 1157032 w 1645921"/>
                    <a:gd name="connsiteY175" fmla="*/ 292544 h 2169949"/>
                    <a:gd name="connsiteX176" fmla="*/ 1157032 w 1645921"/>
                    <a:gd name="connsiteY176" fmla="*/ 282034 h 2169949"/>
                    <a:gd name="connsiteX177" fmla="*/ 1126536 w 1645921"/>
                    <a:gd name="connsiteY177" fmla="*/ 282034 h 2169949"/>
                    <a:gd name="connsiteX178" fmla="*/ 1117392 w 1645921"/>
                    <a:gd name="connsiteY178" fmla="*/ 272890 h 2169949"/>
                    <a:gd name="connsiteX179" fmla="*/ 1126536 w 1645921"/>
                    <a:gd name="connsiteY179" fmla="*/ 263746 h 2169949"/>
                    <a:gd name="connsiteX180" fmla="*/ 1157032 w 1645921"/>
                    <a:gd name="connsiteY180" fmla="*/ 263746 h 2169949"/>
                    <a:gd name="connsiteX181" fmla="*/ 1157032 w 1645921"/>
                    <a:gd name="connsiteY181" fmla="*/ 253236 h 2169949"/>
                    <a:gd name="connsiteX182" fmla="*/ 1126536 w 1645921"/>
                    <a:gd name="connsiteY182" fmla="*/ 253236 h 2169949"/>
                    <a:gd name="connsiteX183" fmla="*/ 1117392 w 1645921"/>
                    <a:gd name="connsiteY183" fmla="*/ 244092 h 2169949"/>
                    <a:gd name="connsiteX184" fmla="*/ 1126536 w 1645921"/>
                    <a:gd name="connsiteY184" fmla="*/ 234948 h 2169949"/>
                    <a:gd name="connsiteX185" fmla="*/ 1157032 w 1645921"/>
                    <a:gd name="connsiteY185" fmla="*/ 234948 h 2169949"/>
                    <a:gd name="connsiteX186" fmla="*/ 1157032 w 1645921"/>
                    <a:gd name="connsiteY186" fmla="*/ 219866 h 2169949"/>
                    <a:gd name="connsiteX187" fmla="*/ 1170748 w 1645921"/>
                    <a:gd name="connsiteY187" fmla="*/ 206150 h 2169949"/>
                    <a:gd name="connsiteX188" fmla="*/ 1184464 w 1645921"/>
                    <a:gd name="connsiteY188" fmla="*/ 219866 h 2169949"/>
                    <a:gd name="connsiteX189" fmla="*/ 1184464 w 1645921"/>
                    <a:gd name="connsiteY189" fmla="*/ 234948 h 2169949"/>
                    <a:gd name="connsiteX190" fmla="*/ 1210556 w 1645921"/>
                    <a:gd name="connsiteY190" fmla="*/ 234948 h 2169949"/>
                    <a:gd name="connsiteX191" fmla="*/ 1219700 w 1645921"/>
                    <a:gd name="connsiteY191" fmla="*/ 244092 h 2169949"/>
                    <a:gd name="connsiteX192" fmla="*/ 1210556 w 1645921"/>
                    <a:gd name="connsiteY192" fmla="*/ 253236 h 2169949"/>
                    <a:gd name="connsiteX193" fmla="*/ 1184464 w 1645921"/>
                    <a:gd name="connsiteY193" fmla="*/ 253236 h 2169949"/>
                    <a:gd name="connsiteX194" fmla="*/ 1184464 w 1645921"/>
                    <a:gd name="connsiteY194" fmla="*/ 263746 h 2169949"/>
                    <a:gd name="connsiteX195" fmla="*/ 1210556 w 1645921"/>
                    <a:gd name="connsiteY195" fmla="*/ 263746 h 2169949"/>
                    <a:gd name="connsiteX196" fmla="*/ 1219700 w 1645921"/>
                    <a:gd name="connsiteY196" fmla="*/ 272890 h 2169949"/>
                    <a:gd name="connsiteX197" fmla="*/ 1210556 w 1645921"/>
                    <a:gd name="connsiteY197" fmla="*/ 282034 h 2169949"/>
                    <a:gd name="connsiteX198" fmla="*/ 1184464 w 1645921"/>
                    <a:gd name="connsiteY198" fmla="*/ 282034 h 2169949"/>
                    <a:gd name="connsiteX199" fmla="*/ 1184464 w 1645921"/>
                    <a:gd name="connsiteY199" fmla="*/ 292544 h 2169949"/>
                    <a:gd name="connsiteX200" fmla="*/ 1210556 w 1645921"/>
                    <a:gd name="connsiteY200" fmla="*/ 292544 h 2169949"/>
                    <a:gd name="connsiteX201" fmla="*/ 1219700 w 1645921"/>
                    <a:gd name="connsiteY201" fmla="*/ 301688 h 2169949"/>
                    <a:gd name="connsiteX202" fmla="*/ 1210556 w 1645921"/>
                    <a:gd name="connsiteY202" fmla="*/ 310832 h 2169949"/>
                    <a:gd name="connsiteX203" fmla="*/ 1184464 w 1645921"/>
                    <a:gd name="connsiteY203" fmla="*/ 310832 h 2169949"/>
                    <a:gd name="connsiteX204" fmla="*/ 1184464 w 1645921"/>
                    <a:gd name="connsiteY204" fmla="*/ 385248 h 2169949"/>
                    <a:gd name="connsiteX205" fmla="*/ 1315794 w 1645921"/>
                    <a:gd name="connsiteY205" fmla="*/ 385248 h 2169949"/>
                    <a:gd name="connsiteX206" fmla="*/ 1315794 w 1645921"/>
                    <a:gd name="connsiteY206" fmla="*/ 310832 h 2169949"/>
                    <a:gd name="connsiteX207" fmla="*/ 1286537 w 1645921"/>
                    <a:gd name="connsiteY207" fmla="*/ 310832 h 2169949"/>
                    <a:gd name="connsiteX208" fmla="*/ 1277393 w 1645921"/>
                    <a:gd name="connsiteY208" fmla="*/ 301688 h 2169949"/>
                    <a:gd name="connsiteX209" fmla="*/ 1286537 w 1645921"/>
                    <a:gd name="connsiteY209" fmla="*/ 292544 h 2169949"/>
                    <a:gd name="connsiteX210" fmla="*/ 1315794 w 1645921"/>
                    <a:gd name="connsiteY210" fmla="*/ 292544 h 2169949"/>
                    <a:gd name="connsiteX211" fmla="*/ 1315794 w 1645921"/>
                    <a:gd name="connsiteY211" fmla="*/ 282034 h 2169949"/>
                    <a:gd name="connsiteX212" fmla="*/ 1286537 w 1645921"/>
                    <a:gd name="connsiteY212" fmla="*/ 282034 h 2169949"/>
                    <a:gd name="connsiteX213" fmla="*/ 1277393 w 1645921"/>
                    <a:gd name="connsiteY213" fmla="*/ 272890 h 2169949"/>
                    <a:gd name="connsiteX214" fmla="*/ 1286537 w 1645921"/>
                    <a:gd name="connsiteY214" fmla="*/ 263746 h 2169949"/>
                    <a:gd name="connsiteX215" fmla="*/ 1315794 w 1645921"/>
                    <a:gd name="connsiteY215" fmla="*/ 263746 h 2169949"/>
                    <a:gd name="connsiteX216" fmla="*/ 1315794 w 1645921"/>
                    <a:gd name="connsiteY216" fmla="*/ 253236 h 2169949"/>
                    <a:gd name="connsiteX217" fmla="*/ 1286537 w 1645921"/>
                    <a:gd name="connsiteY217" fmla="*/ 253236 h 2169949"/>
                    <a:gd name="connsiteX218" fmla="*/ 1277393 w 1645921"/>
                    <a:gd name="connsiteY218" fmla="*/ 244092 h 2169949"/>
                    <a:gd name="connsiteX219" fmla="*/ 1286537 w 1645921"/>
                    <a:gd name="connsiteY219" fmla="*/ 234948 h 2169949"/>
                    <a:gd name="connsiteX220" fmla="*/ 1315794 w 1645921"/>
                    <a:gd name="connsiteY220" fmla="*/ 234948 h 2169949"/>
                    <a:gd name="connsiteX221" fmla="*/ 1315794 w 1645921"/>
                    <a:gd name="connsiteY221" fmla="*/ 219866 h 2169949"/>
                    <a:gd name="connsiteX222" fmla="*/ 1329510 w 1645921"/>
                    <a:gd name="connsiteY222" fmla="*/ 206150 h 2169949"/>
                    <a:gd name="connsiteX223" fmla="*/ 1343226 w 1645921"/>
                    <a:gd name="connsiteY223" fmla="*/ 219866 h 2169949"/>
                    <a:gd name="connsiteX224" fmla="*/ 1343226 w 1645921"/>
                    <a:gd name="connsiteY224" fmla="*/ 234948 h 2169949"/>
                    <a:gd name="connsiteX225" fmla="*/ 1370557 w 1645921"/>
                    <a:gd name="connsiteY225" fmla="*/ 234948 h 2169949"/>
                    <a:gd name="connsiteX226" fmla="*/ 1379701 w 1645921"/>
                    <a:gd name="connsiteY226" fmla="*/ 244092 h 2169949"/>
                    <a:gd name="connsiteX227" fmla="*/ 1370557 w 1645921"/>
                    <a:gd name="connsiteY227" fmla="*/ 253236 h 2169949"/>
                    <a:gd name="connsiteX228" fmla="*/ 1343226 w 1645921"/>
                    <a:gd name="connsiteY228" fmla="*/ 253236 h 2169949"/>
                    <a:gd name="connsiteX229" fmla="*/ 1343226 w 1645921"/>
                    <a:gd name="connsiteY229" fmla="*/ 263746 h 2169949"/>
                    <a:gd name="connsiteX230" fmla="*/ 1370557 w 1645921"/>
                    <a:gd name="connsiteY230" fmla="*/ 263746 h 2169949"/>
                    <a:gd name="connsiteX231" fmla="*/ 1379701 w 1645921"/>
                    <a:gd name="connsiteY231" fmla="*/ 272890 h 2169949"/>
                    <a:gd name="connsiteX232" fmla="*/ 1370557 w 1645921"/>
                    <a:gd name="connsiteY232" fmla="*/ 282034 h 2169949"/>
                    <a:gd name="connsiteX233" fmla="*/ 1343226 w 1645921"/>
                    <a:gd name="connsiteY233" fmla="*/ 282034 h 2169949"/>
                    <a:gd name="connsiteX234" fmla="*/ 1343226 w 1645921"/>
                    <a:gd name="connsiteY234" fmla="*/ 292544 h 2169949"/>
                    <a:gd name="connsiteX235" fmla="*/ 1370557 w 1645921"/>
                    <a:gd name="connsiteY235" fmla="*/ 292544 h 2169949"/>
                    <a:gd name="connsiteX236" fmla="*/ 1379701 w 1645921"/>
                    <a:gd name="connsiteY236" fmla="*/ 301688 h 2169949"/>
                    <a:gd name="connsiteX237" fmla="*/ 1370557 w 1645921"/>
                    <a:gd name="connsiteY237" fmla="*/ 310832 h 2169949"/>
                    <a:gd name="connsiteX238" fmla="*/ 1343226 w 1645921"/>
                    <a:gd name="connsiteY238" fmla="*/ 310832 h 2169949"/>
                    <a:gd name="connsiteX239" fmla="*/ 1343226 w 1645921"/>
                    <a:gd name="connsiteY239" fmla="*/ 385248 h 2169949"/>
                    <a:gd name="connsiteX240" fmla="*/ 1497488 w 1645921"/>
                    <a:gd name="connsiteY240" fmla="*/ 385248 h 2169949"/>
                    <a:gd name="connsiteX241" fmla="*/ 1505347 w 1645921"/>
                    <a:gd name="connsiteY241" fmla="*/ 388503 h 2169949"/>
                    <a:gd name="connsiteX242" fmla="*/ 1505405 w 1645921"/>
                    <a:gd name="connsiteY242" fmla="*/ 388454 h 2169949"/>
                    <a:gd name="connsiteX243" fmla="*/ 1524728 w 1645921"/>
                    <a:gd name="connsiteY243" fmla="*/ 390145 h 2169949"/>
                    <a:gd name="connsiteX244" fmla="*/ 1523038 w 1645921"/>
                    <a:gd name="connsiteY244" fmla="*/ 409469 h 2169949"/>
                    <a:gd name="connsiteX245" fmla="*/ 1085083 w 1645921"/>
                    <a:gd name="connsiteY245" fmla="*/ 776956 h 2169949"/>
                    <a:gd name="connsiteX246" fmla="*/ 1087573 w 1645921"/>
                    <a:gd name="connsiteY246" fmla="*/ 789880 h 2169949"/>
                    <a:gd name="connsiteX247" fmla="*/ 1112255 w 1645921"/>
                    <a:gd name="connsiteY247" fmla="*/ 956306 h 2169949"/>
                    <a:gd name="connsiteX248" fmla="*/ 1133490 w 1645921"/>
                    <a:gd name="connsiteY248" fmla="*/ 1096779 h 2169949"/>
                    <a:gd name="connsiteX249" fmla="*/ 1146738 w 1645921"/>
                    <a:gd name="connsiteY249" fmla="*/ 1185346 h 2169949"/>
                    <a:gd name="connsiteX250" fmla="*/ 1147283 w 1645921"/>
                    <a:gd name="connsiteY250" fmla="*/ 1189702 h 2169949"/>
                    <a:gd name="connsiteX251" fmla="*/ 1153816 w 1645921"/>
                    <a:gd name="connsiteY251" fmla="*/ 1215292 h 2169949"/>
                    <a:gd name="connsiteX252" fmla="*/ 1156176 w 1645921"/>
                    <a:gd name="connsiteY252" fmla="*/ 1249956 h 2169949"/>
                    <a:gd name="connsiteX253" fmla="*/ 1190114 w 1645921"/>
                    <a:gd name="connsiteY253" fmla="*/ 1475367 h 2169949"/>
                    <a:gd name="connsiteX254" fmla="*/ 1217701 w 1645921"/>
                    <a:gd name="connsiteY254" fmla="*/ 1659579 h 2169949"/>
                    <a:gd name="connsiteX255" fmla="*/ 1221875 w 1645921"/>
                    <a:gd name="connsiteY255" fmla="*/ 1665931 h 2169949"/>
                    <a:gd name="connsiteX256" fmla="*/ 1224235 w 1645921"/>
                    <a:gd name="connsiteY256" fmla="*/ 1671920 h 2169949"/>
                    <a:gd name="connsiteX257" fmla="*/ 1235668 w 1645921"/>
                    <a:gd name="connsiteY257" fmla="*/ 1781903 h 2169949"/>
                    <a:gd name="connsiteX258" fmla="*/ 1258718 w 1645921"/>
                    <a:gd name="connsiteY258" fmla="*/ 1935625 h 2169949"/>
                    <a:gd name="connsiteX259" fmla="*/ 1281222 w 1645921"/>
                    <a:gd name="connsiteY259" fmla="*/ 2087713 h 2169949"/>
                    <a:gd name="connsiteX260" fmla="*/ 1286826 w 1645921"/>
                    <a:gd name="connsiteY260" fmla="*/ 2124229 h 2169949"/>
                    <a:gd name="connsiteX261" fmla="*/ 1623061 w 1645921"/>
                    <a:gd name="connsiteY261" fmla="*/ 2124229 h 2169949"/>
                    <a:gd name="connsiteX262" fmla="*/ 1636122 w 1645921"/>
                    <a:gd name="connsiteY262" fmla="*/ 2129640 h 2169949"/>
                    <a:gd name="connsiteX263" fmla="*/ 1640572 w 1645921"/>
                    <a:gd name="connsiteY263" fmla="*/ 2129637 h 2169949"/>
                    <a:gd name="connsiteX264" fmla="*/ 1640572 w 1645921"/>
                    <a:gd name="connsiteY264" fmla="*/ 2134176 h 2169949"/>
                    <a:gd name="connsiteX265" fmla="*/ 1645921 w 1645921"/>
                    <a:gd name="connsiteY265" fmla="*/ 2147089 h 2169949"/>
                    <a:gd name="connsiteX266" fmla="*/ 1645920 w 1645921"/>
                    <a:gd name="connsiteY266" fmla="*/ 2147089 h 2169949"/>
                    <a:gd name="connsiteX267" fmla="*/ 1640572 w 1645921"/>
                    <a:gd name="connsiteY267" fmla="*/ 2160000 h 2169949"/>
                    <a:gd name="connsiteX268" fmla="*/ 1640572 w 1645921"/>
                    <a:gd name="connsiteY268" fmla="*/ 2166683 h 2169949"/>
                    <a:gd name="connsiteX269" fmla="*/ 1630945 w 1645921"/>
                    <a:gd name="connsiteY269" fmla="*/ 2166683 h 2169949"/>
                    <a:gd name="connsiteX270" fmla="*/ 1623060 w 1645921"/>
                    <a:gd name="connsiteY270" fmla="*/ 2169949 h 2169949"/>
                    <a:gd name="connsiteX271" fmla="*/ 22860 w 1645921"/>
                    <a:gd name="connsiteY271" fmla="*/ 2169948 h 2169949"/>
                    <a:gd name="connsiteX272" fmla="*/ 14978 w 1645921"/>
                    <a:gd name="connsiteY272" fmla="*/ 2166683 h 2169949"/>
                    <a:gd name="connsiteX273" fmla="*/ 5349 w 1645921"/>
                    <a:gd name="connsiteY273" fmla="*/ 2166683 h 2169949"/>
                    <a:gd name="connsiteX274" fmla="*/ 5349 w 1645921"/>
                    <a:gd name="connsiteY274" fmla="*/ 2160002 h 2169949"/>
                    <a:gd name="connsiteX275" fmla="*/ 0 w 1645921"/>
                    <a:gd name="connsiteY275" fmla="*/ 2147089 h 2169949"/>
                    <a:gd name="connsiteX276" fmla="*/ 6696 w 1645921"/>
                    <a:gd name="connsiteY276" fmla="*/ 2130925 h 2169949"/>
                    <a:gd name="connsiteX277" fmla="*/ 22860 w 1645921"/>
                    <a:gd name="connsiteY277" fmla="*/ 2124229 h 2169949"/>
                    <a:gd name="connsiteX278" fmla="*/ 410941 w 1645921"/>
                    <a:gd name="connsiteY278" fmla="*/ 2124229 h 2169949"/>
                    <a:gd name="connsiteX279" fmla="*/ 415334 w 1645921"/>
                    <a:gd name="connsiteY279" fmla="*/ 2082631 h 2169949"/>
                    <a:gd name="connsiteX280" fmla="*/ 427676 w 1645921"/>
                    <a:gd name="connsiteY280" fmla="*/ 1961033 h 2169949"/>
                    <a:gd name="connsiteX281" fmla="*/ 437295 w 1645921"/>
                    <a:gd name="connsiteY281" fmla="*/ 1862847 h 2169949"/>
                    <a:gd name="connsiteX282" fmla="*/ 449455 w 1645921"/>
                    <a:gd name="connsiteY282" fmla="*/ 1745786 h 2169949"/>
                    <a:gd name="connsiteX283" fmla="*/ 453447 w 1645921"/>
                    <a:gd name="connsiteY283" fmla="*/ 1706221 h 2169949"/>
                    <a:gd name="connsiteX284" fmla="*/ 444554 w 1645921"/>
                    <a:gd name="connsiteY284" fmla="*/ 1691158 h 2169949"/>
                    <a:gd name="connsiteX285" fmla="*/ 458348 w 1645921"/>
                    <a:gd name="connsiteY285" fmla="*/ 1653227 h 2169949"/>
                    <a:gd name="connsiteX286" fmla="*/ 475045 w 1645921"/>
                    <a:gd name="connsiteY286" fmla="*/ 1492971 h 2169949"/>
                    <a:gd name="connsiteX287" fmla="*/ 488112 w 1645921"/>
                    <a:gd name="connsiteY287" fmla="*/ 1357761 h 2169949"/>
                    <a:gd name="connsiteX288" fmla="*/ 501179 w 1645921"/>
                    <a:gd name="connsiteY288" fmla="*/ 1231626 h 2169949"/>
                    <a:gd name="connsiteX289" fmla="*/ 490834 w 1645921"/>
                    <a:gd name="connsiteY289" fmla="*/ 1215473 h 2169949"/>
                    <a:gd name="connsiteX290" fmla="*/ 505898 w 1645921"/>
                    <a:gd name="connsiteY290" fmla="*/ 1182805 h 2169949"/>
                    <a:gd name="connsiteX291" fmla="*/ 518239 w 1645921"/>
                    <a:gd name="connsiteY291" fmla="*/ 1063022 h 2169949"/>
                    <a:gd name="connsiteX292" fmla="*/ 527858 w 1645921"/>
                    <a:gd name="connsiteY292" fmla="*/ 966651 h 2169949"/>
                    <a:gd name="connsiteX293" fmla="*/ 540018 w 1645921"/>
                    <a:gd name="connsiteY293" fmla="*/ 847775 h 2169949"/>
                    <a:gd name="connsiteX294" fmla="*/ 548341 w 1645921"/>
                    <a:gd name="connsiteY294" fmla="*/ 764399 h 2169949"/>
                    <a:gd name="connsiteX295" fmla="*/ 132037 w 1645921"/>
                    <a:gd name="connsiteY295" fmla="*/ 415079 h 2169949"/>
                    <a:gd name="connsiteX296" fmla="*/ 129621 w 1645921"/>
                    <a:gd name="connsiteY296" fmla="*/ 410438 h 2169949"/>
                    <a:gd name="connsiteX297" fmla="*/ 125334 w 1645921"/>
                    <a:gd name="connsiteY297" fmla="*/ 408662 h 2169949"/>
                    <a:gd name="connsiteX298" fmla="*/ 121316 w 1645921"/>
                    <a:gd name="connsiteY298" fmla="*/ 398964 h 2169949"/>
                    <a:gd name="connsiteX299" fmla="*/ 135032 w 1645921"/>
                    <a:gd name="connsiteY299" fmla="*/ 385248 h 2169949"/>
                    <a:gd name="connsiteX300" fmla="*/ 301963 w 1645921"/>
                    <a:gd name="connsiteY300" fmla="*/ 385248 h 2169949"/>
                    <a:gd name="connsiteX301" fmla="*/ 301963 w 1645921"/>
                    <a:gd name="connsiteY301" fmla="*/ 319242 h 2169949"/>
                    <a:gd name="connsiteX302" fmla="*/ 274367 w 1645921"/>
                    <a:gd name="connsiteY302" fmla="*/ 319242 h 2169949"/>
                    <a:gd name="connsiteX303" fmla="*/ 265223 w 1645921"/>
                    <a:gd name="connsiteY303" fmla="*/ 310098 h 2169949"/>
                    <a:gd name="connsiteX304" fmla="*/ 274367 w 1645921"/>
                    <a:gd name="connsiteY304" fmla="*/ 300954 h 2169949"/>
                    <a:gd name="connsiteX305" fmla="*/ 301963 w 1645921"/>
                    <a:gd name="connsiteY305" fmla="*/ 300954 h 2169949"/>
                    <a:gd name="connsiteX306" fmla="*/ 301963 w 1645921"/>
                    <a:gd name="connsiteY306" fmla="*/ 290444 h 2169949"/>
                    <a:gd name="connsiteX307" fmla="*/ 274367 w 1645921"/>
                    <a:gd name="connsiteY307" fmla="*/ 290444 h 2169949"/>
                    <a:gd name="connsiteX308" fmla="*/ 265223 w 1645921"/>
                    <a:gd name="connsiteY308" fmla="*/ 281300 h 2169949"/>
                    <a:gd name="connsiteX309" fmla="*/ 274367 w 1645921"/>
                    <a:gd name="connsiteY309" fmla="*/ 272156 h 2169949"/>
                    <a:gd name="connsiteX310" fmla="*/ 301963 w 1645921"/>
                    <a:gd name="connsiteY310" fmla="*/ 272156 h 2169949"/>
                    <a:gd name="connsiteX311" fmla="*/ 301963 w 1645921"/>
                    <a:gd name="connsiteY311" fmla="*/ 261646 h 2169949"/>
                    <a:gd name="connsiteX312" fmla="*/ 274367 w 1645921"/>
                    <a:gd name="connsiteY312" fmla="*/ 261646 h 2169949"/>
                    <a:gd name="connsiteX313" fmla="*/ 265223 w 1645921"/>
                    <a:gd name="connsiteY313" fmla="*/ 252502 h 2169949"/>
                    <a:gd name="connsiteX314" fmla="*/ 274367 w 1645921"/>
                    <a:gd name="connsiteY314" fmla="*/ 243358 h 2169949"/>
                    <a:gd name="connsiteX315" fmla="*/ 301963 w 1645921"/>
                    <a:gd name="connsiteY315" fmla="*/ 243358 h 2169949"/>
                    <a:gd name="connsiteX316" fmla="*/ 301963 w 1645921"/>
                    <a:gd name="connsiteY316" fmla="*/ 219866 h 2169949"/>
                    <a:gd name="connsiteX317" fmla="*/ 315679 w 1645921"/>
                    <a:gd name="connsiteY317" fmla="*/ 206150 h 2169949"/>
                    <a:gd name="connsiteX318" fmla="*/ 329395 w 1645921"/>
                    <a:gd name="connsiteY318" fmla="*/ 219866 h 2169949"/>
                    <a:gd name="connsiteX319" fmla="*/ 329395 w 1645921"/>
                    <a:gd name="connsiteY319" fmla="*/ 243358 h 2169949"/>
                    <a:gd name="connsiteX320" fmla="*/ 358387 w 1645921"/>
                    <a:gd name="connsiteY320" fmla="*/ 243358 h 2169949"/>
                    <a:gd name="connsiteX321" fmla="*/ 367531 w 1645921"/>
                    <a:gd name="connsiteY321" fmla="*/ 252502 h 2169949"/>
                    <a:gd name="connsiteX322" fmla="*/ 358387 w 1645921"/>
                    <a:gd name="connsiteY322" fmla="*/ 261646 h 2169949"/>
                    <a:gd name="connsiteX323" fmla="*/ 329395 w 1645921"/>
                    <a:gd name="connsiteY323" fmla="*/ 261646 h 2169949"/>
                    <a:gd name="connsiteX324" fmla="*/ 329395 w 1645921"/>
                    <a:gd name="connsiteY324" fmla="*/ 272156 h 2169949"/>
                    <a:gd name="connsiteX325" fmla="*/ 358387 w 1645921"/>
                    <a:gd name="connsiteY325" fmla="*/ 272156 h 2169949"/>
                    <a:gd name="connsiteX326" fmla="*/ 367531 w 1645921"/>
                    <a:gd name="connsiteY326" fmla="*/ 281300 h 2169949"/>
                    <a:gd name="connsiteX327" fmla="*/ 358387 w 1645921"/>
                    <a:gd name="connsiteY327" fmla="*/ 290444 h 2169949"/>
                    <a:gd name="connsiteX328" fmla="*/ 329395 w 1645921"/>
                    <a:gd name="connsiteY328" fmla="*/ 290444 h 2169949"/>
                    <a:gd name="connsiteX329" fmla="*/ 329395 w 1645921"/>
                    <a:gd name="connsiteY329" fmla="*/ 300954 h 2169949"/>
                    <a:gd name="connsiteX330" fmla="*/ 358387 w 1645921"/>
                    <a:gd name="connsiteY330" fmla="*/ 300954 h 2169949"/>
                    <a:gd name="connsiteX331" fmla="*/ 367531 w 1645921"/>
                    <a:gd name="connsiteY331" fmla="*/ 310098 h 2169949"/>
                    <a:gd name="connsiteX332" fmla="*/ 358387 w 1645921"/>
                    <a:gd name="connsiteY332" fmla="*/ 319242 h 2169949"/>
                    <a:gd name="connsiteX333" fmla="*/ 329395 w 1645921"/>
                    <a:gd name="connsiteY333" fmla="*/ 319242 h 2169949"/>
                    <a:gd name="connsiteX334" fmla="*/ 329395 w 1645921"/>
                    <a:gd name="connsiteY334" fmla="*/ 385248 h 2169949"/>
                    <a:gd name="connsiteX335" fmla="*/ 447531 w 1645921"/>
                    <a:gd name="connsiteY335" fmla="*/ 385248 h 2169949"/>
                    <a:gd name="connsiteX336" fmla="*/ 447531 w 1645921"/>
                    <a:gd name="connsiteY336" fmla="*/ 315782 h 2169949"/>
                    <a:gd name="connsiteX337" fmla="*/ 417009 w 1645921"/>
                    <a:gd name="connsiteY337" fmla="*/ 315782 h 2169949"/>
                    <a:gd name="connsiteX338" fmla="*/ 407865 w 1645921"/>
                    <a:gd name="connsiteY338" fmla="*/ 306638 h 2169949"/>
                    <a:gd name="connsiteX339" fmla="*/ 417009 w 1645921"/>
                    <a:gd name="connsiteY339" fmla="*/ 297494 h 2169949"/>
                    <a:gd name="connsiteX340" fmla="*/ 447531 w 1645921"/>
                    <a:gd name="connsiteY340" fmla="*/ 297494 h 2169949"/>
                    <a:gd name="connsiteX341" fmla="*/ 447531 w 1645921"/>
                    <a:gd name="connsiteY341" fmla="*/ 286984 h 2169949"/>
                    <a:gd name="connsiteX342" fmla="*/ 417009 w 1645921"/>
                    <a:gd name="connsiteY342" fmla="*/ 286984 h 2169949"/>
                    <a:gd name="connsiteX343" fmla="*/ 407865 w 1645921"/>
                    <a:gd name="connsiteY343" fmla="*/ 277840 h 2169949"/>
                    <a:gd name="connsiteX344" fmla="*/ 417009 w 1645921"/>
                    <a:gd name="connsiteY344" fmla="*/ 268696 h 2169949"/>
                    <a:gd name="connsiteX345" fmla="*/ 447531 w 1645921"/>
                    <a:gd name="connsiteY345" fmla="*/ 268696 h 2169949"/>
                    <a:gd name="connsiteX346" fmla="*/ 447531 w 1645921"/>
                    <a:gd name="connsiteY346" fmla="*/ 258186 h 2169949"/>
                    <a:gd name="connsiteX347" fmla="*/ 417009 w 1645921"/>
                    <a:gd name="connsiteY347" fmla="*/ 258186 h 2169949"/>
                    <a:gd name="connsiteX348" fmla="*/ 407865 w 1645921"/>
                    <a:gd name="connsiteY348" fmla="*/ 249042 h 2169949"/>
                    <a:gd name="connsiteX349" fmla="*/ 417009 w 1645921"/>
                    <a:gd name="connsiteY349" fmla="*/ 239898 h 2169949"/>
                    <a:gd name="connsiteX350" fmla="*/ 447531 w 1645921"/>
                    <a:gd name="connsiteY350" fmla="*/ 239898 h 2169949"/>
                    <a:gd name="connsiteX351" fmla="*/ 447531 w 1645921"/>
                    <a:gd name="connsiteY351" fmla="*/ 219866 h 2169949"/>
                    <a:gd name="connsiteX352" fmla="*/ 461247 w 1645921"/>
                    <a:gd name="connsiteY352" fmla="*/ 206150 h 2169949"/>
                    <a:gd name="connsiteX353" fmla="*/ 474963 w 1645921"/>
                    <a:gd name="connsiteY353" fmla="*/ 219866 h 2169949"/>
                    <a:gd name="connsiteX354" fmla="*/ 474963 w 1645921"/>
                    <a:gd name="connsiteY354" fmla="*/ 239898 h 2169949"/>
                    <a:gd name="connsiteX355" fmla="*/ 501029 w 1645921"/>
                    <a:gd name="connsiteY355" fmla="*/ 239898 h 2169949"/>
                    <a:gd name="connsiteX356" fmla="*/ 510173 w 1645921"/>
                    <a:gd name="connsiteY356" fmla="*/ 249042 h 2169949"/>
                    <a:gd name="connsiteX357" fmla="*/ 501029 w 1645921"/>
                    <a:gd name="connsiteY357" fmla="*/ 258186 h 2169949"/>
                    <a:gd name="connsiteX358" fmla="*/ 474963 w 1645921"/>
                    <a:gd name="connsiteY358" fmla="*/ 258186 h 2169949"/>
                    <a:gd name="connsiteX359" fmla="*/ 474963 w 1645921"/>
                    <a:gd name="connsiteY359" fmla="*/ 268696 h 2169949"/>
                    <a:gd name="connsiteX360" fmla="*/ 501029 w 1645921"/>
                    <a:gd name="connsiteY360" fmla="*/ 268696 h 2169949"/>
                    <a:gd name="connsiteX361" fmla="*/ 510173 w 1645921"/>
                    <a:gd name="connsiteY361" fmla="*/ 277840 h 2169949"/>
                    <a:gd name="connsiteX362" fmla="*/ 501029 w 1645921"/>
                    <a:gd name="connsiteY362" fmla="*/ 286984 h 2169949"/>
                    <a:gd name="connsiteX363" fmla="*/ 474963 w 1645921"/>
                    <a:gd name="connsiteY363" fmla="*/ 286984 h 2169949"/>
                    <a:gd name="connsiteX364" fmla="*/ 474963 w 1645921"/>
                    <a:gd name="connsiteY364" fmla="*/ 297494 h 2169949"/>
                    <a:gd name="connsiteX365" fmla="*/ 501029 w 1645921"/>
                    <a:gd name="connsiteY365" fmla="*/ 297494 h 2169949"/>
                    <a:gd name="connsiteX366" fmla="*/ 510173 w 1645921"/>
                    <a:gd name="connsiteY366" fmla="*/ 306638 h 2169949"/>
                    <a:gd name="connsiteX367" fmla="*/ 501029 w 1645921"/>
                    <a:gd name="connsiteY367" fmla="*/ 315782 h 2169949"/>
                    <a:gd name="connsiteX368" fmla="*/ 474963 w 1645921"/>
                    <a:gd name="connsiteY368" fmla="*/ 315782 h 2169949"/>
                    <a:gd name="connsiteX369" fmla="*/ 474963 w 1645921"/>
                    <a:gd name="connsiteY369" fmla="*/ 385248 h 2169949"/>
                    <a:gd name="connsiteX370" fmla="*/ 588306 w 1645921"/>
                    <a:gd name="connsiteY370" fmla="*/ 385248 h 2169949"/>
                    <a:gd name="connsiteX371" fmla="*/ 588536 w 1645921"/>
                    <a:gd name="connsiteY371" fmla="*/ 382944 h 2169949"/>
                    <a:gd name="connsiteX372" fmla="*/ 598679 w 1645921"/>
                    <a:gd name="connsiteY372" fmla="*/ 284490 h 2169949"/>
                    <a:gd name="connsiteX373" fmla="*/ 606437 w 1645921"/>
                    <a:gd name="connsiteY373" fmla="*/ 206025 h 2169949"/>
                    <a:gd name="connsiteX374" fmla="*/ 616580 w 1645921"/>
                    <a:gd name="connsiteY374" fmla="*/ 107571 h 2169949"/>
                    <a:gd name="connsiteX375" fmla="*/ 616580 w 1645921"/>
                    <a:gd name="connsiteY375" fmla="*/ 105641 h 2169949"/>
                    <a:gd name="connsiteX376" fmla="*/ 569236 w 1645921"/>
                    <a:gd name="connsiteY376" fmla="*/ 105641 h 2169949"/>
                    <a:gd name="connsiteX377" fmla="*/ 553072 w 1645921"/>
                    <a:gd name="connsiteY377" fmla="*/ 98945 h 2169949"/>
                    <a:gd name="connsiteX378" fmla="*/ 546376 w 1645921"/>
                    <a:gd name="connsiteY378" fmla="*/ 82781 h 2169949"/>
                    <a:gd name="connsiteX379" fmla="*/ 553072 w 1645921"/>
                    <a:gd name="connsiteY379" fmla="*/ 66617 h 2169949"/>
                    <a:gd name="connsiteX380" fmla="*/ 569236 w 1645921"/>
                    <a:gd name="connsiteY380" fmla="*/ 59922 h 2169949"/>
                    <a:gd name="connsiteX381" fmla="*/ 659192 w 1645921"/>
                    <a:gd name="connsiteY381" fmla="*/ 59922 h 2169949"/>
                    <a:gd name="connsiteX382" fmla="*/ 649547 w 1645921"/>
                    <a:gd name="connsiteY382" fmla="*/ 36638 h 2169949"/>
                    <a:gd name="connsiteX383" fmla="*/ 686185 w 1645921"/>
                    <a:gd name="connsiteY383" fmla="*/ 0 h 2169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</a:cxnLst>
                  <a:rect l="l" t="t" r="r" b="b"/>
                  <a:pathLst>
                    <a:path w="1645921" h="2169949">
                      <a:moveTo>
                        <a:pt x="817516" y="1935988"/>
                      </a:moveTo>
                      <a:lnTo>
                        <a:pt x="513238" y="2124229"/>
                      </a:lnTo>
                      <a:lnTo>
                        <a:pt x="820226" y="2124229"/>
                      </a:lnTo>
                      <a:close/>
                      <a:moveTo>
                        <a:pt x="848006" y="1933084"/>
                      </a:moveTo>
                      <a:lnTo>
                        <a:pt x="851058" y="2124229"/>
                      </a:lnTo>
                      <a:lnTo>
                        <a:pt x="1165501" y="2124229"/>
                      </a:lnTo>
                      <a:close/>
                      <a:moveTo>
                        <a:pt x="483030" y="1713663"/>
                      </a:moveTo>
                      <a:lnTo>
                        <a:pt x="441567" y="2124229"/>
                      </a:lnTo>
                      <a:lnTo>
                        <a:pt x="456637" y="2124229"/>
                      </a:lnTo>
                      <a:lnTo>
                        <a:pt x="806082" y="1908038"/>
                      </a:lnTo>
                      <a:cubicBezTo>
                        <a:pt x="698096" y="1843065"/>
                        <a:pt x="591198" y="1778817"/>
                        <a:pt x="483030" y="1713663"/>
                      </a:cubicBezTo>
                      <a:close/>
                      <a:moveTo>
                        <a:pt x="1192837" y="1703681"/>
                      </a:moveTo>
                      <a:cubicBezTo>
                        <a:pt x="1082854" y="1771921"/>
                        <a:pt x="973779" y="1839254"/>
                        <a:pt x="863251" y="1907494"/>
                      </a:cubicBezTo>
                      <a:lnTo>
                        <a:pt x="1223376" y="2124229"/>
                      </a:lnTo>
                      <a:lnTo>
                        <a:pt x="1255703" y="2124229"/>
                      </a:lnTo>
                      <a:close/>
                      <a:moveTo>
                        <a:pt x="813705" y="1701321"/>
                      </a:moveTo>
                      <a:cubicBezTo>
                        <a:pt x="718422" y="1702229"/>
                        <a:pt x="624048" y="1703318"/>
                        <a:pt x="529673" y="1704407"/>
                      </a:cubicBezTo>
                      <a:cubicBezTo>
                        <a:pt x="529492" y="1705133"/>
                        <a:pt x="529310" y="1705859"/>
                        <a:pt x="529129" y="1706584"/>
                      </a:cubicBezTo>
                      <a:cubicBezTo>
                        <a:pt x="624411" y="1763935"/>
                        <a:pt x="719874" y="1821286"/>
                        <a:pt x="816608" y="1879544"/>
                      </a:cubicBezTo>
                      <a:cubicBezTo>
                        <a:pt x="815701" y="1819108"/>
                        <a:pt x="814794" y="1760668"/>
                        <a:pt x="813705" y="1701321"/>
                      </a:cubicBezTo>
                      <a:close/>
                      <a:moveTo>
                        <a:pt x="1143109" y="1697147"/>
                      </a:moveTo>
                      <a:cubicBezTo>
                        <a:pt x="1043471" y="1698236"/>
                        <a:pt x="944014" y="1699325"/>
                        <a:pt x="844376" y="1700595"/>
                      </a:cubicBezTo>
                      <a:cubicBezTo>
                        <a:pt x="845284" y="1762120"/>
                        <a:pt x="846191" y="1821467"/>
                        <a:pt x="847280" y="1882630"/>
                      </a:cubicBezTo>
                      <a:cubicBezTo>
                        <a:pt x="947281" y="1820742"/>
                        <a:pt x="1045467" y="1759943"/>
                        <a:pt x="1143835" y="1699143"/>
                      </a:cubicBezTo>
                      <a:cubicBezTo>
                        <a:pt x="1143653" y="1698417"/>
                        <a:pt x="1143290" y="1697873"/>
                        <a:pt x="1143109" y="1697147"/>
                      </a:cubicBezTo>
                      <a:close/>
                      <a:moveTo>
                        <a:pt x="840565" y="1456129"/>
                      </a:moveTo>
                      <a:cubicBezTo>
                        <a:pt x="841835" y="1528906"/>
                        <a:pt x="842924" y="1599506"/>
                        <a:pt x="844195" y="1670287"/>
                      </a:cubicBezTo>
                      <a:cubicBezTo>
                        <a:pt x="944922" y="1669016"/>
                        <a:pt x="1044923" y="1667927"/>
                        <a:pt x="1144923" y="1666838"/>
                      </a:cubicBezTo>
                      <a:cubicBezTo>
                        <a:pt x="1145105" y="1666294"/>
                        <a:pt x="1145286" y="1665749"/>
                        <a:pt x="1145649" y="1665205"/>
                      </a:cubicBezTo>
                      <a:cubicBezTo>
                        <a:pt x="1044378" y="1595876"/>
                        <a:pt x="942925" y="1526365"/>
                        <a:pt x="840565" y="1456129"/>
                      </a:cubicBezTo>
                      <a:close/>
                      <a:moveTo>
                        <a:pt x="810075" y="1455403"/>
                      </a:moveTo>
                      <a:cubicBezTo>
                        <a:pt x="712252" y="1528362"/>
                        <a:pt x="616062" y="1600413"/>
                        <a:pt x="517695" y="1674098"/>
                      </a:cubicBezTo>
                      <a:cubicBezTo>
                        <a:pt x="617877" y="1672827"/>
                        <a:pt x="715156" y="1671738"/>
                        <a:pt x="813342" y="1670650"/>
                      </a:cubicBezTo>
                      <a:cubicBezTo>
                        <a:pt x="812253" y="1598780"/>
                        <a:pt x="811164" y="1527999"/>
                        <a:pt x="810075" y="1455403"/>
                      </a:cubicBezTo>
                      <a:close/>
                      <a:moveTo>
                        <a:pt x="530580" y="1243604"/>
                      </a:moveTo>
                      <a:cubicBezTo>
                        <a:pt x="516606" y="1382081"/>
                        <a:pt x="502813" y="1518924"/>
                        <a:pt x="488656" y="1658308"/>
                      </a:cubicBezTo>
                      <a:cubicBezTo>
                        <a:pt x="593013" y="1580268"/>
                        <a:pt x="695010" y="1504042"/>
                        <a:pt x="797915" y="1426909"/>
                      </a:cubicBezTo>
                      <a:cubicBezTo>
                        <a:pt x="708440" y="1365565"/>
                        <a:pt x="620055" y="1304948"/>
                        <a:pt x="530580" y="1243604"/>
                      </a:cubicBezTo>
                      <a:close/>
                      <a:moveTo>
                        <a:pt x="836935" y="1223277"/>
                      </a:moveTo>
                      <a:cubicBezTo>
                        <a:pt x="837843" y="1280628"/>
                        <a:pt x="838750" y="1337071"/>
                        <a:pt x="839658" y="1395693"/>
                      </a:cubicBezTo>
                      <a:cubicBezTo>
                        <a:pt x="917154" y="1337797"/>
                        <a:pt x="993016" y="1280991"/>
                        <a:pt x="1070150" y="1223277"/>
                      </a:cubicBezTo>
                      <a:cubicBezTo>
                        <a:pt x="991202" y="1223277"/>
                        <a:pt x="914068" y="1223277"/>
                        <a:pt x="836935" y="1223277"/>
                      </a:cubicBezTo>
                      <a:close/>
                      <a:moveTo>
                        <a:pt x="553085" y="1223277"/>
                      </a:moveTo>
                      <a:cubicBezTo>
                        <a:pt x="639111" y="1282080"/>
                        <a:pt x="723323" y="1339975"/>
                        <a:pt x="809167" y="1398778"/>
                      </a:cubicBezTo>
                      <a:cubicBezTo>
                        <a:pt x="808260" y="1338886"/>
                        <a:pt x="807352" y="1280991"/>
                        <a:pt x="806445" y="1223277"/>
                      </a:cubicBezTo>
                      <a:cubicBezTo>
                        <a:pt x="722052" y="1223277"/>
                        <a:pt x="638567" y="1223277"/>
                        <a:pt x="553085" y="1223277"/>
                      </a:cubicBezTo>
                      <a:close/>
                      <a:moveTo>
                        <a:pt x="1121148" y="1222551"/>
                      </a:moveTo>
                      <a:cubicBezTo>
                        <a:pt x="1029859" y="1290973"/>
                        <a:pt x="940021" y="1358124"/>
                        <a:pt x="849095" y="1426001"/>
                      </a:cubicBezTo>
                      <a:cubicBezTo>
                        <a:pt x="961800" y="1503135"/>
                        <a:pt x="1073235" y="1579542"/>
                        <a:pt x="1185940" y="1656856"/>
                      </a:cubicBezTo>
                      <a:cubicBezTo>
                        <a:pt x="1164161" y="1511665"/>
                        <a:pt x="1142746" y="1367925"/>
                        <a:pt x="1121148" y="1222551"/>
                      </a:cubicBezTo>
                      <a:close/>
                      <a:moveTo>
                        <a:pt x="803178" y="1009119"/>
                      </a:moveTo>
                      <a:cubicBezTo>
                        <a:pt x="724956" y="1070463"/>
                        <a:pt x="648367" y="1130354"/>
                        <a:pt x="570690" y="1191335"/>
                      </a:cubicBezTo>
                      <a:cubicBezTo>
                        <a:pt x="650001" y="1191335"/>
                        <a:pt x="727315" y="1191335"/>
                        <a:pt x="805901" y="1191335"/>
                      </a:cubicBezTo>
                      <a:cubicBezTo>
                        <a:pt x="804993" y="1130899"/>
                        <a:pt x="804086" y="1070826"/>
                        <a:pt x="803178" y="1009119"/>
                      </a:cubicBezTo>
                      <a:close/>
                      <a:moveTo>
                        <a:pt x="833305" y="992422"/>
                      </a:moveTo>
                      <a:cubicBezTo>
                        <a:pt x="834394" y="1059936"/>
                        <a:pt x="835483" y="1125636"/>
                        <a:pt x="836572" y="1191154"/>
                      </a:cubicBezTo>
                      <a:cubicBezTo>
                        <a:pt x="920421" y="1191154"/>
                        <a:pt x="1003180" y="1191154"/>
                        <a:pt x="1087391" y="1191154"/>
                      </a:cubicBezTo>
                      <a:cubicBezTo>
                        <a:pt x="1002272" y="1124547"/>
                        <a:pt x="918424" y="1059029"/>
                        <a:pt x="833305" y="992422"/>
                      </a:cubicBezTo>
                      <a:close/>
                      <a:moveTo>
                        <a:pt x="1055404" y="817761"/>
                      </a:moveTo>
                      <a:cubicBezTo>
                        <a:pt x="1051910" y="816514"/>
                        <a:pt x="1047464" y="817648"/>
                        <a:pt x="1042745" y="821277"/>
                      </a:cubicBezTo>
                      <a:cubicBezTo>
                        <a:pt x="1023507" y="836341"/>
                        <a:pt x="1004269" y="851405"/>
                        <a:pt x="985031" y="866468"/>
                      </a:cubicBezTo>
                      <a:cubicBezTo>
                        <a:pt x="941473" y="900770"/>
                        <a:pt x="897916" y="934890"/>
                        <a:pt x="853269" y="969918"/>
                      </a:cubicBezTo>
                      <a:cubicBezTo>
                        <a:pt x="940384" y="1037976"/>
                        <a:pt x="1026411" y="1105309"/>
                        <a:pt x="1113707" y="1173549"/>
                      </a:cubicBezTo>
                      <a:cubicBezTo>
                        <a:pt x="1108625" y="1138521"/>
                        <a:pt x="1103907" y="1105490"/>
                        <a:pt x="1099007" y="1072459"/>
                      </a:cubicBezTo>
                      <a:cubicBezTo>
                        <a:pt x="1092654" y="1029628"/>
                        <a:pt x="1086121" y="986615"/>
                        <a:pt x="1079587" y="943783"/>
                      </a:cubicBezTo>
                      <a:cubicBezTo>
                        <a:pt x="1073779" y="905307"/>
                        <a:pt x="1068335" y="866831"/>
                        <a:pt x="1062346" y="828537"/>
                      </a:cubicBezTo>
                      <a:cubicBezTo>
                        <a:pt x="1061439" y="822639"/>
                        <a:pt x="1058898" y="819009"/>
                        <a:pt x="1055404" y="817761"/>
                      </a:cubicBezTo>
                      <a:close/>
                      <a:moveTo>
                        <a:pt x="576134" y="791513"/>
                      </a:moveTo>
                      <a:cubicBezTo>
                        <a:pt x="563067" y="921460"/>
                        <a:pt x="550181" y="1049773"/>
                        <a:pt x="537114" y="1179357"/>
                      </a:cubicBezTo>
                      <a:cubicBezTo>
                        <a:pt x="539292" y="1178086"/>
                        <a:pt x="540199" y="1177723"/>
                        <a:pt x="540744" y="1177179"/>
                      </a:cubicBezTo>
                      <a:cubicBezTo>
                        <a:pt x="625863" y="1110391"/>
                        <a:pt x="710981" y="1043602"/>
                        <a:pt x="796100" y="976996"/>
                      </a:cubicBezTo>
                      <a:cubicBezTo>
                        <a:pt x="804449" y="970462"/>
                        <a:pt x="804449" y="969918"/>
                        <a:pt x="796100" y="963384"/>
                      </a:cubicBezTo>
                      <a:cubicBezTo>
                        <a:pt x="736934" y="916923"/>
                        <a:pt x="677587" y="870643"/>
                        <a:pt x="618240" y="824181"/>
                      </a:cubicBezTo>
                      <a:cubicBezTo>
                        <a:pt x="604628" y="813473"/>
                        <a:pt x="590835" y="802947"/>
                        <a:pt x="576134" y="791513"/>
                      </a:cubicBezTo>
                      <a:close/>
                      <a:moveTo>
                        <a:pt x="832035" y="779716"/>
                      </a:moveTo>
                      <a:cubicBezTo>
                        <a:pt x="832035" y="836160"/>
                        <a:pt x="832035" y="891151"/>
                        <a:pt x="832035" y="948865"/>
                      </a:cubicBezTo>
                      <a:lnTo>
                        <a:pt x="1031534" y="792496"/>
                      </a:lnTo>
                      <a:lnTo>
                        <a:pt x="1031242" y="791569"/>
                      </a:lnTo>
                      <a:lnTo>
                        <a:pt x="1035405" y="783570"/>
                      </a:lnTo>
                      <a:close/>
                      <a:moveTo>
                        <a:pt x="607714" y="775723"/>
                      </a:moveTo>
                      <a:cubicBezTo>
                        <a:pt x="607532" y="776449"/>
                        <a:pt x="607532" y="776994"/>
                        <a:pt x="607351" y="777720"/>
                      </a:cubicBezTo>
                      <a:cubicBezTo>
                        <a:pt x="671598" y="827993"/>
                        <a:pt x="735845" y="878265"/>
                        <a:pt x="800637" y="928901"/>
                      </a:cubicBezTo>
                      <a:cubicBezTo>
                        <a:pt x="800637" y="878810"/>
                        <a:pt x="800637" y="829626"/>
                        <a:pt x="800637" y="779353"/>
                      </a:cubicBezTo>
                      <a:cubicBezTo>
                        <a:pt x="735119" y="778083"/>
                        <a:pt x="671417" y="776812"/>
                        <a:pt x="607714" y="775723"/>
                      </a:cubicBezTo>
                      <a:close/>
                      <a:moveTo>
                        <a:pt x="796931" y="594770"/>
                      </a:moveTo>
                      <a:cubicBezTo>
                        <a:pt x="732637" y="645191"/>
                        <a:pt x="669686" y="694418"/>
                        <a:pt x="605840" y="744540"/>
                      </a:cubicBezTo>
                      <a:cubicBezTo>
                        <a:pt x="671029" y="744540"/>
                        <a:pt x="734576" y="744540"/>
                        <a:pt x="799169" y="744540"/>
                      </a:cubicBezTo>
                      <a:cubicBezTo>
                        <a:pt x="798423" y="694866"/>
                        <a:pt x="797677" y="645489"/>
                        <a:pt x="796931" y="594770"/>
                      </a:cubicBezTo>
                      <a:close/>
                      <a:moveTo>
                        <a:pt x="821693" y="581046"/>
                      </a:moveTo>
                      <a:cubicBezTo>
                        <a:pt x="822588" y="636538"/>
                        <a:pt x="823483" y="690540"/>
                        <a:pt x="824378" y="744391"/>
                      </a:cubicBezTo>
                      <a:cubicBezTo>
                        <a:pt x="893297" y="744391"/>
                        <a:pt x="961320" y="744391"/>
                        <a:pt x="1030536" y="744391"/>
                      </a:cubicBezTo>
                      <a:cubicBezTo>
                        <a:pt x="960574" y="689645"/>
                        <a:pt x="891656" y="635793"/>
                        <a:pt x="821693" y="581046"/>
                      </a:cubicBezTo>
                      <a:close/>
                      <a:moveTo>
                        <a:pt x="1004245" y="437486"/>
                      </a:moveTo>
                      <a:cubicBezTo>
                        <a:pt x="1001373" y="436461"/>
                        <a:pt x="997719" y="437393"/>
                        <a:pt x="993840" y="440376"/>
                      </a:cubicBezTo>
                      <a:cubicBezTo>
                        <a:pt x="978027" y="452757"/>
                        <a:pt x="962215" y="465139"/>
                        <a:pt x="946402" y="477520"/>
                      </a:cubicBezTo>
                      <a:cubicBezTo>
                        <a:pt x="910601" y="505714"/>
                        <a:pt x="874799" y="533758"/>
                        <a:pt x="838102" y="562549"/>
                      </a:cubicBezTo>
                      <a:cubicBezTo>
                        <a:pt x="909705" y="618489"/>
                        <a:pt x="980414" y="673832"/>
                        <a:pt x="1052166" y="729921"/>
                      </a:cubicBezTo>
                      <a:cubicBezTo>
                        <a:pt x="1047989" y="701130"/>
                        <a:pt x="1044111" y="673981"/>
                        <a:pt x="1040084" y="646831"/>
                      </a:cubicBezTo>
                      <a:cubicBezTo>
                        <a:pt x="1034862" y="611627"/>
                        <a:pt x="1029492" y="576273"/>
                        <a:pt x="1024122" y="541068"/>
                      </a:cubicBezTo>
                      <a:cubicBezTo>
                        <a:pt x="1019348" y="509443"/>
                        <a:pt x="1014873" y="477818"/>
                        <a:pt x="1009951" y="446343"/>
                      </a:cubicBezTo>
                      <a:cubicBezTo>
                        <a:pt x="1009205" y="441495"/>
                        <a:pt x="1007117" y="438511"/>
                        <a:pt x="1004245" y="437486"/>
                      </a:cubicBezTo>
                      <a:close/>
                      <a:moveTo>
                        <a:pt x="610315" y="415911"/>
                      </a:moveTo>
                      <a:cubicBezTo>
                        <a:pt x="599575" y="522720"/>
                        <a:pt x="588983" y="628185"/>
                        <a:pt x="578243" y="734695"/>
                      </a:cubicBezTo>
                      <a:cubicBezTo>
                        <a:pt x="580033" y="733650"/>
                        <a:pt x="580778" y="733352"/>
                        <a:pt x="581226" y="732905"/>
                      </a:cubicBezTo>
                      <a:cubicBezTo>
                        <a:pt x="651189" y="678009"/>
                        <a:pt x="721151" y="623113"/>
                        <a:pt x="791113" y="568367"/>
                      </a:cubicBezTo>
                      <a:cubicBezTo>
                        <a:pt x="797975" y="562996"/>
                        <a:pt x="797975" y="562549"/>
                        <a:pt x="791113" y="557179"/>
                      </a:cubicBezTo>
                      <a:cubicBezTo>
                        <a:pt x="742482" y="518991"/>
                        <a:pt x="693703" y="480951"/>
                        <a:pt x="644923" y="442763"/>
                      </a:cubicBezTo>
                      <a:cubicBezTo>
                        <a:pt x="633735" y="433961"/>
                        <a:pt x="622398" y="425309"/>
                        <a:pt x="610315" y="415911"/>
                      </a:cubicBezTo>
                      <a:close/>
                      <a:moveTo>
                        <a:pt x="1030322" y="412680"/>
                      </a:moveTo>
                      <a:lnTo>
                        <a:pt x="1030686" y="414569"/>
                      </a:lnTo>
                      <a:cubicBezTo>
                        <a:pt x="1037100" y="460216"/>
                        <a:pt x="1044111" y="505714"/>
                        <a:pt x="1050973" y="551361"/>
                      </a:cubicBezTo>
                      <a:cubicBezTo>
                        <a:pt x="1056790" y="589847"/>
                        <a:pt x="1062608" y="628335"/>
                        <a:pt x="1068427" y="666821"/>
                      </a:cubicBezTo>
                      <a:cubicBezTo>
                        <a:pt x="1072006" y="691136"/>
                        <a:pt x="1075736" y="715302"/>
                        <a:pt x="1079316" y="739618"/>
                      </a:cubicBezTo>
                      <a:cubicBezTo>
                        <a:pt x="1079465" y="740811"/>
                        <a:pt x="1079167" y="742900"/>
                        <a:pt x="1079763" y="743198"/>
                      </a:cubicBezTo>
                      <a:lnTo>
                        <a:pt x="1080791" y="744748"/>
                      </a:lnTo>
                      <a:lnTo>
                        <a:pt x="1476534" y="412680"/>
                      </a:lnTo>
                      <a:close/>
                      <a:moveTo>
                        <a:pt x="820649" y="412680"/>
                      </a:moveTo>
                      <a:lnTo>
                        <a:pt x="820649" y="545245"/>
                      </a:lnTo>
                      <a:lnTo>
                        <a:pt x="989779" y="412680"/>
                      </a:lnTo>
                      <a:close/>
                      <a:moveTo>
                        <a:pt x="646336" y="412680"/>
                      </a:moveTo>
                      <a:lnTo>
                        <a:pt x="794842" y="528836"/>
                      </a:lnTo>
                      <a:lnTo>
                        <a:pt x="794842" y="412680"/>
                      </a:lnTo>
                      <a:close/>
                      <a:moveTo>
                        <a:pt x="171855" y="412680"/>
                      </a:moveTo>
                      <a:lnTo>
                        <a:pt x="553095" y="732578"/>
                      </a:lnTo>
                      <a:lnTo>
                        <a:pt x="562729" y="639075"/>
                      </a:lnTo>
                      <a:cubicBezTo>
                        <a:pt x="565414" y="612671"/>
                        <a:pt x="567950" y="586267"/>
                        <a:pt x="570635" y="559864"/>
                      </a:cubicBezTo>
                      <a:cubicBezTo>
                        <a:pt x="573917" y="527344"/>
                        <a:pt x="577348" y="494675"/>
                        <a:pt x="580630" y="462155"/>
                      </a:cubicBezTo>
                      <a:lnTo>
                        <a:pt x="585568" y="412680"/>
                      </a:lnTo>
                      <a:close/>
                      <a:moveTo>
                        <a:pt x="789920" y="135167"/>
                      </a:moveTo>
                      <a:cubicBezTo>
                        <a:pt x="736814" y="215721"/>
                        <a:pt x="683708" y="296274"/>
                        <a:pt x="630156" y="377723"/>
                      </a:cubicBezTo>
                      <a:cubicBezTo>
                        <a:pt x="685648" y="378767"/>
                        <a:pt x="739798" y="379662"/>
                        <a:pt x="794395" y="380706"/>
                      </a:cubicBezTo>
                      <a:cubicBezTo>
                        <a:pt x="793350" y="298512"/>
                        <a:pt x="792455" y="217063"/>
                        <a:pt x="791411" y="135764"/>
                      </a:cubicBezTo>
                      <a:cubicBezTo>
                        <a:pt x="790964" y="135615"/>
                        <a:pt x="790368" y="135466"/>
                        <a:pt x="789920" y="135167"/>
                      </a:cubicBezTo>
                      <a:close/>
                      <a:moveTo>
                        <a:pt x="818262" y="127261"/>
                      </a:moveTo>
                      <a:cubicBezTo>
                        <a:pt x="817666" y="127411"/>
                        <a:pt x="817069" y="127411"/>
                        <a:pt x="816622" y="127559"/>
                      </a:cubicBezTo>
                      <a:cubicBezTo>
                        <a:pt x="817517" y="211842"/>
                        <a:pt x="818561" y="296126"/>
                        <a:pt x="819456" y="381303"/>
                      </a:cubicBezTo>
                      <a:cubicBezTo>
                        <a:pt x="876291" y="382198"/>
                        <a:pt x="932231" y="383243"/>
                        <a:pt x="989513" y="384138"/>
                      </a:cubicBezTo>
                      <a:cubicBezTo>
                        <a:pt x="931634" y="297319"/>
                        <a:pt x="874948" y="212290"/>
                        <a:pt x="818262" y="127261"/>
                      </a:cubicBezTo>
                      <a:close/>
                      <a:moveTo>
                        <a:pt x="762323" y="118161"/>
                      </a:moveTo>
                      <a:cubicBezTo>
                        <a:pt x="727715" y="118460"/>
                        <a:pt x="693256" y="118609"/>
                        <a:pt x="658647" y="118908"/>
                      </a:cubicBezTo>
                      <a:cubicBezTo>
                        <a:pt x="652979" y="118908"/>
                        <a:pt x="645520" y="117267"/>
                        <a:pt x="642089" y="120101"/>
                      </a:cubicBezTo>
                      <a:cubicBezTo>
                        <a:pt x="638807" y="122786"/>
                        <a:pt x="639702" y="130543"/>
                        <a:pt x="638807" y="135914"/>
                      </a:cubicBezTo>
                      <a:cubicBezTo>
                        <a:pt x="638807" y="136212"/>
                        <a:pt x="638658" y="136361"/>
                        <a:pt x="638658" y="136659"/>
                      </a:cubicBezTo>
                      <a:cubicBezTo>
                        <a:pt x="635376" y="168732"/>
                        <a:pt x="632094" y="200804"/>
                        <a:pt x="628812" y="232876"/>
                      </a:cubicBezTo>
                      <a:cubicBezTo>
                        <a:pt x="625978" y="260772"/>
                        <a:pt x="623144" y="288666"/>
                        <a:pt x="620310" y="316562"/>
                      </a:cubicBezTo>
                      <a:cubicBezTo>
                        <a:pt x="619116" y="327899"/>
                        <a:pt x="618221" y="339236"/>
                        <a:pt x="617028" y="350424"/>
                      </a:cubicBezTo>
                      <a:cubicBezTo>
                        <a:pt x="617475" y="350574"/>
                        <a:pt x="617923" y="350574"/>
                        <a:pt x="618371" y="350723"/>
                      </a:cubicBezTo>
                      <a:cubicBezTo>
                        <a:pt x="669239" y="273749"/>
                        <a:pt x="719957" y="196627"/>
                        <a:pt x="771720" y="118161"/>
                      </a:cubicBezTo>
                      <a:cubicBezTo>
                        <a:pt x="767544" y="118161"/>
                        <a:pt x="765007" y="118161"/>
                        <a:pt x="762323" y="118161"/>
                      </a:cubicBezTo>
                      <a:close/>
                      <a:moveTo>
                        <a:pt x="954457" y="116819"/>
                      </a:moveTo>
                      <a:cubicBezTo>
                        <a:pt x="931932" y="117117"/>
                        <a:pt x="909258" y="117267"/>
                        <a:pt x="886733" y="117416"/>
                      </a:cubicBezTo>
                      <a:cubicBezTo>
                        <a:pt x="872264" y="117416"/>
                        <a:pt x="857644" y="117416"/>
                        <a:pt x="841384" y="117416"/>
                      </a:cubicBezTo>
                      <a:cubicBezTo>
                        <a:pt x="892700" y="194688"/>
                        <a:pt x="943121" y="270170"/>
                        <a:pt x="993392" y="345800"/>
                      </a:cubicBezTo>
                      <a:cubicBezTo>
                        <a:pt x="993840" y="345651"/>
                        <a:pt x="994138" y="345502"/>
                        <a:pt x="994585" y="345352"/>
                      </a:cubicBezTo>
                      <a:cubicBezTo>
                        <a:pt x="992945" y="332971"/>
                        <a:pt x="991303" y="320590"/>
                        <a:pt x="989513" y="308208"/>
                      </a:cubicBezTo>
                      <a:cubicBezTo>
                        <a:pt x="980265" y="246600"/>
                        <a:pt x="970867" y="184842"/>
                        <a:pt x="961767" y="123233"/>
                      </a:cubicBezTo>
                      <a:cubicBezTo>
                        <a:pt x="961021" y="118013"/>
                        <a:pt x="959231" y="116819"/>
                        <a:pt x="954457" y="116819"/>
                      </a:cubicBezTo>
                      <a:close/>
                      <a:moveTo>
                        <a:pt x="686185" y="0"/>
                      </a:moveTo>
                      <a:lnTo>
                        <a:pt x="934104" y="0"/>
                      </a:lnTo>
                      <a:cubicBezTo>
                        <a:pt x="954339" y="0"/>
                        <a:pt x="970742" y="16403"/>
                        <a:pt x="970742" y="36638"/>
                      </a:cubicBezTo>
                      <a:lnTo>
                        <a:pt x="961098" y="59922"/>
                      </a:lnTo>
                      <a:lnTo>
                        <a:pt x="1051055" y="59922"/>
                      </a:lnTo>
                      <a:cubicBezTo>
                        <a:pt x="1063680" y="59922"/>
                        <a:pt x="1073915" y="70157"/>
                        <a:pt x="1073915" y="82782"/>
                      </a:cubicBezTo>
                      <a:lnTo>
                        <a:pt x="1073914" y="82782"/>
                      </a:lnTo>
                      <a:cubicBezTo>
                        <a:pt x="1073914" y="95407"/>
                        <a:pt x="1063679" y="105642"/>
                        <a:pt x="1051054" y="105642"/>
                      </a:cubicBezTo>
                      <a:lnTo>
                        <a:pt x="984543" y="105642"/>
                      </a:lnTo>
                      <a:lnTo>
                        <a:pt x="1025912" y="382944"/>
                      </a:lnTo>
                      <a:cubicBezTo>
                        <a:pt x="1027254" y="382795"/>
                        <a:pt x="1028447" y="382646"/>
                        <a:pt x="1029492" y="382348"/>
                      </a:cubicBezTo>
                      <a:cubicBezTo>
                        <a:pt x="1029492" y="382944"/>
                        <a:pt x="1029791" y="383541"/>
                        <a:pt x="1029641" y="383839"/>
                      </a:cubicBezTo>
                      <a:lnTo>
                        <a:pt x="1029470" y="385248"/>
                      </a:lnTo>
                      <a:lnTo>
                        <a:pt x="1157032" y="385248"/>
                      </a:lnTo>
                      <a:lnTo>
                        <a:pt x="1157032" y="310832"/>
                      </a:lnTo>
                      <a:lnTo>
                        <a:pt x="1126536" y="310832"/>
                      </a:lnTo>
                      <a:cubicBezTo>
                        <a:pt x="1121486" y="310832"/>
                        <a:pt x="1117392" y="306738"/>
                        <a:pt x="1117392" y="301688"/>
                      </a:cubicBezTo>
                      <a:cubicBezTo>
                        <a:pt x="1117392" y="296638"/>
                        <a:pt x="1121486" y="292544"/>
                        <a:pt x="1126536" y="292544"/>
                      </a:cubicBezTo>
                      <a:lnTo>
                        <a:pt x="1157032" y="292544"/>
                      </a:lnTo>
                      <a:lnTo>
                        <a:pt x="1157032" y="282034"/>
                      </a:lnTo>
                      <a:lnTo>
                        <a:pt x="1126536" y="282034"/>
                      </a:lnTo>
                      <a:cubicBezTo>
                        <a:pt x="1121486" y="282034"/>
                        <a:pt x="1117392" y="277940"/>
                        <a:pt x="1117392" y="272890"/>
                      </a:cubicBezTo>
                      <a:cubicBezTo>
                        <a:pt x="1117392" y="267840"/>
                        <a:pt x="1121486" y="263746"/>
                        <a:pt x="1126536" y="263746"/>
                      </a:cubicBezTo>
                      <a:lnTo>
                        <a:pt x="1157032" y="263746"/>
                      </a:lnTo>
                      <a:lnTo>
                        <a:pt x="1157032" y="253236"/>
                      </a:lnTo>
                      <a:lnTo>
                        <a:pt x="1126536" y="253236"/>
                      </a:lnTo>
                      <a:cubicBezTo>
                        <a:pt x="1121486" y="253236"/>
                        <a:pt x="1117392" y="249142"/>
                        <a:pt x="1117392" y="244092"/>
                      </a:cubicBezTo>
                      <a:cubicBezTo>
                        <a:pt x="1117392" y="239042"/>
                        <a:pt x="1121486" y="234948"/>
                        <a:pt x="1126536" y="234948"/>
                      </a:cubicBezTo>
                      <a:lnTo>
                        <a:pt x="1157032" y="234948"/>
                      </a:lnTo>
                      <a:lnTo>
                        <a:pt x="1157032" y="219866"/>
                      </a:lnTo>
                      <a:cubicBezTo>
                        <a:pt x="1157032" y="212291"/>
                        <a:pt x="1163173" y="206150"/>
                        <a:pt x="1170748" y="206150"/>
                      </a:cubicBezTo>
                      <a:cubicBezTo>
                        <a:pt x="1178323" y="206150"/>
                        <a:pt x="1184464" y="212291"/>
                        <a:pt x="1184464" y="219866"/>
                      </a:cubicBezTo>
                      <a:lnTo>
                        <a:pt x="1184464" y="234948"/>
                      </a:lnTo>
                      <a:lnTo>
                        <a:pt x="1210556" y="234948"/>
                      </a:lnTo>
                      <a:cubicBezTo>
                        <a:pt x="1215606" y="234948"/>
                        <a:pt x="1219700" y="239042"/>
                        <a:pt x="1219700" y="244092"/>
                      </a:cubicBezTo>
                      <a:cubicBezTo>
                        <a:pt x="1219700" y="249142"/>
                        <a:pt x="1215606" y="253236"/>
                        <a:pt x="1210556" y="253236"/>
                      </a:cubicBezTo>
                      <a:lnTo>
                        <a:pt x="1184464" y="253236"/>
                      </a:lnTo>
                      <a:lnTo>
                        <a:pt x="1184464" y="263746"/>
                      </a:lnTo>
                      <a:lnTo>
                        <a:pt x="1210556" y="263746"/>
                      </a:lnTo>
                      <a:cubicBezTo>
                        <a:pt x="1215606" y="263746"/>
                        <a:pt x="1219700" y="267840"/>
                        <a:pt x="1219700" y="272890"/>
                      </a:cubicBezTo>
                      <a:cubicBezTo>
                        <a:pt x="1219700" y="277940"/>
                        <a:pt x="1215606" y="282034"/>
                        <a:pt x="1210556" y="282034"/>
                      </a:cubicBezTo>
                      <a:lnTo>
                        <a:pt x="1184464" y="282034"/>
                      </a:lnTo>
                      <a:lnTo>
                        <a:pt x="1184464" y="292544"/>
                      </a:lnTo>
                      <a:lnTo>
                        <a:pt x="1210556" y="292544"/>
                      </a:lnTo>
                      <a:cubicBezTo>
                        <a:pt x="1215606" y="292544"/>
                        <a:pt x="1219700" y="296638"/>
                        <a:pt x="1219700" y="301688"/>
                      </a:cubicBezTo>
                      <a:cubicBezTo>
                        <a:pt x="1219700" y="306738"/>
                        <a:pt x="1215606" y="310832"/>
                        <a:pt x="1210556" y="310832"/>
                      </a:cubicBezTo>
                      <a:lnTo>
                        <a:pt x="1184464" y="310832"/>
                      </a:lnTo>
                      <a:lnTo>
                        <a:pt x="1184464" y="385248"/>
                      </a:lnTo>
                      <a:lnTo>
                        <a:pt x="1315794" y="385248"/>
                      </a:lnTo>
                      <a:lnTo>
                        <a:pt x="1315794" y="310832"/>
                      </a:lnTo>
                      <a:lnTo>
                        <a:pt x="1286537" y="310832"/>
                      </a:lnTo>
                      <a:cubicBezTo>
                        <a:pt x="1281487" y="310832"/>
                        <a:pt x="1277393" y="306738"/>
                        <a:pt x="1277393" y="301688"/>
                      </a:cubicBezTo>
                      <a:cubicBezTo>
                        <a:pt x="1277393" y="296638"/>
                        <a:pt x="1281487" y="292544"/>
                        <a:pt x="1286537" y="292544"/>
                      </a:cubicBezTo>
                      <a:lnTo>
                        <a:pt x="1315794" y="292544"/>
                      </a:lnTo>
                      <a:lnTo>
                        <a:pt x="1315794" y="282034"/>
                      </a:lnTo>
                      <a:lnTo>
                        <a:pt x="1286537" y="282034"/>
                      </a:lnTo>
                      <a:cubicBezTo>
                        <a:pt x="1281487" y="282034"/>
                        <a:pt x="1277393" y="277940"/>
                        <a:pt x="1277393" y="272890"/>
                      </a:cubicBezTo>
                      <a:cubicBezTo>
                        <a:pt x="1277393" y="267840"/>
                        <a:pt x="1281487" y="263746"/>
                        <a:pt x="1286537" y="263746"/>
                      </a:cubicBezTo>
                      <a:lnTo>
                        <a:pt x="1315794" y="263746"/>
                      </a:lnTo>
                      <a:lnTo>
                        <a:pt x="1315794" y="253236"/>
                      </a:lnTo>
                      <a:lnTo>
                        <a:pt x="1286537" y="253236"/>
                      </a:lnTo>
                      <a:cubicBezTo>
                        <a:pt x="1281487" y="253236"/>
                        <a:pt x="1277393" y="249142"/>
                        <a:pt x="1277393" y="244092"/>
                      </a:cubicBezTo>
                      <a:cubicBezTo>
                        <a:pt x="1277393" y="239042"/>
                        <a:pt x="1281487" y="234948"/>
                        <a:pt x="1286537" y="234948"/>
                      </a:cubicBezTo>
                      <a:lnTo>
                        <a:pt x="1315794" y="234948"/>
                      </a:lnTo>
                      <a:lnTo>
                        <a:pt x="1315794" y="219866"/>
                      </a:lnTo>
                      <a:cubicBezTo>
                        <a:pt x="1315794" y="212291"/>
                        <a:pt x="1321935" y="206150"/>
                        <a:pt x="1329510" y="206150"/>
                      </a:cubicBezTo>
                      <a:cubicBezTo>
                        <a:pt x="1337085" y="206150"/>
                        <a:pt x="1343226" y="212291"/>
                        <a:pt x="1343226" y="219866"/>
                      </a:cubicBezTo>
                      <a:lnTo>
                        <a:pt x="1343226" y="234948"/>
                      </a:lnTo>
                      <a:lnTo>
                        <a:pt x="1370557" y="234948"/>
                      </a:lnTo>
                      <a:cubicBezTo>
                        <a:pt x="1375607" y="234948"/>
                        <a:pt x="1379701" y="239042"/>
                        <a:pt x="1379701" y="244092"/>
                      </a:cubicBezTo>
                      <a:cubicBezTo>
                        <a:pt x="1379701" y="249142"/>
                        <a:pt x="1375607" y="253236"/>
                        <a:pt x="1370557" y="253236"/>
                      </a:cubicBezTo>
                      <a:lnTo>
                        <a:pt x="1343226" y="253236"/>
                      </a:lnTo>
                      <a:lnTo>
                        <a:pt x="1343226" y="263746"/>
                      </a:lnTo>
                      <a:lnTo>
                        <a:pt x="1370557" y="263746"/>
                      </a:lnTo>
                      <a:cubicBezTo>
                        <a:pt x="1375607" y="263746"/>
                        <a:pt x="1379701" y="267840"/>
                        <a:pt x="1379701" y="272890"/>
                      </a:cubicBezTo>
                      <a:cubicBezTo>
                        <a:pt x="1379701" y="277940"/>
                        <a:pt x="1375607" y="282034"/>
                        <a:pt x="1370557" y="282034"/>
                      </a:cubicBezTo>
                      <a:lnTo>
                        <a:pt x="1343226" y="282034"/>
                      </a:lnTo>
                      <a:lnTo>
                        <a:pt x="1343226" y="292544"/>
                      </a:lnTo>
                      <a:lnTo>
                        <a:pt x="1370557" y="292544"/>
                      </a:lnTo>
                      <a:cubicBezTo>
                        <a:pt x="1375607" y="292544"/>
                        <a:pt x="1379701" y="296638"/>
                        <a:pt x="1379701" y="301688"/>
                      </a:cubicBezTo>
                      <a:cubicBezTo>
                        <a:pt x="1379701" y="306738"/>
                        <a:pt x="1375607" y="310832"/>
                        <a:pt x="1370557" y="310832"/>
                      </a:cubicBezTo>
                      <a:lnTo>
                        <a:pt x="1343226" y="310832"/>
                      </a:lnTo>
                      <a:lnTo>
                        <a:pt x="1343226" y="385248"/>
                      </a:lnTo>
                      <a:lnTo>
                        <a:pt x="1497488" y="385248"/>
                      </a:lnTo>
                      <a:lnTo>
                        <a:pt x="1505347" y="388503"/>
                      </a:lnTo>
                      <a:lnTo>
                        <a:pt x="1505405" y="388454"/>
                      </a:lnTo>
                      <a:cubicBezTo>
                        <a:pt x="1511207" y="383585"/>
                        <a:pt x="1519859" y="384342"/>
                        <a:pt x="1524728" y="390145"/>
                      </a:cubicBezTo>
                      <a:cubicBezTo>
                        <a:pt x="1529597" y="395948"/>
                        <a:pt x="1528840" y="404599"/>
                        <a:pt x="1523038" y="409469"/>
                      </a:cubicBezTo>
                      <a:lnTo>
                        <a:pt x="1085083" y="776956"/>
                      </a:lnTo>
                      <a:lnTo>
                        <a:pt x="1087573" y="789880"/>
                      </a:lnTo>
                      <a:cubicBezTo>
                        <a:pt x="1095377" y="845416"/>
                        <a:pt x="1103907" y="900770"/>
                        <a:pt x="1112255" y="956306"/>
                      </a:cubicBezTo>
                      <a:cubicBezTo>
                        <a:pt x="1119333" y="1003130"/>
                        <a:pt x="1126411" y="1049955"/>
                        <a:pt x="1133490" y="1096779"/>
                      </a:cubicBezTo>
                      <a:cubicBezTo>
                        <a:pt x="1137845" y="1126362"/>
                        <a:pt x="1142383" y="1155763"/>
                        <a:pt x="1146738" y="1185346"/>
                      </a:cubicBezTo>
                      <a:cubicBezTo>
                        <a:pt x="1146920" y="1186798"/>
                        <a:pt x="1146557" y="1189339"/>
                        <a:pt x="1147283" y="1189702"/>
                      </a:cubicBezTo>
                      <a:cubicBezTo>
                        <a:pt x="1160532" y="1195328"/>
                        <a:pt x="1152546" y="1206762"/>
                        <a:pt x="1153816" y="1215292"/>
                      </a:cubicBezTo>
                      <a:cubicBezTo>
                        <a:pt x="1155450" y="1226726"/>
                        <a:pt x="1154542" y="1238522"/>
                        <a:pt x="1156176" y="1249956"/>
                      </a:cubicBezTo>
                      <a:cubicBezTo>
                        <a:pt x="1167247" y="1325093"/>
                        <a:pt x="1178862" y="1400230"/>
                        <a:pt x="1190114" y="1475367"/>
                      </a:cubicBezTo>
                      <a:cubicBezTo>
                        <a:pt x="1199370" y="1536710"/>
                        <a:pt x="1208445" y="1598235"/>
                        <a:pt x="1217701" y="1659579"/>
                      </a:cubicBezTo>
                      <a:cubicBezTo>
                        <a:pt x="1218064" y="1661756"/>
                        <a:pt x="1220605" y="1663753"/>
                        <a:pt x="1221875" y="1665931"/>
                      </a:cubicBezTo>
                      <a:cubicBezTo>
                        <a:pt x="1222964" y="1667746"/>
                        <a:pt x="1224416" y="1669924"/>
                        <a:pt x="1224235" y="1671920"/>
                      </a:cubicBezTo>
                      <a:cubicBezTo>
                        <a:pt x="1221875" y="1709307"/>
                        <a:pt x="1230587" y="1745423"/>
                        <a:pt x="1235668" y="1781903"/>
                      </a:cubicBezTo>
                      <a:cubicBezTo>
                        <a:pt x="1242928" y="1833264"/>
                        <a:pt x="1251095" y="1884444"/>
                        <a:pt x="1258718" y="1935625"/>
                      </a:cubicBezTo>
                      <a:cubicBezTo>
                        <a:pt x="1266340" y="1986260"/>
                        <a:pt x="1273600" y="2037077"/>
                        <a:pt x="1281222" y="2087713"/>
                      </a:cubicBezTo>
                      <a:lnTo>
                        <a:pt x="1286826" y="2124229"/>
                      </a:lnTo>
                      <a:lnTo>
                        <a:pt x="1623061" y="2124229"/>
                      </a:lnTo>
                      <a:lnTo>
                        <a:pt x="1636122" y="2129640"/>
                      </a:lnTo>
                      <a:lnTo>
                        <a:pt x="1640572" y="2129637"/>
                      </a:lnTo>
                      <a:lnTo>
                        <a:pt x="1640572" y="2134176"/>
                      </a:lnTo>
                      <a:lnTo>
                        <a:pt x="1645921" y="2147089"/>
                      </a:lnTo>
                      <a:lnTo>
                        <a:pt x="1645920" y="2147089"/>
                      </a:lnTo>
                      <a:lnTo>
                        <a:pt x="1640572" y="2160000"/>
                      </a:lnTo>
                      <a:lnTo>
                        <a:pt x="1640572" y="2166683"/>
                      </a:lnTo>
                      <a:lnTo>
                        <a:pt x="1630945" y="2166683"/>
                      </a:lnTo>
                      <a:lnTo>
                        <a:pt x="1623060" y="2169949"/>
                      </a:lnTo>
                      <a:lnTo>
                        <a:pt x="22860" y="2169948"/>
                      </a:lnTo>
                      <a:lnTo>
                        <a:pt x="14978" y="2166683"/>
                      </a:lnTo>
                      <a:lnTo>
                        <a:pt x="5349" y="2166683"/>
                      </a:lnTo>
                      <a:lnTo>
                        <a:pt x="5349" y="2160002"/>
                      </a:lnTo>
                      <a:lnTo>
                        <a:pt x="0" y="2147089"/>
                      </a:lnTo>
                      <a:lnTo>
                        <a:pt x="6696" y="2130925"/>
                      </a:lnTo>
                      <a:cubicBezTo>
                        <a:pt x="10833" y="2126788"/>
                        <a:pt x="16548" y="2124229"/>
                        <a:pt x="22860" y="2124229"/>
                      </a:cubicBezTo>
                      <a:lnTo>
                        <a:pt x="410941" y="2124229"/>
                      </a:lnTo>
                      <a:lnTo>
                        <a:pt x="415334" y="2082631"/>
                      </a:lnTo>
                      <a:cubicBezTo>
                        <a:pt x="419509" y="2042159"/>
                        <a:pt x="423683" y="2001505"/>
                        <a:pt x="427676" y="1961033"/>
                      </a:cubicBezTo>
                      <a:cubicBezTo>
                        <a:pt x="430943" y="1928365"/>
                        <a:pt x="433846" y="1895515"/>
                        <a:pt x="437295" y="1862847"/>
                      </a:cubicBezTo>
                      <a:cubicBezTo>
                        <a:pt x="441287" y="1823827"/>
                        <a:pt x="445462" y="1784807"/>
                        <a:pt x="449455" y="1745786"/>
                      </a:cubicBezTo>
                      <a:cubicBezTo>
                        <a:pt x="450906" y="1732538"/>
                        <a:pt x="451995" y="1719289"/>
                        <a:pt x="453447" y="1706221"/>
                      </a:cubicBezTo>
                      <a:cubicBezTo>
                        <a:pt x="454173" y="1699688"/>
                        <a:pt x="454173" y="1693517"/>
                        <a:pt x="444554" y="1691158"/>
                      </a:cubicBezTo>
                      <a:cubicBezTo>
                        <a:pt x="461977" y="1681902"/>
                        <a:pt x="456896" y="1666112"/>
                        <a:pt x="458348" y="1653227"/>
                      </a:cubicBezTo>
                      <a:cubicBezTo>
                        <a:pt x="464700" y="1599869"/>
                        <a:pt x="469600" y="1546329"/>
                        <a:pt x="475045" y="1492971"/>
                      </a:cubicBezTo>
                      <a:cubicBezTo>
                        <a:pt x="479582" y="1447962"/>
                        <a:pt x="483756" y="1402771"/>
                        <a:pt x="488112" y="1357761"/>
                      </a:cubicBezTo>
                      <a:cubicBezTo>
                        <a:pt x="492286" y="1315656"/>
                        <a:pt x="496097" y="1273550"/>
                        <a:pt x="501179" y="1231626"/>
                      </a:cubicBezTo>
                      <a:cubicBezTo>
                        <a:pt x="502450" y="1222007"/>
                        <a:pt x="495190" y="1221099"/>
                        <a:pt x="490834" y="1215473"/>
                      </a:cubicBezTo>
                      <a:cubicBezTo>
                        <a:pt x="506805" y="1209484"/>
                        <a:pt x="504446" y="1195328"/>
                        <a:pt x="505898" y="1182805"/>
                      </a:cubicBezTo>
                      <a:cubicBezTo>
                        <a:pt x="510072" y="1142877"/>
                        <a:pt x="514065" y="1102950"/>
                        <a:pt x="518239" y="1063022"/>
                      </a:cubicBezTo>
                      <a:cubicBezTo>
                        <a:pt x="521506" y="1030898"/>
                        <a:pt x="524591" y="998774"/>
                        <a:pt x="527858" y="966651"/>
                      </a:cubicBezTo>
                      <a:cubicBezTo>
                        <a:pt x="531851" y="927086"/>
                        <a:pt x="536025" y="887340"/>
                        <a:pt x="540018" y="847775"/>
                      </a:cubicBezTo>
                      <a:lnTo>
                        <a:pt x="548341" y="764399"/>
                      </a:lnTo>
                      <a:lnTo>
                        <a:pt x="132037" y="415079"/>
                      </a:lnTo>
                      <a:lnTo>
                        <a:pt x="129621" y="410438"/>
                      </a:lnTo>
                      <a:lnTo>
                        <a:pt x="125334" y="408662"/>
                      </a:lnTo>
                      <a:cubicBezTo>
                        <a:pt x="122852" y="406180"/>
                        <a:pt x="121316" y="402751"/>
                        <a:pt x="121316" y="398964"/>
                      </a:cubicBezTo>
                      <a:cubicBezTo>
                        <a:pt x="121316" y="391389"/>
                        <a:pt x="127457" y="385248"/>
                        <a:pt x="135032" y="385248"/>
                      </a:cubicBezTo>
                      <a:lnTo>
                        <a:pt x="301963" y="385248"/>
                      </a:lnTo>
                      <a:lnTo>
                        <a:pt x="301963" y="319242"/>
                      </a:lnTo>
                      <a:lnTo>
                        <a:pt x="274367" y="319242"/>
                      </a:lnTo>
                      <a:cubicBezTo>
                        <a:pt x="269317" y="319242"/>
                        <a:pt x="265223" y="315148"/>
                        <a:pt x="265223" y="310098"/>
                      </a:cubicBezTo>
                      <a:cubicBezTo>
                        <a:pt x="265223" y="305048"/>
                        <a:pt x="269317" y="300954"/>
                        <a:pt x="274367" y="300954"/>
                      </a:cubicBezTo>
                      <a:lnTo>
                        <a:pt x="301963" y="300954"/>
                      </a:lnTo>
                      <a:lnTo>
                        <a:pt x="301963" y="290444"/>
                      </a:lnTo>
                      <a:lnTo>
                        <a:pt x="274367" y="290444"/>
                      </a:lnTo>
                      <a:cubicBezTo>
                        <a:pt x="269317" y="290444"/>
                        <a:pt x="265223" y="286350"/>
                        <a:pt x="265223" y="281300"/>
                      </a:cubicBezTo>
                      <a:cubicBezTo>
                        <a:pt x="265223" y="276250"/>
                        <a:pt x="269317" y="272156"/>
                        <a:pt x="274367" y="272156"/>
                      </a:cubicBezTo>
                      <a:lnTo>
                        <a:pt x="301963" y="272156"/>
                      </a:lnTo>
                      <a:lnTo>
                        <a:pt x="301963" y="261646"/>
                      </a:lnTo>
                      <a:lnTo>
                        <a:pt x="274367" y="261646"/>
                      </a:lnTo>
                      <a:cubicBezTo>
                        <a:pt x="269317" y="261646"/>
                        <a:pt x="265223" y="257552"/>
                        <a:pt x="265223" y="252502"/>
                      </a:cubicBezTo>
                      <a:cubicBezTo>
                        <a:pt x="265223" y="247452"/>
                        <a:pt x="269317" y="243358"/>
                        <a:pt x="274367" y="243358"/>
                      </a:cubicBezTo>
                      <a:lnTo>
                        <a:pt x="301963" y="243358"/>
                      </a:lnTo>
                      <a:lnTo>
                        <a:pt x="301963" y="219866"/>
                      </a:lnTo>
                      <a:cubicBezTo>
                        <a:pt x="301963" y="212291"/>
                        <a:pt x="308104" y="206150"/>
                        <a:pt x="315679" y="206150"/>
                      </a:cubicBezTo>
                      <a:cubicBezTo>
                        <a:pt x="323254" y="206150"/>
                        <a:pt x="329395" y="212291"/>
                        <a:pt x="329395" y="219866"/>
                      </a:cubicBezTo>
                      <a:lnTo>
                        <a:pt x="329395" y="243358"/>
                      </a:lnTo>
                      <a:lnTo>
                        <a:pt x="358387" y="243358"/>
                      </a:lnTo>
                      <a:cubicBezTo>
                        <a:pt x="363437" y="243358"/>
                        <a:pt x="367531" y="247452"/>
                        <a:pt x="367531" y="252502"/>
                      </a:cubicBezTo>
                      <a:cubicBezTo>
                        <a:pt x="367531" y="257552"/>
                        <a:pt x="363437" y="261646"/>
                        <a:pt x="358387" y="261646"/>
                      </a:cubicBezTo>
                      <a:lnTo>
                        <a:pt x="329395" y="261646"/>
                      </a:lnTo>
                      <a:lnTo>
                        <a:pt x="329395" y="272156"/>
                      </a:lnTo>
                      <a:lnTo>
                        <a:pt x="358387" y="272156"/>
                      </a:lnTo>
                      <a:cubicBezTo>
                        <a:pt x="363437" y="272156"/>
                        <a:pt x="367531" y="276250"/>
                        <a:pt x="367531" y="281300"/>
                      </a:cubicBezTo>
                      <a:cubicBezTo>
                        <a:pt x="367531" y="286350"/>
                        <a:pt x="363437" y="290444"/>
                        <a:pt x="358387" y="290444"/>
                      </a:cubicBezTo>
                      <a:lnTo>
                        <a:pt x="329395" y="290444"/>
                      </a:lnTo>
                      <a:lnTo>
                        <a:pt x="329395" y="300954"/>
                      </a:lnTo>
                      <a:lnTo>
                        <a:pt x="358387" y="300954"/>
                      </a:lnTo>
                      <a:cubicBezTo>
                        <a:pt x="363437" y="300954"/>
                        <a:pt x="367531" y="305048"/>
                        <a:pt x="367531" y="310098"/>
                      </a:cubicBezTo>
                      <a:cubicBezTo>
                        <a:pt x="367531" y="315148"/>
                        <a:pt x="363437" y="319242"/>
                        <a:pt x="358387" y="319242"/>
                      </a:cubicBezTo>
                      <a:lnTo>
                        <a:pt x="329395" y="319242"/>
                      </a:lnTo>
                      <a:lnTo>
                        <a:pt x="329395" y="385248"/>
                      </a:lnTo>
                      <a:lnTo>
                        <a:pt x="447531" y="385248"/>
                      </a:lnTo>
                      <a:lnTo>
                        <a:pt x="447531" y="315782"/>
                      </a:lnTo>
                      <a:lnTo>
                        <a:pt x="417009" y="315782"/>
                      </a:lnTo>
                      <a:cubicBezTo>
                        <a:pt x="411959" y="315782"/>
                        <a:pt x="407865" y="311688"/>
                        <a:pt x="407865" y="306638"/>
                      </a:cubicBezTo>
                      <a:cubicBezTo>
                        <a:pt x="407865" y="301588"/>
                        <a:pt x="411959" y="297494"/>
                        <a:pt x="417009" y="297494"/>
                      </a:cubicBezTo>
                      <a:lnTo>
                        <a:pt x="447531" y="297494"/>
                      </a:lnTo>
                      <a:lnTo>
                        <a:pt x="447531" y="286984"/>
                      </a:lnTo>
                      <a:lnTo>
                        <a:pt x="417009" y="286984"/>
                      </a:lnTo>
                      <a:cubicBezTo>
                        <a:pt x="411959" y="286984"/>
                        <a:pt x="407865" y="282890"/>
                        <a:pt x="407865" y="277840"/>
                      </a:cubicBezTo>
                      <a:cubicBezTo>
                        <a:pt x="407865" y="272790"/>
                        <a:pt x="411959" y="268696"/>
                        <a:pt x="417009" y="268696"/>
                      </a:cubicBezTo>
                      <a:lnTo>
                        <a:pt x="447531" y="268696"/>
                      </a:lnTo>
                      <a:lnTo>
                        <a:pt x="447531" y="258186"/>
                      </a:lnTo>
                      <a:lnTo>
                        <a:pt x="417009" y="258186"/>
                      </a:lnTo>
                      <a:cubicBezTo>
                        <a:pt x="411959" y="258186"/>
                        <a:pt x="407865" y="254092"/>
                        <a:pt x="407865" y="249042"/>
                      </a:cubicBezTo>
                      <a:cubicBezTo>
                        <a:pt x="407865" y="243992"/>
                        <a:pt x="411959" y="239898"/>
                        <a:pt x="417009" y="239898"/>
                      </a:cubicBezTo>
                      <a:lnTo>
                        <a:pt x="447531" y="239898"/>
                      </a:lnTo>
                      <a:lnTo>
                        <a:pt x="447531" y="219866"/>
                      </a:lnTo>
                      <a:cubicBezTo>
                        <a:pt x="447531" y="212291"/>
                        <a:pt x="453672" y="206150"/>
                        <a:pt x="461247" y="206150"/>
                      </a:cubicBezTo>
                      <a:cubicBezTo>
                        <a:pt x="468822" y="206150"/>
                        <a:pt x="474963" y="212291"/>
                        <a:pt x="474963" y="219866"/>
                      </a:cubicBezTo>
                      <a:lnTo>
                        <a:pt x="474963" y="239898"/>
                      </a:lnTo>
                      <a:lnTo>
                        <a:pt x="501029" y="239898"/>
                      </a:lnTo>
                      <a:cubicBezTo>
                        <a:pt x="506079" y="239898"/>
                        <a:pt x="510173" y="243992"/>
                        <a:pt x="510173" y="249042"/>
                      </a:cubicBezTo>
                      <a:cubicBezTo>
                        <a:pt x="510173" y="254092"/>
                        <a:pt x="506079" y="258186"/>
                        <a:pt x="501029" y="258186"/>
                      </a:cubicBezTo>
                      <a:lnTo>
                        <a:pt x="474963" y="258186"/>
                      </a:lnTo>
                      <a:lnTo>
                        <a:pt x="474963" y="268696"/>
                      </a:lnTo>
                      <a:lnTo>
                        <a:pt x="501029" y="268696"/>
                      </a:lnTo>
                      <a:cubicBezTo>
                        <a:pt x="506079" y="268696"/>
                        <a:pt x="510173" y="272790"/>
                        <a:pt x="510173" y="277840"/>
                      </a:cubicBezTo>
                      <a:cubicBezTo>
                        <a:pt x="510173" y="282890"/>
                        <a:pt x="506079" y="286984"/>
                        <a:pt x="501029" y="286984"/>
                      </a:cubicBezTo>
                      <a:lnTo>
                        <a:pt x="474963" y="286984"/>
                      </a:lnTo>
                      <a:lnTo>
                        <a:pt x="474963" y="297494"/>
                      </a:lnTo>
                      <a:lnTo>
                        <a:pt x="501029" y="297494"/>
                      </a:lnTo>
                      <a:cubicBezTo>
                        <a:pt x="506079" y="297494"/>
                        <a:pt x="510173" y="301588"/>
                        <a:pt x="510173" y="306638"/>
                      </a:cubicBezTo>
                      <a:cubicBezTo>
                        <a:pt x="510173" y="311688"/>
                        <a:pt x="506079" y="315782"/>
                        <a:pt x="501029" y="315782"/>
                      </a:cubicBezTo>
                      <a:lnTo>
                        <a:pt x="474963" y="315782"/>
                      </a:lnTo>
                      <a:lnTo>
                        <a:pt x="474963" y="385248"/>
                      </a:lnTo>
                      <a:lnTo>
                        <a:pt x="588306" y="385248"/>
                      </a:lnTo>
                      <a:lnTo>
                        <a:pt x="588536" y="382944"/>
                      </a:lnTo>
                      <a:cubicBezTo>
                        <a:pt x="591818" y="350126"/>
                        <a:pt x="595397" y="317308"/>
                        <a:pt x="598679" y="284490"/>
                      </a:cubicBezTo>
                      <a:cubicBezTo>
                        <a:pt x="601365" y="258385"/>
                        <a:pt x="603752" y="232130"/>
                        <a:pt x="606437" y="206025"/>
                      </a:cubicBezTo>
                      <a:cubicBezTo>
                        <a:pt x="609718" y="173206"/>
                        <a:pt x="613150" y="140388"/>
                        <a:pt x="616580" y="107571"/>
                      </a:cubicBezTo>
                      <a:lnTo>
                        <a:pt x="616580" y="105641"/>
                      </a:lnTo>
                      <a:lnTo>
                        <a:pt x="569236" y="105641"/>
                      </a:lnTo>
                      <a:cubicBezTo>
                        <a:pt x="562924" y="105641"/>
                        <a:pt x="557209" y="103082"/>
                        <a:pt x="553072" y="98945"/>
                      </a:cubicBezTo>
                      <a:lnTo>
                        <a:pt x="546376" y="82781"/>
                      </a:lnTo>
                      <a:lnTo>
                        <a:pt x="553072" y="66617"/>
                      </a:lnTo>
                      <a:cubicBezTo>
                        <a:pt x="557209" y="62481"/>
                        <a:pt x="562924" y="59922"/>
                        <a:pt x="569236" y="59922"/>
                      </a:cubicBezTo>
                      <a:lnTo>
                        <a:pt x="659192" y="59922"/>
                      </a:lnTo>
                      <a:lnTo>
                        <a:pt x="649547" y="36638"/>
                      </a:lnTo>
                      <a:cubicBezTo>
                        <a:pt x="649547" y="16403"/>
                        <a:pt x="665950" y="0"/>
                        <a:pt x="6861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xmlns="" id="{7B76155C-2B61-4A13-A4F8-CD44FD9E899B}"/>
                    </a:ext>
                  </a:extLst>
                </p:cNvPr>
                <p:cNvGrpSpPr/>
                <p:nvPr/>
              </p:nvGrpSpPr>
              <p:grpSpPr>
                <a:xfrm>
                  <a:off x="6896749" y="1773716"/>
                  <a:ext cx="1238201" cy="1299037"/>
                  <a:chOff x="6896749" y="1773716"/>
                  <a:chExt cx="1238201" cy="1299037"/>
                </a:xfrm>
              </p:grpSpPr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xmlns="" id="{9320EA0C-AB4F-4A93-888E-CC7B0962207C}"/>
                      </a:ext>
                    </a:extLst>
                  </p:cNvPr>
                  <p:cNvSpPr/>
                  <p:nvPr/>
                </p:nvSpPr>
                <p:spPr>
                  <a:xfrm>
                    <a:off x="7405832" y="2164710"/>
                    <a:ext cx="538296" cy="859041"/>
                  </a:xfrm>
                  <a:custGeom>
                    <a:avLst/>
                    <a:gdLst>
                      <a:gd name="connsiteX0" fmla="*/ 817516 w 1645921"/>
                      <a:gd name="connsiteY0" fmla="*/ 1935988 h 2169949"/>
                      <a:gd name="connsiteX1" fmla="*/ 513238 w 1645921"/>
                      <a:gd name="connsiteY1" fmla="*/ 2124229 h 2169949"/>
                      <a:gd name="connsiteX2" fmla="*/ 820226 w 1645921"/>
                      <a:gd name="connsiteY2" fmla="*/ 2124229 h 2169949"/>
                      <a:gd name="connsiteX3" fmla="*/ 848006 w 1645921"/>
                      <a:gd name="connsiteY3" fmla="*/ 1933084 h 2169949"/>
                      <a:gd name="connsiteX4" fmla="*/ 851058 w 1645921"/>
                      <a:gd name="connsiteY4" fmla="*/ 2124229 h 2169949"/>
                      <a:gd name="connsiteX5" fmla="*/ 1165501 w 1645921"/>
                      <a:gd name="connsiteY5" fmla="*/ 2124229 h 2169949"/>
                      <a:gd name="connsiteX6" fmla="*/ 483030 w 1645921"/>
                      <a:gd name="connsiteY6" fmla="*/ 1713663 h 2169949"/>
                      <a:gd name="connsiteX7" fmla="*/ 441567 w 1645921"/>
                      <a:gd name="connsiteY7" fmla="*/ 2124229 h 2169949"/>
                      <a:gd name="connsiteX8" fmla="*/ 456637 w 1645921"/>
                      <a:gd name="connsiteY8" fmla="*/ 2124229 h 2169949"/>
                      <a:gd name="connsiteX9" fmla="*/ 806082 w 1645921"/>
                      <a:gd name="connsiteY9" fmla="*/ 1908038 h 2169949"/>
                      <a:gd name="connsiteX10" fmla="*/ 483030 w 1645921"/>
                      <a:gd name="connsiteY10" fmla="*/ 1713663 h 2169949"/>
                      <a:gd name="connsiteX11" fmla="*/ 1192837 w 1645921"/>
                      <a:gd name="connsiteY11" fmla="*/ 1703681 h 2169949"/>
                      <a:gd name="connsiteX12" fmla="*/ 863251 w 1645921"/>
                      <a:gd name="connsiteY12" fmla="*/ 1907494 h 2169949"/>
                      <a:gd name="connsiteX13" fmla="*/ 1223376 w 1645921"/>
                      <a:gd name="connsiteY13" fmla="*/ 2124229 h 2169949"/>
                      <a:gd name="connsiteX14" fmla="*/ 1255703 w 1645921"/>
                      <a:gd name="connsiteY14" fmla="*/ 2124229 h 2169949"/>
                      <a:gd name="connsiteX15" fmla="*/ 813705 w 1645921"/>
                      <a:gd name="connsiteY15" fmla="*/ 1701321 h 2169949"/>
                      <a:gd name="connsiteX16" fmla="*/ 529673 w 1645921"/>
                      <a:gd name="connsiteY16" fmla="*/ 1704407 h 2169949"/>
                      <a:gd name="connsiteX17" fmla="*/ 529129 w 1645921"/>
                      <a:gd name="connsiteY17" fmla="*/ 1706584 h 2169949"/>
                      <a:gd name="connsiteX18" fmla="*/ 816608 w 1645921"/>
                      <a:gd name="connsiteY18" fmla="*/ 1879544 h 2169949"/>
                      <a:gd name="connsiteX19" fmla="*/ 813705 w 1645921"/>
                      <a:gd name="connsiteY19" fmla="*/ 1701321 h 2169949"/>
                      <a:gd name="connsiteX20" fmla="*/ 1143109 w 1645921"/>
                      <a:gd name="connsiteY20" fmla="*/ 1697147 h 2169949"/>
                      <a:gd name="connsiteX21" fmla="*/ 844376 w 1645921"/>
                      <a:gd name="connsiteY21" fmla="*/ 1700595 h 2169949"/>
                      <a:gd name="connsiteX22" fmla="*/ 847280 w 1645921"/>
                      <a:gd name="connsiteY22" fmla="*/ 1882630 h 2169949"/>
                      <a:gd name="connsiteX23" fmla="*/ 1143835 w 1645921"/>
                      <a:gd name="connsiteY23" fmla="*/ 1699143 h 2169949"/>
                      <a:gd name="connsiteX24" fmla="*/ 1143109 w 1645921"/>
                      <a:gd name="connsiteY24" fmla="*/ 1697147 h 2169949"/>
                      <a:gd name="connsiteX25" fmla="*/ 840565 w 1645921"/>
                      <a:gd name="connsiteY25" fmla="*/ 1456129 h 2169949"/>
                      <a:gd name="connsiteX26" fmla="*/ 844195 w 1645921"/>
                      <a:gd name="connsiteY26" fmla="*/ 1670287 h 2169949"/>
                      <a:gd name="connsiteX27" fmla="*/ 1144923 w 1645921"/>
                      <a:gd name="connsiteY27" fmla="*/ 1666838 h 2169949"/>
                      <a:gd name="connsiteX28" fmla="*/ 1145649 w 1645921"/>
                      <a:gd name="connsiteY28" fmla="*/ 1665205 h 2169949"/>
                      <a:gd name="connsiteX29" fmla="*/ 840565 w 1645921"/>
                      <a:gd name="connsiteY29" fmla="*/ 1456129 h 2169949"/>
                      <a:gd name="connsiteX30" fmla="*/ 810075 w 1645921"/>
                      <a:gd name="connsiteY30" fmla="*/ 1455403 h 2169949"/>
                      <a:gd name="connsiteX31" fmla="*/ 517695 w 1645921"/>
                      <a:gd name="connsiteY31" fmla="*/ 1674098 h 2169949"/>
                      <a:gd name="connsiteX32" fmla="*/ 813342 w 1645921"/>
                      <a:gd name="connsiteY32" fmla="*/ 1670650 h 2169949"/>
                      <a:gd name="connsiteX33" fmla="*/ 810075 w 1645921"/>
                      <a:gd name="connsiteY33" fmla="*/ 1455403 h 2169949"/>
                      <a:gd name="connsiteX34" fmla="*/ 530580 w 1645921"/>
                      <a:gd name="connsiteY34" fmla="*/ 1243604 h 2169949"/>
                      <a:gd name="connsiteX35" fmla="*/ 488656 w 1645921"/>
                      <a:gd name="connsiteY35" fmla="*/ 1658308 h 2169949"/>
                      <a:gd name="connsiteX36" fmla="*/ 797915 w 1645921"/>
                      <a:gd name="connsiteY36" fmla="*/ 1426909 h 2169949"/>
                      <a:gd name="connsiteX37" fmla="*/ 530580 w 1645921"/>
                      <a:gd name="connsiteY37" fmla="*/ 1243604 h 2169949"/>
                      <a:gd name="connsiteX38" fmla="*/ 836935 w 1645921"/>
                      <a:gd name="connsiteY38" fmla="*/ 1223277 h 2169949"/>
                      <a:gd name="connsiteX39" fmla="*/ 839658 w 1645921"/>
                      <a:gd name="connsiteY39" fmla="*/ 1395693 h 2169949"/>
                      <a:gd name="connsiteX40" fmla="*/ 1070150 w 1645921"/>
                      <a:gd name="connsiteY40" fmla="*/ 1223277 h 2169949"/>
                      <a:gd name="connsiteX41" fmla="*/ 836935 w 1645921"/>
                      <a:gd name="connsiteY41" fmla="*/ 1223277 h 2169949"/>
                      <a:gd name="connsiteX42" fmla="*/ 553085 w 1645921"/>
                      <a:gd name="connsiteY42" fmla="*/ 1223277 h 2169949"/>
                      <a:gd name="connsiteX43" fmla="*/ 809167 w 1645921"/>
                      <a:gd name="connsiteY43" fmla="*/ 1398778 h 2169949"/>
                      <a:gd name="connsiteX44" fmla="*/ 806445 w 1645921"/>
                      <a:gd name="connsiteY44" fmla="*/ 1223277 h 2169949"/>
                      <a:gd name="connsiteX45" fmla="*/ 553085 w 1645921"/>
                      <a:gd name="connsiteY45" fmla="*/ 1223277 h 2169949"/>
                      <a:gd name="connsiteX46" fmla="*/ 1121148 w 1645921"/>
                      <a:gd name="connsiteY46" fmla="*/ 1222551 h 2169949"/>
                      <a:gd name="connsiteX47" fmla="*/ 849095 w 1645921"/>
                      <a:gd name="connsiteY47" fmla="*/ 1426001 h 2169949"/>
                      <a:gd name="connsiteX48" fmla="*/ 1185940 w 1645921"/>
                      <a:gd name="connsiteY48" fmla="*/ 1656856 h 2169949"/>
                      <a:gd name="connsiteX49" fmla="*/ 1121148 w 1645921"/>
                      <a:gd name="connsiteY49" fmla="*/ 1222551 h 2169949"/>
                      <a:gd name="connsiteX50" fmla="*/ 803178 w 1645921"/>
                      <a:gd name="connsiteY50" fmla="*/ 1009119 h 2169949"/>
                      <a:gd name="connsiteX51" fmla="*/ 570690 w 1645921"/>
                      <a:gd name="connsiteY51" fmla="*/ 1191335 h 2169949"/>
                      <a:gd name="connsiteX52" fmla="*/ 805901 w 1645921"/>
                      <a:gd name="connsiteY52" fmla="*/ 1191335 h 2169949"/>
                      <a:gd name="connsiteX53" fmla="*/ 803178 w 1645921"/>
                      <a:gd name="connsiteY53" fmla="*/ 1009119 h 2169949"/>
                      <a:gd name="connsiteX54" fmla="*/ 833305 w 1645921"/>
                      <a:gd name="connsiteY54" fmla="*/ 992422 h 2169949"/>
                      <a:gd name="connsiteX55" fmla="*/ 836572 w 1645921"/>
                      <a:gd name="connsiteY55" fmla="*/ 1191154 h 2169949"/>
                      <a:gd name="connsiteX56" fmla="*/ 1087391 w 1645921"/>
                      <a:gd name="connsiteY56" fmla="*/ 1191154 h 2169949"/>
                      <a:gd name="connsiteX57" fmla="*/ 833305 w 1645921"/>
                      <a:gd name="connsiteY57" fmla="*/ 992422 h 2169949"/>
                      <a:gd name="connsiteX58" fmla="*/ 1055404 w 1645921"/>
                      <a:gd name="connsiteY58" fmla="*/ 817761 h 2169949"/>
                      <a:gd name="connsiteX59" fmla="*/ 1042745 w 1645921"/>
                      <a:gd name="connsiteY59" fmla="*/ 821277 h 2169949"/>
                      <a:gd name="connsiteX60" fmla="*/ 985031 w 1645921"/>
                      <a:gd name="connsiteY60" fmla="*/ 866468 h 2169949"/>
                      <a:gd name="connsiteX61" fmla="*/ 853269 w 1645921"/>
                      <a:gd name="connsiteY61" fmla="*/ 969918 h 2169949"/>
                      <a:gd name="connsiteX62" fmla="*/ 1113707 w 1645921"/>
                      <a:gd name="connsiteY62" fmla="*/ 1173549 h 2169949"/>
                      <a:gd name="connsiteX63" fmla="*/ 1099007 w 1645921"/>
                      <a:gd name="connsiteY63" fmla="*/ 1072459 h 2169949"/>
                      <a:gd name="connsiteX64" fmla="*/ 1079587 w 1645921"/>
                      <a:gd name="connsiteY64" fmla="*/ 943783 h 2169949"/>
                      <a:gd name="connsiteX65" fmla="*/ 1062346 w 1645921"/>
                      <a:gd name="connsiteY65" fmla="*/ 828537 h 2169949"/>
                      <a:gd name="connsiteX66" fmla="*/ 1055404 w 1645921"/>
                      <a:gd name="connsiteY66" fmla="*/ 817761 h 2169949"/>
                      <a:gd name="connsiteX67" fmla="*/ 576134 w 1645921"/>
                      <a:gd name="connsiteY67" fmla="*/ 791513 h 2169949"/>
                      <a:gd name="connsiteX68" fmla="*/ 537114 w 1645921"/>
                      <a:gd name="connsiteY68" fmla="*/ 1179357 h 2169949"/>
                      <a:gd name="connsiteX69" fmla="*/ 540744 w 1645921"/>
                      <a:gd name="connsiteY69" fmla="*/ 1177179 h 2169949"/>
                      <a:gd name="connsiteX70" fmla="*/ 796100 w 1645921"/>
                      <a:gd name="connsiteY70" fmla="*/ 976996 h 2169949"/>
                      <a:gd name="connsiteX71" fmla="*/ 796100 w 1645921"/>
                      <a:gd name="connsiteY71" fmla="*/ 963384 h 2169949"/>
                      <a:gd name="connsiteX72" fmla="*/ 618240 w 1645921"/>
                      <a:gd name="connsiteY72" fmla="*/ 824181 h 2169949"/>
                      <a:gd name="connsiteX73" fmla="*/ 576134 w 1645921"/>
                      <a:gd name="connsiteY73" fmla="*/ 791513 h 2169949"/>
                      <a:gd name="connsiteX74" fmla="*/ 832035 w 1645921"/>
                      <a:gd name="connsiteY74" fmla="*/ 779716 h 2169949"/>
                      <a:gd name="connsiteX75" fmla="*/ 832035 w 1645921"/>
                      <a:gd name="connsiteY75" fmla="*/ 948865 h 2169949"/>
                      <a:gd name="connsiteX76" fmla="*/ 1031534 w 1645921"/>
                      <a:gd name="connsiteY76" fmla="*/ 792496 h 2169949"/>
                      <a:gd name="connsiteX77" fmla="*/ 1031242 w 1645921"/>
                      <a:gd name="connsiteY77" fmla="*/ 791569 h 2169949"/>
                      <a:gd name="connsiteX78" fmla="*/ 1035405 w 1645921"/>
                      <a:gd name="connsiteY78" fmla="*/ 783570 h 2169949"/>
                      <a:gd name="connsiteX79" fmla="*/ 607714 w 1645921"/>
                      <a:gd name="connsiteY79" fmla="*/ 775723 h 2169949"/>
                      <a:gd name="connsiteX80" fmla="*/ 607351 w 1645921"/>
                      <a:gd name="connsiteY80" fmla="*/ 777720 h 2169949"/>
                      <a:gd name="connsiteX81" fmla="*/ 800637 w 1645921"/>
                      <a:gd name="connsiteY81" fmla="*/ 928901 h 2169949"/>
                      <a:gd name="connsiteX82" fmla="*/ 800637 w 1645921"/>
                      <a:gd name="connsiteY82" fmla="*/ 779353 h 2169949"/>
                      <a:gd name="connsiteX83" fmla="*/ 607714 w 1645921"/>
                      <a:gd name="connsiteY83" fmla="*/ 775723 h 2169949"/>
                      <a:gd name="connsiteX84" fmla="*/ 796931 w 1645921"/>
                      <a:gd name="connsiteY84" fmla="*/ 594770 h 2169949"/>
                      <a:gd name="connsiteX85" fmla="*/ 605840 w 1645921"/>
                      <a:gd name="connsiteY85" fmla="*/ 744540 h 2169949"/>
                      <a:gd name="connsiteX86" fmla="*/ 799169 w 1645921"/>
                      <a:gd name="connsiteY86" fmla="*/ 744540 h 2169949"/>
                      <a:gd name="connsiteX87" fmla="*/ 796931 w 1645921"/>
                      <a:gd name="connsiteY87" fmla="*/ 594770 h 2169949"/>
                      <a:gd name="connsiteX88" fmla="*/ 821693 w 1645921"/>
                      <a:gd name="connsiteY88" fmla="*/ 581046 h 2169949"/>
                      <a:gd name="connsiteX89" fmla="*/ 824378 w 1645921"/>
                      <a:gd name="connsiteY89" fmla="*/ 744391 h 2169949"/>
                      <a:gd name="connsiteX90" fmla="*/ 1030536 w 1645921"/>
                      <a:gd name="connsiteY90" fmla="*/ 744391 h 2169949"/>
                      <a:gd name="connsiteX91" fmla="*/ 821693 w 1645921"/>
                      <a:gd name="connsiteY91" fmla="*/ 581046 h 2169949"/>
                      <a:gd name="connsiteX92" fmla="*/ 1004245 w 1645921"/>
                      <a:gd name="connsiteY92" fmla="*/ 437486 h 2169949"/>
                      <a:gd name="connsiteX93" fmla="*/ 993840 w 1645921"/>
                      <a:gd name="connsiteY93" fmla="*/ 440376 h 2169949"/>
                      <a:gd name="connsiteX94" fmla="*/ 946402 w 1645921"/>
                      <a:gd name="connsiteY94" fmla="*/ 477520 h 2169949"/>
                      <a:gd name="connsiteX95" fmla="*/ 838102 w 1645921"/>
                      <a:gd name="connsiteY95" fmla="*/ 562549 h 2169949"/>
                      <a:gd name="connsiteX96" fmla="*/ 1052166 w 1645921"/>
                      <a:gd name="connsiteY96" fmla="*/ 729921 h 2169949"/>
                      <a:gd name="connsiteX97" fmla="*/ 1040084 w 1645921"/>
                      <a:gd name="connsiteY97" fmla="*/ 646831 h 2169949"/>
                      <a:gd name="connsiteX98" fmla="*/ 1024122 w 1645921"/>
                      <a:gd name="connsiteY98" fmla="*/ 541068 h 2169949"/>
                      <a:gd name="connsiteX99" fmla="*/ 1009951 w 1645921"/>
                      <a:gd name="connsiteY99" fmla="*/ 446343 h 2169949"/>
                      <a:gd name="connsiteX100" fmla="*/ 1004245 w 1645921"/>
                      <a:gd name="connsiteY100" fmla="*/ 437486 h 2169949"/>
                      <a:gd name="connsiteX101" fmla="*/ 610315 w 1645921"/>
                      <a:gd name="connsiteY101" fmla="*/ 415911 h 2169949"/>
                      <a:gd name="connsiteX102" fmla="*/ 578243 w 1645921"/>
                      <a:gd name="connsiteY102" fmla="*/ 734695 h 2169949"/>
                      <a:gd name="connsiteX103" fmla="*/ 581226 w 1645921"/>
                      <a:gd name="connsiteY103" fmla="*/ 732905 h 2169949"/>
                      <a:gd name="connsiteX104" fmla="*/ 791113 w 1645921"/>
                      <a:gd name="connsiteY104" fmla="*/ 568367 h 2169949"/>
                      <a:gd name="connsiteX105" fmla="*/ 791113 w 1645921"/>
                      <a:gd name="connsiteY105" fmla="*/ 557179 h 2169949"/>
                      <a:gd name="connsiteX106" fmla="*/ 644923 w 1645921"/>
                      <a:gd name="connsiteY106" fmla="*/ 442763 h 2169949"/>
                      <a:gd name="connsiteX107" fmla="*/ 610315 w 1645921"/>
                      <a:gd name="connsiteY107" fmla="*/ 415911 h 2169949"/>
                      <a:gd name="connsiteX108" fmla="*/ 1030322 w 1645921"/>
                      <a:gd name="connsiteY108" fmla="*/ 412680 h 2169949"/>
                      <a:gd name="connsiteX109" fmla="*/ 1030686 w 1645921"/>
                      <a:gd name="connsiteY109" fmla="*/ 414569 h 2169949"/>
                      <a:gd name="connsiteX110" fmla="*/ 1050973 w 1645921"/>
                      <a:gd name="connsiteY110" fmla="*/ 551361 h 2169949"/>
                      <a:gd name="connsiteX111" fmla="*/ 1068427 w 1645921"/>
                      <a:gd name="connsiteY111" fmla="*/ 666821 h 2169949"/>
                      <a:gd name="connsiteX112" fmla="*/ 1079316 w 1645921"/>
                      <a:gd name="connsiteY112" fmla="*/ 739618 h 2169949"/>
                      <a:gd name="connsiteX113" fmla="*/ 1079763 w 1645921"/>
                      <a:gd name="connsiteY113" fmla="*/ 743198 h 2169949"/>
                      <a:gd name="connsiteX114" fmla="*/ 1080791 w 1645921"/>
                      <a:gd name="connsiteY114" fmla="*/ 744748 h 2169949"/>
                      <a:gd name="connsiteX115" fmla="*/ 1476534 w 1645921"/>
                      <a:gd name="connsiteY115" fmla="*/ 412680 h 2169949"/>
                      <a:gd name="connsiteX116" fmla="*/ 820649 w 1645921"/>
                      <a:gd name="connsiteY116" fmla="*/ 412680 h 2169949"/>
                      <a:gd name="connsiteX117" fmla="*/ 820649 w 1645921"/>
                      <a:gd name="connsiteY117" fmla="*/ 545245 h 2169949"/>
                      <a:gd name="connsiteX118" fmla="*/ 989779 w 1645921"/>
                      <a:gd name="connsiteY118" fmla="*/ 412680 h 2169949"/>
                      <a:gd name="connsiteX119" fmla="*/ 646336 w 1645921"/>
                      <a:gd name="connsiteY119" fmla="*/ 412680 h 2169949"/>
                      <a:gd name="connsiteX120" fmla="*/ 794842 w 1645921"/>
                      <a:gd name="connsiteY120" fmla="*/ 528836 h 2169949"/>
                      <a:gd name="connsiteX121" fmla="*/ 794842 w 1645921"/>
                      <a:gd name="connsiteY121" fmla="*/ 412680 h 2169949"/>
                      <a:gd name="connsiteX122" fmla="*/ 171855 w 1645921"/>
                      <a:gd name="connsiteY122" fmla="*/ 412680 h 2169949"/>
                      <a:gd name="connsiteX123" fmla="*/ 553095 w 1645921"/>
                      <a:gd name="connsiteY123" fmla="*/ 732578 h 2169949"/>
                      <a:gd name="connsiteX124" fmla="*/ 562729 w 1645921"/>
                      <a:gd name="connsiteY124" fmla="*/ 639075 h 2169949"/>
                      <a:gd name="connsiteX125" fmla="*/ 570635 w 1645921"/>
                      <a:gd name="connsiteY125" fmla="*/ 559864 h 2169949"/>
                      <a:gd name="connsiteX126" fmla="*/ 580630 w 1645921"/>
                      <a:gd name="connsiteY126" fmla="*/ 462155 h 2169949"/>
                      <a:gd name="connsiteX127" fmla="*/ 585568 w 1645921"/>
                      <a:gd name="connsiteY127" fmla="*/ 412680 h 2169949"/>
                      <a:gd name="connsiteX128" fmla="*/ 789920 w 1645921"/>
                      <a:gd name="connsiteY128" fmla="*/ 135167 h 2169949"/>
                      <a:gd name="connsiteX129" fmla="*/ 630156 w 1645921"/>
                      <a:gd name="connsiteY129" fmla="*/ 377723 h 2169949"/>
                      <a:gd name="connsiteX130" fmla="*/ 794395 w 1645921"/>
                      <a:gd name="connsiteY130" fmla="*/ 380706 h 2169949"/>
                      <a:gd name="connsiteX131" fmla="*/ 791411 w 1645921"/>
                      <a:gd name="connsiteY131" fmla="*/ 135764 h 2169949"/>
                      <a:gd name="connsiteX132" fmla="*/ 789920 w 1645921"/>
                      <a:gd name="connsiteY132" fmla="*/ 135167 h 2169949"/>
                      <a:gd name="connsiteX133" fmla="*/ 818262 w 1645921"/>
                      <a:gd name="connsiteY133" fmla="*/ 127261 h 2169949"/>
                      <a:gd name="connsiteX134" fmla="*/ 816622 w 1645921"/>
                      <a:gd name="connsiteY134" fmla="*/ 127559 h 2169949"/>
                      <a:gd name="connsiteX135" fmla="*/ 819456 w 1645921"/>
                      <a:gd name="connsiteY135" fmla="*/ 381303 h 2169949"/>
                      <a:gd name="connsiteX136" fmla="*/ 989513 w 1645921"/>
                      <a:gd name="connsiteY136" fmla="*/ 384138 h 2169949"/>
                      <a:gd name="connsiteX137" fmla="*/ 818262 w 1645921"/>
                      <a:gd name="connsiteY137" fmla="*/ 127261 h 2169949"/>
                      <a:gd name="connsiteX138" fmla="*/ 762323 w 1645921"/>
                      <a:gd name="connsiteY138" fmla="*/ 118161 h 2169949"/>
                      <a:gd name="connsiteX139" fmla="*/ 658647 w 1645921"/>
                      <a:gd name="connsiteY139" fmla="*/ 118908 h 2169949"/>
                      <a:gd name="connsiteX140" fmla="*/ 642089 w 1645921"/>
                      <a:gd name="connsiteY140" fmla="*/ 120101 h 2169949"/>
                      <a:gd name="connsiteX141" fmla="*/ 638807 w 1645921"/>
                      <a:gd name="connsiteY141" fmla="*/ 135914 h 2169949"/>
                      <a:gd name="connsiteX142" fmla="*/ 638658 w 1645921"/>
                      <a:gd name="connsiteY142" fmla="*/ 136659 h 2169949"/>
                      <a:gd name="connsiteX143" fmla="*/ 628812 w 1645921"/>
                      <a:gd name="connsiteY143" fmla="*/ 232876 h 2169949"/>
                      <a:gd name="connsiteX144" fmla="*/ 620310 w 1645921"/>
                      <a:gd name="connsiteY144" fmla="*/ 316562 h 2169949"/>
                      <a:gd name="connsiteX145" fmla="*/ 617028 w 1645921"/>
                      <a:gd name="connsiteY145" fmla="*/ 350424 h 2169949"/>
                      <a:gd name="connsiteX146" fmla="*/ 618371 w 1645921"/>
                      <a:gd name="connsiteY146" fmla="*/ 350723 h 2169949"/>
                      <a:gd name="connsiteX147" fmla="*/ 771720 w 1645921"/>
                      <a:gd name="connsiteY147" fmla="*/ 118161 h 2169949"/>
                      <a:gd name="connsiteX148" fmla="*/ 762323 w 1645921"/>
                      <a:gd name="connsiteY148" fmla="*/ 118161 h 2169949"/>
                      <a:gd name="connsiteX149" fmla="*/ 954457 w 1645921"/>
                      <a:gd name="connsiteY149" fmla="*/ 116819 h 2169949"/>
                      <a:gd name="connsiteX150" fmla="*/ 886733 w 1645921"/>
                      <a:gd name="connsiteY150" fmla="*/ 117416 h 2169949"/>
                      <a:gd name="connsiteX151" fmla="*/ 841384 w 1645921"/>
                      <a:gd name="connsiteY151" fmla="*/ 117416 h 2169949"/>
                      <a:gd name="connsiteX152" fmla="*/ 993392 w 1645921"/>
                      <a:gd name="connsiteY152" fmla="*/ 345800 h 2169949"/>
                      <a:gd name="connsiteX153" fmla="*/ 994585 w 1645921"/>
                      <a:gd name="connsiteY153" fmla="*/ 345352 h 2169949"/>
                      <a:gd name="connsiteX154" fmla="*/ 989513 w 1645921"/>
                      <a:gd name="connsiteY154" fmla="*/ 308208 h 2169949"/>
                      <a:gd name="connsiteX155" fmla="*/ 961767 w 1645921"/>
                      <a:gd name="connsiteY155" fmla="*/ 123233 h 2169949"/>
                      <a:gd name="connsiteX156" fmla="*/ 954457 w 1645921"/>
                      <a:gd name="connsiteY156" fmla="*/ 116819 h 2169949"/>
                      <a:gd name="connsiteX157" fmla="*/ 686185 w 1645921"/>
                      <a:gd name="connsiteY157" fmla="*/ 0 h 2169949"/>
                      <a:gd name="connsiteX158" fmla="*/ 934104 w 1645921"/>
                      <a:gd name="connsiteY158" fmla="*/ 0 h 2169949"/>
                      <a:gd name="connsiteX159" fmla="*/ 970742 w 1645921"/>
                      <a:gd name="connsiteY159" fmla="*/ 36638 h 2169949"/>
                      <a:gd name="connsiteX160" fmla="*/ 961098 w 1645921"/>
                      <a:gd name="connsiteY160" fmla="*/ 59922 h 2169949"/>
                      <a:gd name="connsiteX161" fmla="*/ 1051055 w 1645921"/>
                      <a:gd name="connsiteY161" fmla="*/ 59922 h 2169949"/>
                      <a:gd name="connsiteX162" fmla="*/ 1073915 w 1645921"/>
                      <a:gd name="connsiteY162" fmla="*/ 82782 h 2169949"/>
                      <a:gd name="connsiteX163" fmla="*/ 1073914 w 1645921"/>
                      <a:gd name="connsiteY163" fmla="*/ 82782 h 2169949"/>
                      <a:gd name="connsiteX164" fmla="*/ 1051054 w 1645921"/>
                      <a:gd name="connsiteY164" fmla="*/ 105642 h 2169949"/>
                      <a:gd name="connsiteX165" fmla="*/ 984543 w 1645921"/>
                      <a:gd name="connsiteY165" fmla="*/ 105642 h 2169949"/>
                      <a:gd name="connsiteX166" fmla="*/ 1025912 w 1645921"/>
                      <a:gd name="connsiteY166" fmla="*/ 382944 h 2169949"/>
                      <a:gd name="connsiteX167" fmla="*/ 1029492 w 1645921"/>
                      <a:gd name="connsiteY167" fmla="*/ 382348 h 2169949"/>
                      <a:gd name="connsiteX168" fmla="*/ 1029641 w 1645921"/>
                      <a:gd name="connsiteY168" fmla="*/ 383839 h 2169949"/>
                      <a:gd name="connsiteX169" fmla="*/ 1029470 w 1645921"/>
                      <a:gd name="connsiteY169" fmla="*/ 385248 h 2169949"/>
                      <a:gd name="connsiteX170" fmla="*/ 1157032 w 1645921"/>
                      <a:gd name="connsiteY170" fmla="*/ 385248 h 2169949"/>
                      <a:gd name="connsiteX171" fmla="*/ 1157032 w 1645921"/>
                      <a:gd name="connsiteY171" fmla="*/ 310832 h 2169949"/>
                      <a:gd name="connsiteX172" fmla="*/ 1126536 w 1645921"/>
                      <a:gd name="connsiteY172" fmla="*/ 310832 h 2169949"/>
                      <a:gd name="connsiteX173" fmla="*/ 1117392 w 1645921"/>
                      <a:gd name="connsiteY173" fmla="*/ 301688 h 2169949"/>
                      <a:gd name="connsiteX174" fmla="*/ 1126536 w 1645921"/>
                      <a:gd name="connsiteY174" fmla="*/ 292544 h 2169949"/>
                      <a:gd name="connsiteX175" fmla="*/ 1157032 w 1645921"/>
                      <a:gd name="connsiteY175" fmla="*/ 292544 h 2169949"/>
                      <a:gd name="connsiteX176" fmla="*/ 1157032 w 1645921"/>
                      <a:gd name="connsiteY176" fmla="*/ 282034 h 2169949"/>
                      <a:gd name="connsiteX177" fmla="*/ 1126536 w 1645921"/>
                      <a:gd name="connsiteY177" fmla="*/ 282034 h 2169949"/>
                      <a:gd name="connsiteX178" fmla="*/ 1117392 w 1645921"/>
                      <a:gd name="connsiteY178" fmla="*/ 272890 h 2169949"/>
                      <a:gd name="connsiteX179" fmla="*/ 1126536 w 1645921"/>
                      <a:gd name="connsiteY179" fmla="*/ 263746 h 2169949"/>
                      <a:gd name="connsiteX180" fmla="*/ 1157032 w 1645921"/>
                      <a:gd name="connsiteY180" fmla="*/ 263746 h 2169949"/>
                      <a:gd name="connsiteX181" fmla="*/ 1157032 w 1645921"/>
                      <a:gd name="connsiteY181" fmla="*/ 253236 h 2169949"/>
                      <a:gd name="connsiteX182" fmla="*/ 1126536 w 1645921"/>
                      <a:gd name="connsiteY182" fmla="*/ 253236 h 2169949"/>
                      <a:gd name="connsiteX183" fmla="*/ 1117392 w 1645921"/>
                      <a:gd name="connsiteY183" fmla="*/ 244092 h 2169949"/>
                      <a:gd name="connsiteX184" fmla="*/ 1126536 w 1645921"/>
                      <a:gd name="connsiteY184" fmla="*/ 234948 h 2169949"/>
                      <a:gd name="connsiteX185" fmla="*/ 1157032 w 1645921"/>
                      <a:gd name="connsiteY185" fmla="*/ 234948 h 2169949"/>
                      <a:gd name="connsiteX186" fmla="*/ 1157032 w 1645921"/>
                      <a:gd name="connsiteY186" fmla="*/ 219866 h 2169949"/>
                      <a:gd name="connsiteX187" fmla="*/ 1170748 w 1645921"/>
                      <a:gd name="connsiteY187" fmla="*/ 206150 h 2169949"/>
                      <a:gd name="connsiteX188" fmla="*/ 1184464 w 1645921"/>
                      <a:gd name="connsiteY188" fmla="*/ 219866 h 2169949"/>
                      <a:gd name="connsiteX189" fmla="*/ 1184464 w 1645921"/>
                      <a:gd name="connsiteY189" fmla="*/ 234948 h 2169949"/>
                      <a:gd name="connsiteX190" fmla="*/ 1210556 w 1645921"/>
                      <a:gd name="connsiteY190" fmla="*/ 234948 h 2169949"/>
                      <a:gd name="connsiteX191" fmla="*/ 1219700 w 1645921"/>
                      <a:gd name="connsiteY191" fmla="*/ 244092 h 2169949"/>
                      <a:gd name="connsiteX192" fmla="*/ 1210556 w 1645921"/>
                      <a:gd name="connsiteY192" fmla="*/ 253236 h 2169949"/>
                      <a:gd name="connsiteX193" fmla="*/ 1184464 w 1645921"/>
                      <a:gd name="connsiteY193" fmla="*/ 253236 h 2169949"/>
                      <a:gd name="connsiteX194" fmla="*/ 1184464 w 1645921"/>
                      <a:gd name="connsiteY194" fmla="*/ 263746 h 2169949"/>
                      <a:gd name="connsiteX195" fmla="*/ 1210556 w 1645921"/>
                      <a:gd name="connsiteY195" fmla="*/ 263746 h 2169949"/>
                      <a:gd name="connsiteX196" fmla="*/ 1219700 w 1645921"/>
                      <a:gd name="connsiteY196" fmla="*/ 272890 h 2169949"/>
                      <a:gd name="connsiteX197" fmla="*/ 1210556 w 1645921"/>
                      <a:gd name="connsiteY197" fmla="*/ 282034 h 2169949"/>
                      <a:gd name="connsiteX198" fmla="*/ 1184464 w 1645921"/>
                      <a:gd name="connsiteY198" fmla="*/ 282034 h 2169949"/>
                      <a:gd name="connsiteX199" fmla="*/ 1184464 w 1645921"/>
                      <a:gd name="connsiteY199" fmla="*/ 292544 h 2169949"/>
                      <a:gd name="connsiteX200" fmla="*/ 1210556 w 1645921"/>
                      <a:gd name="connsiteY200" fmla="*/ 292544 h 2169949"/>
                      <a:gd name="connsiteX201" fmla="*/ 1219700 w 1645921"/>
                      <a:gd name="connsiteY201" fmla="*/ 301688 h 2169949"/>
                      <a:gd name="connsiteX202" fmla="*/ 1210556 w 1645921"/>
                      <a:gd name="connsiteY202" fmla="*/ 310832 h 2169949"/>
                      <a:gd name="connsiteX203" fmla="*/ 1184464 w 1645921"/>
                      <a:gd name="connsiteY203" fmla="*/ 310832 h 2169949"/>
                      <a:gd name="connsiteX204" fmla="*/ 1184464 w 1645921"/>
                      <a:gd name="connsiteY204" fmla="*/ 385248 h 2169949"/>
                      <a:gd name="connsiteX205" fmla="*/ 1315794 w 1645921"/>
                      <a:gd name="connsiteY205" fmla="*/ 385248 h 2169949"/>
                      <a:gd name="connsiteX206" fmla="*/ 1315794 w 1645921"/>
                      <a:gd name="connsiteY206" fmla="*/ 310832 h 2169949"/>
                      <a:gd name="connsiteX207" fmla="*/ 1286537 w 1645921"/>
                      <a:gd name="connsiteY207" fmla="*/ 310832 h 2169949"/>
                      <a:gd name="connsiteX208" fmla="*/ 1277393 w 1645921"/>
                      <a:gd name="connsiteY208" fmla="*/ 301688 h 2169949"/>
                      <a:gd name="connsiteX209" fmla="*/ 1286537 w 1645921"/>
                      <a:gd name="connsiteY209" fmla="*/ 292544 h 2169949"/>
                      <a:gd name="connsiteX210" fmla="*/ 1315794 w 1645921"/>
                      <a:gd name="connsiteY210" fmla="*/ 292544 h 2169949"/>
                      <a:gd name="connsiteX211" fmla="*/ 1315794 w 1645921"/>
                      <a:gd name="connsiteY211" fmla="*/ 282034 h 2169949"/>
                      <a:gd name="connsiteX212" fmla="*/ 1286537 w 1645921"/>
                      <a:gd name="connsiteY212" fmla="*/ 282034 h 2169949"/>
                      <a:gd name="connsiteX213" fmla="*/ 1277393 w 1645921"/>
                      <a:gd name="connsiteY213" fmla="*/ 272890 h 2169949"/>
                      <a:gd name="connsiteX214" fmla="*/ 1286537 w 1645921"/>
                      <a:gd name="connsiteY214" fmla="*/ 263746 h 2169949"/>
                      <a:gd name="connsiteX215" fmla="*/ 1315794 w 1645921"/>
                      <a:gd name="connsiteY215" fmla="*/ 263746 h 2169949"/>
                      <a:gd name="connsiteX216" fmla="*/ 1315794 w 1645921"/>
                      <a:gd name="connsiteY216" fmla="*/ 253236 h 2169949"/>
                      <a:gd name="connsiteX217" fmla="*/ 1286537 w 1645921"/>
                      <a:gd name="connsiteY217" fmla="*/ 253236 h 2169949"/>
                      <a:gd name="connsiteX218" fmla="*/ 1277393 w 1645921"/>
                      <a:gd name="connsiteY218" fmla="*/ 244092 h 2169949"/>
                      <a:gd name="connsiteX219" fmla="*/ 1286537 w 1645921"/>
                      <a:gd name="connsiteY219" fmla="*/ 234948 h 2169949"/>
                      <a:gd name="connsiteX220" fmla="*/ 1315794 w 1645921"/>
                      <a:gd name="connsiteY220" fmla="*/ 234948 h 2169949"/>
                      <a:gd name="connsiteX221" fmla="*/ 1315794 w 1645921"/>
                      <a:gd name="connsiteY221" fmla="*/ 219866 h 2169949"/>
                      <a:gd name="connsiteX222" fmla="*/ 1329510 w 1645921"/>
                      <a:gd name="connsiteY222" fmla="*/ 206150 h 2169949"/>
                      <a:gd name="connsiteX223" fmla="*/ 1343226 w 1645921"/>
                      <a:gd name="connsiteY223" fmla="*/ 219866 h 2169949"/>
                      <a:gd name="connsiteX224" fmla="*/ 1343226 w 1645921"/>
                      <a:gd name="connsiteY224" fmla="*/ 234948 h 2169949"/>
                      <a:gd name="connsiteX225" fmla="*/ 1370557 w 1645921"/>
                      <a:gd name="connsiteY225" fmla="*/ 234948 h 2169949"/>
                      <a:gd name="connsiteX226" fmla="*/ 1379701 w 1645921"/>
                      <a:gd name="connsiteY226" fmla="*/ 244092 h 2169949"/>
                      <a:gd name="connsiteX227" fmla="*/ 1370557 w 1645921"/>
                      <a:gd name="connsiteY227" fmla="*/ 253236 h 2169949"/>
                      <a:gd name="connsiteX228" fmla="*/ 1343226 w 1645921"/>
                      <a:gd name="connsiteY228" fmla="*/ 253236 h 2169949"/>
                      <a:gd name="connsiteX229" fmla="*/ 1343226 w 1645921"/>
                      <a:gd name="connsiteY229" fmla="*/ 263746 h 2169949"/>
                      <a:gd name="connsiteX230" fmla="*/ 1370557 w 1645921"/>
                      <a:gd name="connsiteY230" fmla="*/ 263746 h 2169949"/>
                      <a:gd name="connsiteX231" fmla="*/ 1379701 w 1645921"/>
                      <a:gd name="connsiteY231" fmla="*/ 272890 h 2169949"/>
                      <a:gd name="connsiteX232" fmla="*/ 1370557 w 1645921"/>
                      <a:gd name="connsiteY232" fmla="*/ 282034 h 2169949"/>
                      <a:gd name="connsiteX233" fmla="*/ 1343226 w 1645921"/>
                      <a:gd name="connsiteY233" fmla="*/ 282034 h 2169949"/>
                      <a:gd name="connsiteX234" fmla="*/ 1343226 w 1645921"/>
                      <a:gd name="connsiteY234" fmla="*/ 292544 h 2169949"/>
                      <a:gd name="connsiteX235" fmla="*/ 1370557 w 1645921"/>
                      <a:gd name="connsiteY235" fmla="*/ 292544 h 2169949"/>
                      <a:gd name="connsiteX236" fmla="*/ 1379701 w 1645921"/>
                      <a:gd name="connsiteY236" fmla="*/ 301688 h 2169949"/>
                      <a:gd name="connsiteX237" fmla="*/ 1370557 w 1645921"/>
                      <a:gd name="connsiteY237" fmla="*/ 310832 h 2169949"/>
                      <a:gd name="connsiteX238" fmla="*/ 1343226 w 1645921"/>
                      <a:gd name="connsiteY238" fmla="*/ 310832 h 2169949"/>
                      <a:gd name="connsiteX239" fmla="*/ 1343226 w 1645921"/>
                      <a:gd name="connsiteY239" fmla="*/ 385248 h 2169949"/>
                      <a:gd name="connsiteX240" fmla="*/ 1497488 w 1645921"/>
                      <a:gd name="connsiteY240" fmla="*/ 385248 h 2169949"/>
                      <a:gd name="connsiteX241" fmla="*/ 1505347 w 1645921"/>
                      <a:gd name="connsiteY241" fmla="*/ 388503 h 2169949"/>
                      <a:gd name="connsiteX242" fmla="*/ 1505405 w 1645921"/>
                      <a:gd name="connsiteY242" fmla="*/ 388454 h 2169949"/>
                      <a:gd name="connsiteX243" fmla="*/ 1524728 w 1645921"/>
                      <a:gd name="connsiteY243" fmla="*/ 390145 h 2169949"/>
                      <a:gd name="connsiteX244" fmla="*/ 1523038 w 1645921"/>
                      <a:gd name="connsiteY244" fmla="*/ 409469 h 2169949"/>
                      <a:gd name="connsiteX245" fmla="*/ 1085083 w 1645921"/>
                      <a:gd name="connsiteY245" fmla="*/ 776956 h 2169949"/>
                      <a:gd name="connsiteX246" fmla="*/ 1087573 w 1645921"/>
                      <a:gd name="connsiteY246" fmla="*/ 789880 h 2169949"/>
                      <a:gd name="connsiteX247" fmla="*/ 1112255 w 1645921"/>
                      <a:gd name="connsiteY247" fmla="*/ 956306 h 2169949"/>
                      <a:gd name="connsiteX248" fmla="*/ 1133490 w 1645921"/>
                      <a:gd name="connsiteY248" fmla="*/ 1096779 h 2169949"/>
                      <a:gd name="connsiteX249" fmla="*/ 1146738 w 1645921"/>
                      <a:gd name="connsiteY249" fmla="*/ 1185346 h 2169949"/>
                      <a:gd name="connsiteX250" fmla="*/ 1147283 w 1645921"/>
                      <a:gd name="connsiteY250" fmla="*/ 1189702 h 2169949"/>
                      <a:gd name="connsiteX251" fmla="*/ 1153816 w 1645921"/>
                      <a:gd name="connsiteY251" fmla="*/ 1215292 h 2169949"/>
                      <a:gd name="connsiteX252" fmla="*/ 1156176 w 1645921"/>
                      <a:gd name="connsiteY252" fmla="*/ 1249956 h 2169949"/>
                      <a:gd name="connsiteX253" fmla="*/ 1190114 w 1645921"/>
                      <a:gd name="connsiteY253" fmla="*/ 1475367 h 2169949"/>
                      <a:gd name="connsiteX254" fmla="*/ 1217701 w 1645921"/>
                      <a:gd name="connsiteY254" fmla="*/ 1659579 h 2169949"/>
                      <a:gd name="connsiteX255" fmla="*/ 1221875 w 1645921"/>
                      <a:gd name="connsiteY255" fmla="*/ 1665931 h 2169949"/>
                      <a:gd name="connsiteX256" fmla="*/ 1224235 w 1645921"/>
                      <a:gd name="connsiteY256" fmla="*/ 1671920 h 2169949"/>
                      <a:gd name="connsiteX257" fmla="*/ 1235668 w 1645921"/>
                      <a:gd name="connsiteY257" fmla="*/ 1781903 h 2169949"/>
                      <a:gd name="connsiteX258" fmla="*/ 1258718 w 1645921"/>
                      <a:gd name="connsiteY258" fmla="*/ 1935625 h 2169949"/>
                      <a:gd name="connsiteX259" fmla="*/ 1281222 w 1645921"/>
                      <a:gd name="connsiteY259" fmla="*/ 2087713 h 2169949"/>
                      <a:gd name="connsiteX260" fmla="*/ 1286826 w 1645921"/>
                      <a:gd name="connsiteY260" fmla="*/ 2124229 h 2169949"/>
                      <a:gd name="connsiteX261" fmla="*/ 1623061 w 1645921"/>
                      <a:gd name="connsiteY261" fmla="*/ 2124229 h 2169949"/>
                      <a:gd name="connsiteX262" fmla="*/ 1636122 w 1645921"/>
                      <a:gd name="connsiteY262" fmla="*/ 2129640 h 2169949"/>
                      <a:gd name="connsiteX263" fmla="*/ 1640572 w 1645921"/>
                      <a:gd name="connsiteY263" fmla="*/ 2129637 h 2169949"/>
                      <a:gd name="connsiteX264" fmla="*/ 1640572 w 1645921"/>
                      <a:gd name="connsiteY264" fmla="*/ 2134176 h 2169949"/>
                      <a:gd name="connsiteX265" fmla="*/ 1645921 w 1645921"/>
                      <a:gd name="connsiteY265" fmla="*/ 2147089 h 2169949"/>
                      <a:gd name="connsiteX266" fmla="*/ 1645920 w 1645921"/>
                      <a:gd name="connsiteY266" fmla="*/ 2147089 h 2169949"/>
                      <a:gd name="connsiteX267" fmla="*/ 1640572 w 1645921"/>
                      <a:gd name="connsiteY267" fmla="*/ 2160000 h 2169949"/>
                      <a:gd name="connsiteX268" fmla="*/ 1640572 w 1645921"/>
                      <a:gd name="connsiteY268" fmla="*/ 2166683 h 2169949"/>
                      <a:gd name="connsiteX269" fmla="*/ 1630945 w 1645921"/>
                      <a:gd name="connsiteY269" fmla="*/ 2166683 h 2169949"/>
                      <a:gd name="connsiteX270" fmla="*/ 1623060 w 1645921"/>
                      <a:gd name="connsiteY270" fmla="*/ 2169949 h 2169949"/>
                      <a:gd name="connsiteX271" fmla="*/ 22860 w 1645921"/>
                      <a:gd name="connsiteY271" fmla="*/ 2169948 h 2169949"/>
                      <a:gd name="connsiteX272" fmla="*/ 14978 w 1645921"/>
                      <a:gd name="connsiteY272" fmla="*/ 2166683 h 2169949"/>
                      <a:gd name="connsiteX273" fmla="*/ 5349 w 1645921"/>
                      <a:gd name="connsiteY273" fmla="*/ 2166683 h 2169949"/>
                      <a:gd name="connsiteX274" fmla="*/ 5349 w 1645921"/>
                      <a:gd name="connsiteY274" fmla="*/ 2160002 h 2169949"/>
                      <a:gd name="connsiteX275" fmla="*/ 0 w 1645921"/>
                      <a:gd name="connsiteY275" fmla="*/ 2147089 h 2169949"/>
                      <a:gd name="connsiteX276" fmla="*/ 6696 w 1645921"/>
                      <a:gd name="connsiteY276" fmla="*/ 2130925 h 2169949"/>
                      <a:gd name="connsiteX277" fmla="*/ 22860 w 1645921"/>
                      <a:gd name="connsiteY277" fmla="*/ 2124229 h 2169949"/>
                      <a:gd name="connsiteX278" fmla="*/ 410941 w 1645921"/>
                      <a:gd name="connsiteY278" fmla="*/ 2124229 h 2169949"/>
                      <a:gd name="connsiteX279" fmla="*/ 415334 w 1645921"/>
                      <a:gd name="connsiteY279" fmla="*/ 2082631 h 2169949"/>
                      <a:gd name="connsiteX280" fmla="*/ 427676 w 1645921"/>
                      <a:gd name="connsiteY280" fmla="*/ 1961033 h 2169949"/>
                      <a:gd name="connsiteX281" fmla="*/ 437295 w 1645921"/>
                      <a:gd name="connsiteY281" fmla="*/ 1862847 h 2169949"/>
                      <a:gd name="connsiteX282" fmla="*/ 449455 w 1645921"/>
                      <a:gd name="connsiteY282" fmla="*/ 1745786 h 2169949"/>
                      <a:gd name="connsiteX283" fmla="*/ 453447 w 1645921"/>
                      <a:gd name="connsiteY283" fmla="*/ 1706221 h 2169949"/>
                      <a:gd name="connsiteX284" fmla="*/ 444554 w 1645921"/>
                      <a:gd name="connsiteY284" fmla="*/ 1691158 h 2169949"/>
                      <a:gd name="connsiteX285" fmla="*/ 458348 w 1645921"/>
                      <a:gd name="connsiteY285" fmla="*/ 1653227 h 2169949"/>
                      <a:gd name="connsiteX286" fmla="*/ 475045 w 1645921"/>
                      <a:gd name="connsiteY286" fmla="*/ 1492971 h 2169949"/>
                      <a:gd name="connsiteX287" fmla="*/ 488112 w 1645921"/>
                      <a:gd name="connsiteY287" fmla="*/ 1357761 h 2169949"/>
                      <a:gd name="connsiteX288" fmla="*/ 501179 w 1645921"/>
                      <a:gd name="connsiteY288" fmla="*/ 1231626 h 2169949"/>
                      <a:gd name="connsiteX289" fmla="*/ 490834 w 1645921"/>
                      <a:gd name="connsiteY289" fmla="*/ 1215473 h 2169949"/>
                      <a:gd name="connsiteX290" fmla="*/ 505898 w 1645921"/>
                      <a:gd name="connsiteY290" fmla="*/ 1182805 h 2169949"/>
                      <a:gd name="connsiteX291" fmla="*/ 518239 w 1645921"/>
                      <a:gd name="connsiteY291" fmla="*/ 1063022 h 2169949"/>
                      <a:gd name="connsiteX292" fmla="*/ 527858 w 1645921"/>
                      <a:gd name="connsiteY292" fmla="*/ 966651 h 2169949"/>
                      <a:gd name="connsiteX293" fmla="*/ 540018 w 1645921"/>
                      <a:gd name="connsiteY293" fmla="*/ 847775 h 2169949"/>
                      <a:gd name="connsiteX294" fmla="*/ 548341 w 1645921"/>
                      <a:gd name="connsiteY294" fmla="*/ 764399 h 2169949"/>
                      <a:gd name="connsiteX295" fmla="*/ 132037 w 1645921"/>
                      <a:gd name="connsiteY295" fmla="*/ 415079 h 2169949"/>
                      <a:gd name="connsiteX296" fmla="*/ 129621 w 1645921"/>
                      <a:gd name="connsiteY296" fmla="*/ 410438 h 2169949"/>
                      <a:gd name="connsiteX297" fmla="*/ 125334 w 1645921"/>
                      <a:gd name="connsiteY297" fmla="*/ 408662 h 2169949"/>
                      <a:gd name="connsiteX298" fmla="*/ 121316 w 1645921"/>
                      <a:gd name="connsiteY298" fmla="*/ 398964 h 2169949"/>
                      <a:gd name="connsiteX299" fmla="*/ 135032 w 1645921"/>
                      <a:gd name="connsiteY299" fmla="*/ 385248 h 2169949"/>
                      <a:gd name="connsiteX300" fmla="*/ 301963 w 1645921"/>
                      <a:gd name="connsiteY300" fmla="*/ 385248 h 2169949"/>
                      <a:gd name="connsiteX301" fmla="*/ 301963 w 1645921"/>
                      <a:gd name="connsiteY301" fmla="*/ 319242 h 2169949"/>
                      <a:gd name="connsiteX302" fmla="*/ 274367 w 1645921"/>
                      <a:gd name="connsiteY302" fmla="*/ 319242 h 2169949"/>
                      <a:gd name="connsiteX303" fmla="*/ 265223 w 1645921"/>
                      <a:gd name="connsiteY303" fmla="*/ 310098 h 2169949"/>
                      <a:gd name="connsiteX304" fmla="*/ 274367 w 1645921"/>
                      <a:gd name="connsiteY304" fmla="*/ 300954 h 2169949"/>
                      <a:gd name="connsiteX305" fmla="*/ 301963 w 1645921"/>
                      <a:gd name="connsiteY305" fmla="*/ 300954 h 2169949"/>
                      <a:gd name="connsiteX306" fmla="*/ 301963 w 1645921"/>
                      <a:gd name="connsiteY306" fmla="*/ 290444 h 2169949"/>
                      <a:gd name="connsiteX307" fmla="*/ 274367 w 1645921"/>
                      <a:gd name="connsiteY307" fmla="*/ 290444 h 2169949"/>
                      <a:gd name="connsiteX308" fmla="*/ 265223 w 1645921"/>
                      <a:gd name="connsiteY308" fmla="*/ 281300 h 2169949"/>
                      <a:gd name="connsiteX309" fmla="*/ 274367 w 1645921"/>
                      <a:gd name="connsiteY309" fmla="*/ 272156 h 2169949"/>
                      <a:gd name="connsiteX310" fmla="*/ 301963 w 1645921"/>
                      <a:gd name="connsiteY310" fmla="*/ 272156 h 2169949"/>
                      <a:gd name="connsiteX311" fmla="*/ 301963 w 1645921"/>
                      <a:gd name="connsiteY311" fmla="*/ 261646 h 2169949"/>
                      <a:gd name="connsiteX312" fmla="*/ 274367 w 1645921"/>
                      <a:gd name="connsiteY312" fmla="*/ 261646 h 2169949"/>
                      <a:gd name="connsiteX313" fmla="*/ 265223 w 1645921"/>
                      <a:gd name="connsiteY313" fmla="*/ 252502 h 2169949"/>
                      <a:gd name="connsiteX314" fmla="*/ 274367 w 1645921"/>
                      <a:gd name="connsiteY314" fmla="*/ 243358 h 2169949"/>
                      <a:gd name="connsiteX315" fmla="*/ 301963 w 1645921"/>
                      <a:gd name="connsiteY315" fmla="*/ 243358 h 2169949"/>
                      <a:gd name="connsiteX316" fmla="*/ 301963 w 1645921"/>
                      <a:gd name="connsiteY316" fmla="*/ 219866 h 2169949"/>
                      <a:gd name="connsiteX317" fmla="*/ 315679 w 1645921"/>
                      <a:gd name="connsiteY317" fmla="*/ 206150 h 2169949"/>
                      <a:gd name="connsiteX318" fmla="*/ 329395 w 1645921"/>
                      <a:gd name="connsiteY318" fmla="*/ 219866 h 2169949"/>
                      <a:gd name="connsiteX319" fmla="*/ 329395 w 1645921"/>
                      <a:gd name="connsiteY319" fmla="*/ 243358 h 2169949"/>
                      <a:gd name="connsiteX320" fmla="*/ 358387 w 1645921"/>
                      <a:gd name="connsiteY320" fmla="*/ 243358 h 2169949"/>
                      <a:gd name="connsiteX321" fmla="*/ 367531 w 1645921"/>
                      <a:gd name="connsiteY321" fmla="*/ 252502 h 2169949"/>
                      <a:gd name="connsiteX322" fmla="*/ 358387 w 1645921"/>
                      <a:gd name="connsiteY322" fmla="*/ 261646 h 2169949"/>
                      <a:gd name="connsiteX323" fmla="*/ 329395 w 1645921"/>
                      <a:gd name="connsiteY323" fmla="*/ 261646 h 2169949"/>
                      <a:gd name="connsiteX324" fmla="*/ 329395 w 1645921"/>
                      <a:gd name="connsiteY324" fmla="*/ 272156 h 2169949"/>
                      <a:gd name="connsiteX325" fmla="*/ 358387 w 1645921"/>
                      <a:gd name="connsiteY325" fmla="*/ 272156 h 2169949"/>
                      <a:gd name="connsiteX326" fmla="*/ 367531 w 1645921"/>
                      <a:gd name="connsiteY326" fmla="*/ 281300 h 2169949"/>
                      <a:gd name="connsiteX327" fmla="*/ 358387 w 1645921"/>
                      <a:gd name="connsiteY327" fmla="*/ 290444 h 2169949"/>
                      <a:gd name="connsiteX328" fmla="*/ 329395 w 1645921"/>
                      <a:gd name="connsiteY328" fmla="*/ 290444 h 2169949"/>
                      <a:gd name="connsiteX329" fmla="*/ 329395 w 1645921"/>
                      <a:gd name="connsiteY329" fmla="*/ 300954 h 2169949"/>
                      <a:gd name="connsiteX330" fmla="*/ 358387 w 1645921"/>
                      <a:gd name="connsiteY330" fmla="*/ 300954 h 2169949"/>
                      <a:gd name="connsiteX331" fmla="*/ 367531 w 1645921"/>
                      <a:gd name="connsiteY331" fmla="*/ 310098 h 2169949"/>
                      <a:gd name="connsiteX332" fmla="*/ 358387 w 1645921"/>
                      <a:gd name="connsiteY332" fmla="*/ 319242 h 2169949"/>
                      <a:gd name="connsiteX333" fmla="*/ 329395 w 1645921"/>
                      <a:gd name="connsiteY333" fmla="*/ 319242 h 2169949"/>
                      <a:gd name="connsiteX334" fmla="*/ 329395 w 1645921"/>
                      <a:gd name="connsiteY334" fmla="*/ 385248 h 2169949"/>
                      <a:gd name="connsiteX335" fmla="*/ 447531 w 1645921"/>
                      <a:gd name="connsiteY335" fmla="*/ 385248 h 2169949"/>
                      <a:gd name="connsiteX336" fmla="*/ 447531 w 1645921"/>
                      <a:gd name="connsiteY336" fmla="*/ 315782 h 2169949"/>
                      <a:gd name="connsiteX337" fmla="*/ 417009 w 1645921"/>
                      <a:gd name="connsiteY337" fmla="*/ 315782 h 2169949"/>
                      <a:gd name="connsiteX338" fmla="*/ 407865 w 1645921"/>
                      <a:gd name="connsiteY338" fmla="*/ 306638 h 2169949"/>
                      <a:gd name="connsiteX339" fmla="*/ 417009 w 1645921"/>
                      <a:gd name="connsiteY339" fmla="*/ 297494 h 2169949"/>
                      <a:gd name="connsiteX340" fmla="*/ 447531 w 1645921"/>
                      <a:gd name="connsiteY340" fmla="*/ 297494 h 2169949"/>
                      <a:gd name="connsiteX341" fmla="*/ 447531 w 1645921"/>
                      <a:gd name="connsiteY341" fmla="*/ 286984 h 2169949"/>
                      <a:gd name="connsiteX342" fmla="*/ 417009 w 1645921"/>
                      <a:gd name="connsiteY342" fmla="*/ 286984 h 2169949"/>
                      <a:gd name="connsiteX343" fmla="*/ 407865 w 1645921"/>
                      <a:gd name="connsiteY343" fmla="*/ 277840 h 2169949"/>
                      <a:gd name="connsiteX344" fmla="*/ 417009 w 1645921"/>
                      <a:gd name="connsiteY344" fmla="*/ 268696 h 2169949"/>
                      <a:gd name="connsiteX345" fmla="*/ 447531 w 1645921"/>
                      <a:gd name="connsiteY345" fmla="*/ 268696 h 2169949"/>
                      <a:gd name="connsiteX346" fmla="*/ 447531 w 1645921"/>
                      <a:gd name="connsiteY346" fmla="*/ 258186 h 2169949"/>
                      <a:gd name="connsiteX347" fmla="*/ 417009 w 1645921"/>
                      <a:gd name="connsiteY347" fmla="*/ 258186 h 2169949"/>
                      <a:gd name="connsiteX348" fmla="*/ 407865 w 1645921"/>
                      <a:gd name="connsiteY348" fmla="*/ 249042 h 2169949"/>
                      <a:gd name="connsiteX349" fmla="*/ 417009 w 1645921"/>
                      <a:gd name="connsiteY349" fmla="*/ 239898 h 2169949"/>
                      <a:gd name="connsiteX350" fmla="*/ 447531 w 1645921"/>
                      <a:gd name="connsiteY350" fmla="*/ 239898 h 2169949"/>
                      <a:gd name="connsiteX351" fmla="*/ 447531 w 1645921"/>
                      <a:gd name="connsiteY351" fmla="*/ 219866 h 2169949"/>
                      <a:gd name="connsiteX352" fmla="*/ 461247 w 1645921"/>
                      <a:gd name="connsiteY352" fmla="*/ 206150 h 2169949"/>
                      <a:gd name="connsiteX353" fmla="*/ 474963 w 1645921"/>
                      <a:gd name="connsiteY353" fmla="*/ 219866 h 2169949"/>
                      <a:gd name="connsiteX354" fmla="*/ 474963 w 1645921"/>
                      <a:gd name="connsiteY354" fmla="*/ 239898 h 2169949"/>
                      <a:gd name="connsiteX355" fmla="*/ 501029 w 1645921"/>
                      <a:gd name="connsiteY355" fmla="*/ 239898 h 2169949"/>
                      <a:gd name="connsiteX356" fmla="*/ 510173 w 1645921"/>
                      <a:gd name="connsiteY356" fmla="*/ 249042 h 2169949"/>
                      <a:gd name="connsiteX357" fmla="*/ 501029 w 1645921"/>
                      <a:gd name="connsiteY357" fmla="*/ 258186 h 2169949"/>
                      <a:gd name="connsiteX358" fmla="*/ 474963 w 1645921"/>
                      <a:gd name="connsiteY358" fmla="*/ 258186 h 2169949"/>
                      <a:gd name="connsiteX359" fmla="*/ 474963 w 1645921"/>
                      <a:gd name="connsiteY359" fmla="*/ 268696 h 2169949"/>
                      <a:gd name="connsiteX360" fmla="*/ 501029 w 1645921"/>
                      <a:gd name="connsiteY360" fmla="*/ 268696 h 2169949"/>
                      <a:gd name="connsiteX361" fmla="*/ 510173 w 1645921"/>
                      <a:gd name="connsiteY361" fmla="*/ 277840 h 2169949"/>
                      <a:gd name="connsiteX362" fmla="*/ 501029 w 1645921"/>
                      <a:gd name="connsiteY362" fmla="*/ 286984 h 2169949"/>
                      <a:gd name="connsiteX363" fmla="*/ 474963 w 1645921"/>
                      <a:gd name="connsiteY363" fmla="*/ 286984 h 2169949"/>
                      <a:gd name="connsiteX364" fmla="*/ 474963 w 1645921"/>
                      <a:gd name="connsiteY364" fmla="*/ 297494 h 2169949"/>
                      <a:gd name="connsiteX365" fmla="*/ 501029 w 1645921"/>
                      <a:gd name="connsiteY365" fmla="*/ 297494 h 2169949"/>
                      <a:gd name="connsiteX366" fmla="*/ 510173 w 1645921"/>
                      <a:gd name="connsiteY366" fmla="*/ 306638 h 2169949"/>
                      <a:gd name="connsiteX367" fmla="*/ 501029 w 1645921"/>
                      <a:gd name="connsiteY367" fmla="*/ 315782 h 2169949"/>
                      <a:gd name="connsiteX368" fmla="*/ 474963 w 1645921"/>
                      <a:gd name="connsiteY368" fmla="*/ 315782 h 2169949"/>
                      <a:gd name="connsiteX369" fmla="*/ 474963 w 1645921"/>
                      <a:gd name="connsiteY369" fmla="*/ 385248 h 2169949"/>
                      <a:gd name="connsiteX370" fmla="*/ 588306 w 1645921"/>
                      <a:gd name="connsiteY370" fmla="*/ 385248 h 2169949"/>
                      <a:gd name="connsiteX371" fmla="*/ 588536 w 1645921"/>
                      <a:gd name="connsiteY371" fmla="*/ 382944 h 2169949"/>
                      <a:gd name="connsiteX372" fmla="*/ 598679 w 1645921"/>
                      <a:gd name="connsiteY372" fmla="*/ 284490 h 2169949"/>
                      <a:gd name="connsiteX373" fmla="*/ 606437 w 1645921"/>
                      <a:gd name="connsiteY373" fmla="*/ 206025 h 2169949"/>
                      <a:gd name="connsiteX374" fmla="*/ 616580 w 1645921"/>
                      <a:gd name="connsiteY374" fmla="*/ 107571 h 2169949"/>
                      <a:gd name="connsiteX375" fmla="*/ 616580 w 1645921"/>
                      <a:gd name="connsiteY375" fmla="*/ 105641 h 2169949"/>
                      <a:gd name="connsiteX376" fmla="*/ 569236 w 1645921"/>
                      <a:gd name="connsiteY376" fmla="*/ 105641 h 2169949"/>
                      <a:gd name="connsiteX377" fmla="*/ 553072 w 1645921"/>
                      <a:gd name="connsiteY377" fmla="*/ 98945 h 2169949"/>
                      <a:gd name="connsiteX378" fmla="*/ 546376 w 1645921"/>
                      <a:gd name="connsiteY378" fmla="*/ 82781 h 2169949"/>
                      <a:gd name="connsiteX379" fmla="*/ 553072 w 1645921"/>
                      <a:gd name="connsiteY379" fmla="*/ 66617 h 2169949"/>
                      <a:gd name="connsiteX380" fmla="*/ 569236 w 1645921"/>
                      <a:gd name="connsiteY380" fmla="*/ 59922 h 2169949"/>
                      <a:gd name="connsiteX381" fmla="*/ 659192 w 1645921"/>
                      <a:gd name="connsiteY381" fmla="*/ 59922 h 2169949"/>
                      <a:gd name="connsiteX382" fmla="*/ 649547 w 1645921"/>
                      <a:gd name="connsiteY382" fmla="*/ 36638 h 2169949"/>
                      <a:gd name="connsiteX383" fmla="*/ 686185 w 1645921"/>
                      <a:gd name="connsiteY383" fmla="*/ 0 h 21699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</a:cxnLst>
                    <a:rect l="l" t="t" r="r" b="b"/>
                    <a:pathLst>
                      <a:path w="1645921" h="2169949">
                        <a:moveTo>
                          <a:pt x="817516" y="1935988"/>
                        </a:moveTo>
                        <a:lnTo>
                          <a:pt x="513238" y="2124229"/>
                        </a:lnTo>
                        <a:lnTo>
                          <a:pt x="820226" y="2124229"/>
                        </a:lnTo>
                        <a:close/>
                        <a:moveTo>
                          <a:pt x="848006" y="1933084"/>
                        </a:moveTo>
                        <a:lnTo>
                          <a:pt x="851058" y="2124229"/>
                        </a:lnTo>
                        <a:lnTo>
                          <a:pt x="1165501" y="2124229"/>
                        </a:lnTo>
                        <a:close/>
                        <a:moveTo>
                          <a:pt x="483030" y="1713663"/>
                        </a:moveTo>
                        <a:lnTo>
                          <a:pt x="441567" y="2124229"/>
                        </a:lnTo>
                        <a:lnTo>
                          <a:pt x="456637" y="2124229"/>
                        </a:lnTo>
                        <a:lnTo>
                          <a:pt x="806082" y="1908038"/>
                        </a:lnTo>
                        <a:cubicBezTo>
                          <a:pt x="698096" y="1843065"/>
                          <a:pt x="591198" y="1778817"/>
                          <a:pt x="483030" y="1713663"/>
                        </a:cubicBezTo>
                        <a:close/>
                        <a:moveTo>
                          <a:pt x="1192837" y="1703681"/>
                        </a:moveTo>
                        <a:cubicBezTo>
                          <a:pt x="1082854" y="1771921"/>
                          <a:pt x="973779" y="1839254"/>
                          <a:pt x="863251" y="1907494"/>
                        </a:cubicBezTo>
                        <a:lnTo>
                          <a:pt x="1223376" y="2124229"/>
                        </a:lnTo>
                        <a:lnTo>
                          <a:pt x="1255703" y="2124229"/>
                        </a:lnTo>
                        <a:close/>
                        <a:moveTo>
                          <a:pt x="813705" y="1701321"/>
                        </a:moveTo>
                        <a:cubicBezTo>
                          <a:pt x="718422" y="1702229"/>
                          <a:pt x="624048" y="1703318"/>
                          <a:pt x="529673" y="1704407"/>
                        </a:cubicBezTo>
                        <a:cubicBezTo>
                          <a:pt x="529492" y="1705133"/>
                          <a:pt x="529310" y="1705859"/>
                          <a:pt x="529129" y="1706584"/>
                        </a:cubicBezTo>
                        <a:cubicBezTo>
                          <a:pt x="624411" y="1763935"/>
                          <a:pt x="719874" y="1821286"/>
                          <a:pt x="816608" y="1879544"/>
                        </a:cubicBezTo>
                        <a:cubicBezTo>
                          <a:pt x="815701" y="1819108"/>
                          <a:pt x="814794" y="1760668"/>
                          <a:pt x="813705" y="1701321"/>
                        </a:cubicBezTo>
                        <a:close/>
                        <a:moveTo>
                          <a:pt x="1143109" y="1697147"/>
                        </a:moveTo>
                        <a:cubicBezTo>
                          <a:pt x="1043471" y="1698236"/>
                          <a:pt x="944014" y="1699325"/>
                          <a:pt x="844376" y="1700595"/>
                        </a:cubicBezTo>
                        <a:cubicBezTo>
                          <a:pt x="845284" y="1762120"/>
                          <a:pt x="846191" y="1821467"/>
                          <a:pt x="847280" y="1882630"/>
                        </a:cubicBezTo>
                        <a:cubicBezTo>
                          <a:pt x="947281" y="1820742"/>
                          <a:pt x="1045467" y="1759943"/>
                          <a:pt x="1143835" y="1699143"/>
                        </a:cubicBezTo>
                        <a:cubicBezTo>
                          <a:pt x="1143653" y="1698417"/>
                          <a:pt x="1143290" y="1697873"/>
                          <a:pt x="1143109" y="1697147"/>
                        </a:cubicBezTo>
                        <a:close/>
                        <a:moveTo>
                          <a:pt x="840565" y="1456129"/>
                        </a:moveTo>
                        <a:cubicBezTo>
                          <a:pt x="841835" y="1528906"/>
                          <a:pt x="842924" y="1599506"/>
                          <a:pt x="844195" y="1670287"/>
                        </a:cubicBezTo>
                        <a:cubicBezTo>
                          <a:pt x="944922" y="1669016"/>
                          <a:pt x="1044923" y="1667927"/>
                          <a:pt x="1144923" y="1666838"/>
                        </a:cubicBezTo>
                        <a:cubicBezTo>
                          <a:pt x="1145105" y="1666294"/>
                          <a:pt x="1145286" y="1665749"/>
                          <a:pt x="1145649" y="1665205"/>
                        </a:cubicBezTo>
                        <a:cubicBezTo>
                          <a:pt x="1044378" y="1595876"/>
                          <a:pt x="942925" y="1526365"/>
                          <a:pt x="840565" y="1456129"/>
                        </a:cubicBezTo>
                        <a:close/>
                        <a:moveTo>
                          <a:pt x="810075" y="1455403"/>
                        </a:moveTo>
                        <a:cubicBezTo>
                          <a:pt x="712252" y="1528362"/>
                          <a:pt x="616062" y="1600413"/>
                          <a:pt x="517695" y="1674098"/>
                        </a:cubicBezTo>
                        <a:cubicBezTo>
                          <a:pt x="617877" y="1672827"/>
                          <a:pt x="715156" y="1671738"/>
                          <a:pt x="813342" y="1670650"/>
                        </a:cubicBezTo>
                        <a:cubicBezTo>
                          <a:pt x="812253" y="1598780"/>
                          <a:pt x="811164" y="1527999"/>
                          <a:pt x="810075" y="1455403"/>
                        </a:cubicBezTo>
                        <a:close/>
                        <a:moveTo>
                          <a:pt x="530580" y="1243604"/>
                        </a:moveTo>
                        <a:cubicBezTo>
                          <a:pt x="516606" y="1382081"/>
                          <a:pt x="502813" y="1518924"/>
                          <a:pt x="488656" y="1658308"/>
                        </a:cubicBezTo>
                        <a:cubicBezTo>
                          <a:pt x="593013" y="1580268"/>
                          <a:pt x="695010" y="1504042"/>
                          <a:pt x="797915" y="1426909"/>
                        </a:cubicBezTo>
                        <a:cubicBezTo>
                          <a:pt x="708440" y="1365565"/>
                          <a:pt x="620055" y="1304948"/>
                          <a:pt x="530580" y="1243604"/>
                        </a:cubicBezTo>
                        <a:close/>
                        <a:moveTo>
                          <a:pt x="836935" y="1223277"/>
                        </a:moveTo>
                        <a:cubicBezTo>
                          <a:pt x="837843" y="1280628"/>
                          <a:pt x="838750" y="1337071"/>
                          <a:pt x="839658" y="1395693"/>
                        </a:cubicBezTo>
                        <a:cubicBezTo>
                          <a:pt x="917154" y="1337797"/>
                          <a:pt x="993016" y="1280991"/>
                          <a:pt x="1070150" y="1223277"/>
                        </a:cubicBezTo>
                        <a:cubicBezTo>
                          <a:pt x="991202" y="1223277"/>
                          <a:pt x="914068" y="1223277"/>
                          <a:pt x="836935" y="1223277"/>
                        </a:cubicBezTo>
                        <a:close/>
                        <a:moveTo>
                          <a:pt x="553085" y="1223277"/>
                        </a:moveTo>
                        <a:cubicBezTo>
                          <a:pt x="639111" y="1282080"/>
                          <a:pt x="723323" y="1339975"/>
                          <a:pt x="809167" y="1398778"/>
                        </a:cubicBezTo>
                        <a:cubicBezTo>
                          <a:pt x="808260" y="1338886"/>
                          <a:pt x="807352" y="1280991"/>
                          <a:pt x="806445" y="1223277"/>
                        </a:cubicBezTo>
                        <a:cubicBezTo>
                          <a:pt x="722052" y="1223277"/>
                          <a:pt x="638567" y="1223277"/>
                          <a:pt x="553085" y="1223277"/>
                        </a:cubicBezTo>
                        <a:close/>
                        <a:moveTo>
                          <a:pt x="1121148" y="1222551"/>
                        </a:moveTo>
                        <a:cubicBezTo>
                          <a:pt x="1029859" y="1290973"/>
                          <a:pt x="940021" y="1358124"/>
                          <a:pt x="849095" y="1426001"/>
                        </a:cubicBezTo>
                        <a:cubicBezTo>
                          <a:pt x="961800" y="1503135"/>
                          <a:pt x="1073235" y="1579542"/>
                          <a:pt x="1185940" y="1656856"/>
                        </a:cubicBezTo>
                        <a:cubicBezTo>
                          <a:pt x="1164161" y="1511665"/>
                          <a:pt x="1142746" y="1367925"/>
                          <a:pt x="1121148" y="1222551"/>
                        </a:cubicBezTo>
                        <a:close/>
                        <a:moveTo>
                          <a:pt x="803178" y="1009119"/>
                        </a:moveTo>
                        <a:cubicBezTo>
                          <a:pt x="724956" y="1070463"/>
                          <a:pt x="648367" y="1130354"/>
                          <a:pt x="570690" y="1191335"/>
                        </a:cubicBezTo>
                        <a:cubicBezTo>
                          <a:pt x="650001" y="1191335"/>
                          <a:pt x="727315" y="1191335"/>
                          <a:pt x="805901" y="1191335"/>
                        </a:cubicBezTo>
                        <a:cubicBezTo>
                          <a:pt x="804993" y="1130899"/>
                          <a:pt x="804086" y="1070826"/>
                          <a:pt x="803178" y="1009119"/>
                        </a:cubicBezTo>
                        <a:close/>
                        <a:moveTo>
                          <a:pt x="833305" y="992422"/>
                        </a:moveTo>
                        <a:cubicBezTo>
                          <a:pt x="834394" y="1059936"/>
                          <a:pt x="835483" y="1125636"/>
                          <a:pt x="836572" y="1191154"/>
                        </a:cubicBezTo>
                        <a:cubicBezTo>
                          <a:pt x="920421" y="1191154"/>
                          <a:pt x="1003180" y="1191154"/>
                          <a:pt x="1087391" y="1191154"/>
                        </a:cubicBezTo>
                        <a:cubicBezTo>
                          <a:pt x="1002272" y="1124547"/>
                          <a:pt x="918424" y="1059029"/>
                          <a:pt x="833305" y="992422"/>
                        </a:cubicBezTo>
                        <a:close/>
                        <a:moveTo>
                          <a:pt x="1055404" y="817761"/>
                        </a:moveTo>
                        <a:cubicBezTo>
                          <a:pt x="1051910" y="816514"/>
                          <a:pt x="1047464" y="817648"/>
                          <a:pt x="1042745" y="821277"/>
                        </a:cubicBezTo>
                        <a:cubicBezTo>
                          <a:pt x="1023507" y="836341"/>
                          <a:pt x="1004269" y="851405"/>
                          <a:pt x="985031" y="866468"/>
                        </a:cubicBezTo>
                        <a:cubicBezTo>
                          <a:pt x="941473" y="900770"/>
                          <a:pt x="897916" y="934890"/>
                          <a:pt x="853269" y="969918"/>
                        </a:cubicBezTo>
                        <a:cubicBezTo>
                          <a:pt x="940384" y="1037976"/>
                          <a:pt x="1026411" y="1105309"/>
                          <a:pt x="1113707" y="1173549"/>
                        </a:cubicBezTo>
                        <a:cubicBezTo>
                          <a:pt x="1108625" y="1138521"/>
                          <a:pt x="1103907" y="1105490"/>
                          <a:pt x="1099007" y="1072459"/>
                        </a:cubicBezTo>
                        <a:cubicBezTo>
                          <a:pt x="1092654" y="1029628"/>
                          <a:pt x="1086121" y="986615"/>
                          <a:pt x="1079587" y="943783"/>
                        </a:cubicBezTo>
                        <a:cubicBezTo>
                          <a:pt x="1073779" y="905307"/>
                          <a:pt x="1068335" y="866831"/>
                          <a:pt x="1062346" y="828537"/>
                        </a:cubicBezTo>
                        <a:cubicBezTo>
                          <a:pt x="1061439" y="822639"/>
                          <a:pt x="1058898" y="819009"/>
                          <a:pt x="1055404" y="817761"/>
                        </a:cubicBezTo>
                        <a:close/>
                        <a:moveTo>
                          <a:pt x="576134" y="791513"/>
                        </a:moveTo>
                        <a:cubicBezTo>
                          <a:pt x="563067" y="921460"/>
                          <a:pt x="550181" y="1049773"/>
                          <a:pt x="537114" y="1179357"/>
                        </a:cubicBezTo>
                        <a:cubicBezTo>
                          <a:pt x="539292" y="1178086"/>
                          <a:pt x="540199" y="1177723"/>
                          <a:pt x="540744" y="1177179"/>
                        </a:cubicBezTo>
                        <a:cubicBezTo>
                          <a:pt x="625863" y="1110391"/>
                          <a:pt x="710981" y="1043602"/>
                          <a:pt x="796100" y="976996"/>
                        </a:cubicBezTo>
                        <a:cubicBezTo>
                          <a:pt x="804449" y="970462"/>
                          <a:pt x="804449" y="969918"/>
                          <a:pt x="796100" y="963384"/>
                        </a:cubicBezTo>
                        <a:cubicBezTo>
                          <a:pt x="736934" y="916923"/>
                          <a:pt x="677587" y="870643"/>
                          <a:pt x="618240" y="824181"/>
                        </a:cubicBezTo>
                        <a:cubicBezTo>
                          <a:pt x="604628" y="813473"/>
                          <a:pt x="590835" y="802947"/>
                          <a:pt x="576134" y="791513"/>
                        </a:cubicBezTo>
                        <a:close/>
                        <a:moveTo>
                          <a:pt x="832035" y="779716"/>
                        </a:moveTo>
                        <a:cubicBezTo>
                          <a:pt x="832035" y="836160"/>
                          <a:pt x="832035" y="891151"/>
                          <a:pt x="832035" y="948865"/>
                        </a:cubicBezTo>
                        <a:lnTo>
                          <a:pt x="1031534" y="792496"/>
                        </a:lnTo>
                        <a:lnTo>
                          <a:pt x="1031242" y="791569"/>
                        </a:lnTo>
                        <a:lnTo>
                          <a:pt x="1035405" y="783570"/>
                        </a:lnTo>
                        <a:close/>
                        <a:moveTo>
                          <a:pt x="607714" y="775723"/>
                        </a:moveTo>
                        <a:cubicBezTo>
                          <a:pt x="607532" y="776449"/>
                          <a:pt x="607532" y="776994"/>
                          <a:pt x="607351" y="777720"/>
                        </a:cubicBezTo>
                        <a:cubicBezTo>
                          <a:pt x="671598" y="827993"/>
                          <a:pt x="735845" y="878265"/>
                          <a:pt x="800637" y="928901"/>
                        </a:cubicBezTo>
                        <a:cubicBezTo>
                          <a:pt x="800637" y="878810"/>
                          <a:pt x="800637" y="829626"/>
                          <a:pt x="800637" y="779353"/>
                        </a:cubicBezTo>
                        <a:cubicBezTo>
                          <a:pt x="735119" y="778083"/>
                          <a:pt x="671417" y="776812"/>
                          <a:pt x="607714" y="775723"/>
                        </a:cubicBezTo>
                        <a:close/>
                        <a:moveTo>
                          <a:pt x="796931" y="594770"/>
                        </a:moveTo>
                        <a:cubicBezTo>
                          <a:pt x="732637" y="645191"/>
                          <a:pt x="669686" y="694418"/>
                          <a:pt x="605840" y="744540"/>
                        </a:cubicBezTo>
                        <a:cubicBezTo>
                          <a:pt x="671029" y="744540"/>
                          <a:pt x="734576" y="744540"/>
                          <a:pt x="799169" y="744540"/>
                        </a:cubicBezTo>
                        <a:cubicBezTo>
                          <a:pt x="798423" y="694866"/>
                          <a:pt x="797677" y="645489"/>
                          <a:pt x="796931" y="594770"/>
                        </a:cubicBezTo>
                        <a:close/>
                        <a:moveTo>
                          <a:pt x="821693" y="581046"/>
                        </a:moveTo>
                        <a:cubicBezTo>
                          <a:pt x="822588" y="636538"/>
                          <a:pt x="823483" y="690540"/>
                          <a:pt x="824378" y="744391"/>
                        </a:cubicBezTo>
                        <a:cubicBezTo>
                          <a:pt x="893297" y="744391"/>
                          <a:pt x="961320" y="744391"/>
                          <a:pt x="1030536" y="744391"/>
                        </a:cubicBezTo>
                        <a:cubicBezTo>
                          <a:pt x="960574" y="689645"/>
                          <a:pt x="891656" y="635793"/>
                          <a:pt x="821693" y="581046"/>
                        </a:cubicBezTo>
                        <a:close/>
                        <a:moveTo>
                          <a:pt x="1004245" y="437486"/>
                        </a:moveTo>
                        <a:cubicBezTo>
                          <a:pt x="1001373" y="436461"/>
                          <a:pt x="997719" y="437393"/>
                          <a:pt x="993840" y="440376"/>
                        </a:cubicBezTo>
                        <a:cubicBezTo>
                          <a:pt x="978027" y="452757"/>
                          <a:pt x="962215" y="465139"/>
                          <a:pt x="946402" y="477520"/>
                        </a:cubicBezTo>
                        <a:cubicBezTo>
                          <a:pt x="910601" y="505714"/>
                          <a:pt x="874799" y="533758"/>
                          <a:pt x="838102" y="562549"/>
                        </a:cubicBezTo>
                        <a:cubicBezTo>
                          <a:pt x="909705" y="618489"/>
                          <a:pt x="980414" y="673832"/>
                          <a:pt x="1052166" y="729921"/>
                        </a:cubicBezTo>
                        <a:cubicBezTo>
                          <a:pt x="1047989" y="701130"/>
                          <a:pt x="1044111" y="673981"/>
                          <a:pt x="1040084" y="646831"/>
                        </a:cubicBezTo>
                        <a:cubicBezTo>
                          <a:pt x="1034862" y="611627"/>
                          <a:pt x="1029492" y="576273"/>
                          <a:pt x="1024122" y="541068"/>
                        </a:cubicBezTo>
                        <a:cubicBezTo>
                          <a:pt x="1019348" y="509443"/>
                          <a:pt x="1014873" y="477818"/>
                          <a:pt x="1009951" y="446343"/>
                        </a:cubicBezTo>
                        <a:cubicBezTo>
                          <a:pt x="1009205" y="441495"/>
                          <a:pt x="1007117" y="438511"/>
                          <a:pt x="1004245" y="437486"/>
                        </a:cubicBezTo>
                        <a:close/>
                        <a:moveTo>
                          <a:pt x="610315" y="415911"/>
                        </a:moveTo>
                        <a:cubicBezTo>
                          <a:pt x="599575" y="522720"/>
                          <a:pt x="588983" y="628185"/>
                          <a:pt x="578243" y="734695"/>
                        </a:cubicBezTo>
                        <a:cubicBezTo>
                          <a:pt x="580033" y="733650"/>
                          <a:pt x="580778" y="733352"/>
                          <a:pt x="581226" y="732905"/>
                        </a:cubicBezTo>
                        <a:cubicBezTo>
                          <a:pt x="651189" y="678009"/>
                          <a:pt x="721151" y="623113"/>
                          <a:pt x="791113" y="568367"/>
                        </a:cubicBezTo>
                        <a:cubicBezTo>
                          <a:pt x="797975" y="562996"/>
                          <a:pt x="797975" y="562549"/>
                          <a:pt x="791113" y="557179"/>
                        </a:cubicBezTo>
                        <a:cubicBezTo>
                          <a:pt x="742482" y="518991"/>
                          <a:pt x="693703" y="480951"/>
                          <a:pt x="644923" y="442763"/>
                        </a:cubicBezTo>
                        <a:cubicBezTo>
                          <a:pt x="633735" y="433961"/>
                          <a:pt x="622398" y="425309"/>
                          <a:pt x="610315" y="415911"/>
                        </a:cubicBezTo>
                        <a:close/>
                        <a:moveTo>
                          <a:pt x="1030322" y="412680"/>
                        </a:moveTo>
                        <a:lnTo>
                          <a:pt x="1030686" y="414569"/>
                        </a:lnTo>
                        <a:cubicBezTo>
                          <a:pt x="1037100" y="460216"/>
                          <a:pt x="1044111" y="505714"/>
                          <a:pt x="1050973" y="551361"/>
                        </a:cubicBezTo>
                        <a:cubicBezTo>
                          <a:pt x="1056790" y="589847"/>
                          <a:pt x="1062608" y="628335"/>
                          <a:pt x="1068427" y="666821"/>
                        </a:cubicBezTo>
                        <a:cubicBezTo>
                          <a:pt x="1072006" y="691136"/>
                          <a:pt x="1075736" y="715302"/>
                          <a:pt x="1079316" y="739618"/>
                        </a:cubicBezTo>
                        <a:cubicBezTo>
                          <a:pt x="1079465" y="740811"/>
                          <a:pt x="1079167" y="742900"/>
                          <a:pt x="1079763" y="743198"/>
                        </a:cubicBezTo>
                        <a:lnTo>
                          <a:pt x="1080791" y="744748"/>
                        </a:lnTo>
                        <a:lnTo>
                          <a:pt x="1476534" y="412680"/>
                        </a:lnTo>
                        <a:close/>
                        <a:moveTo>
                          <a:pt x="820649" y="412680"/>
                        </a:moveTo>
                        <a:lnTo>
                          <a:pt x="820649" y="545245"/>
                        </a:lnTo>
                        <a:lnTo>
                          <a:pt x="989779" y="412680"/>
                        </a:lnTo>
                        <a:close/>
                        <a:moveTo>
                          <a:pt x="646336" y="412680"/>
                        </a:moveTo>
                        <a:lnTo>
                          <a:pt x="794842" y="528836"/>
                        </a:lnTo>
                        <a:lnTo>
                          <a:pt x="794842" y="412680"/>
                        </a:lnTo>
                        <a:close/>
                        <a:moveTo>
                          <a:pt x="171855" y="412680"/>
                        </a:moveTo>
                        <a:lnTo>
                          <a:pt x="553095" y="732578"/>
                        </a:lnTo>
                        <a:lnTo>
                          <a:pt x="562729" y="639075"/>
                        </a:lnTo>
                        <a:cubicBezTo>
                          <a:pt x="565414" y="612671"/>
                          <a:pt x="567950" y="586267"/>
                          <a:pt x="570635" y="559864"/>
                        </a:cubicBezTo>
                        <a:cubicBezTo>
                          <a:pt x="573917" y="527344"/>
                          <a:pt x="577348" y="494675"/>
                          <a:pt x="580630" y="462155"/>
                        </a:cubicBezTo>
                        <a:lnTo>
                          <a:pt x="585568" y="412680"/>
                        </a:lnTo>
                        <a:close/>
                        <a:moveTo>
                          <a:pt x="789920" y="135167"/>
                        </a:moveTo>
                        <a:cubicBezTo>
                          <a:pt x="736814" y="215721"/>
                          <a:pt x="683708" y="296274"/>
                          <a:pt x="630156" y="377723"/>
                        </a:cubicBezTo>
                        <a:cubicBezTo>
                          <a:pt x="685648" y="378767"/>
                          <a:pt x="739798" y="379662"/>
                          <a:pt x="794395" y="380706"/>
                        </a:cubicBezTo>
                        <a:cubicBezTo>
                          <a:pt x="793350" y="298512"/>
                          <a:pt x="792455" y="217063"/>
                          <a:pt x="791411" y="135764"/>
                        </a:cubicBezTo>
                        <a:cubicBezTo>
                          <a:pt x="790964" y="135615"/>
                          <a:pt x="790368" y="135466"/>
                          <a:pt x="789920" y="135167"/>
                        </a:cubicBezTo>
                        <a:close/>
                        <a:moveTo>
                          <a:pt x="818262" y="127261"/>
                        </a:moveTo>
                        <a:cubicBezTo>
                          <a:pt x="817666" y="127411"/>
                          <a:pt x="817069" y="127411"/>
                          <a:pt x="816622" y="127559"/>
                        </a:cubicBezTo>
                        <a:cubicBezTo>
                          <a:pt x="817517" y="211842"/>
                          <a:pt x="818561" y="296126"/>
                          <a:pt x="819456" y="381303"/>
                        </a:cubicBezTo>
                        <a:cubicBezTo>
                          <a:pt x="876291" y="382198"/>
                          <a:pt x="932231" y="383243"/>
                          <a:pt x="989513" y="384138"/>
                        </a:cubicBezTo>
                        <a:cubicBezTo>
                          <a:pt x="931634" y="297319"/>
                          <a:pt x="874948" y="212290"/>
                          <a:pt x="818262" y="127261"/>
                        </a:cubicBezTo>
                        <a:close/>
                        <a:moveTo>
                          <a:pt x="762323" y="118161"/>
                        </a:moveTo>
                        <a:cubicBezTo>
                          <a:pt x="727715" y="118460"/>
                          <a:pt x="693256" y="118609"/>
                          <a:pt x="658647" y="118908"/>
                        </a:cubicBezTo>
                        <a:cubicBezTo>
                          <a:pt x="652979" y="118908"/>
                          <a:pt x="645520" y="117267"/>
                          <a:pt x="642089" y="120101"/>
                        </a:cubicBezTo>
                        <a:cubicBezTo>
                          <a:pt x="638807" y="122786"/>
                          <a:pt x="639702" y="130543"/>
                          <a:pt x="638807" y="135914"/>
                        </a:cubicBezTo>
                        <a:cubicBezTo>
                          <a:pt x="638807" y="136212"/>
                          <a:pt x="638658" y="136361"/>
                          <a:pt x="638658" y="136659"/>
                        </a:cubicBezTo>
                        <a:cubicBezTo>
                          <a:pt x="635376" y="168732"/>
                          <a:pt x="632094" y="200804"/>
                          <a:pt x="628812" y="232876"/>
                        </a:cubicBezTo>
                        <a:cubicBezTo>
                          <a:pt x="625978" y="260772"/>
                          <a:pt x="623144" y="288666"/>
                          <a:pt x="620310" y="316562"/>
                        </a:cubicBezTo>
                        <a:cubicBezTo>
                          <a:pt x="619116" y="327899"/>
                          <a:pt x="618221" y="339236"/>
                          <a:pt x="617028" y="350424"/>
                        </a:cubicBezTo>
                        <a:cubicBezTo>
                          <a:pt x="617475" y="350574"/>
                          <a:pt x="617923" y="350574"/>
                          <a:pt x="618371" y="350723"/>
                        </a:cubicBezTo>
                        <a:cubicBezTo>
                          <a:pt x="669239" y="273749"/>
                          <a:pt x="719957" y="196627"/>
                          <a:pt x="771720" y="118161"/>
                        </a:cubicBezTo>
                        <a:cubicBezTo>
                          <a:pt x="767544" y="118161"/>
                          <a:pt x="765007" y="118161"/>
                          <a:pt x="762323" y="118161"/>
                        </a:cubicBezTo>
                        <a:close/>
                        <a:moveTo>
                          <a:pt x="954457" y="116819"/>
                        </a:moveTo>
                        <a:cubicBezTo>
                          <a:pt x="931932" y="117117"/>
                          <a:pt x="909258" y="117267"/>
                          <a:pt x="886733" y="117416"/>
                        </a:cubicBezTo>
                        <a:cubicBezTo>
                          <a:pt x="872264" y="117416"/>
                          <a:pt x="857644" y="117416"/>
                          <a:pt x="841384" y="117416"/>
                        </a:cubicBezTo>
                        <a:cubicBezTo>
                          <a:pt x="892700" y="194688"/>
                          <a:pt x="943121" y="270170"/>
                          <a:pt x="993392" y="345800"/>
                        </a:cubicBezTo>
                        <a:cubicBezTo>
                          <a:pt x="993840" y="345651"/>
                          <a:pt x="994138" y="345502"/>
                          <a:pt x="994585" y="345352"/>
                        </a:cubicBezTo>
                        <a:cubicBezTo>
                          <a:pt x="992945" y="332971"/>
                          <a:pt x="991303" y="320590"/>
                          <a:pt x="989513" y="308208"/>
                        </a:cubicBezTo>
                        <a:cubicBezTo>
                          <a:pt x="980265" y="246600"/>
                          <a:pt x="970867" y="184842"/>
                          <a:pt x="961767" y="123233"/>
                        </a:cubicBezTo>
                        <a:cubicBezTo>
                          <a:pt x="961021" y="118013"/>
                          <a:pt x="959231" y="116819"/>
                          <a:pt x="954457" y="116819"/>
                        </a:cubicBezTo>
                        <a:close/>
                        <a:moveTo>
                          <a:pt x="686185" y="0"/>
                        </a:moveTo>
                        <a:lnTo>
                          <a:pt x="934104" y="0"/>
                        </a:lnTo>
                        <a:cubicBezTo>
                          <a:pt x="954339" y="0"/>
                          <a:pt x="970742" y="16403"/>
                          <a:pt x="970742" y="36638"/>
                        </a:cubicBezTo>
                        <a:lnTo>
                          <a:pt x="961098" y="59922"/>
                        </a:lnTo>
                        <a:lnTo>
                          <a:pt x="1051055" y="59922"/>
                        </a:lnTo>
                        <a:cubicBezTo>
                          <a:pt x="1063680" y="59922"/>
                          <a:pt x="1073915" y="70157"/>
                          <a:pt x="1073915" y="82782"/>
                        </a:cubicBezTo>
                        <a:lnTo>
                          <a:pt x="1073914" y="82782"/>
                        </a:lnTo>
                        <a:cubicBezTo>
                          <a:pt x="1073914" y="95407"/>
                          <a:pt x="1063679" y="105642"/>
                          <a:pt x="1051054" y="105642"/>
                        </a:cubicBezTo>
                        <a:lnTo>
                          <a:pt x="984543" y="105642"/>
                        </a:lnTo>
                        <a:lnTo>
                          <a:pt x="1025912" y="382944"/>
                        </a:lnTo>
                        <a:cubicBezTo>
                          <a:pt x="1027254" y="382795"/>
                          <a:pt x="1028447" y="382646"/>
                          <a:pt x="1029492" y="382348"/>
                        </a:cubicBezTo>
                        <a:cubicBezTo>
                          <a:pt x="1029492" y="382944"/>
                          <a:pt x="1029791" y="383541"/>
                          <a:pt x="1029641" y="383839"/>
                        </a:cubicBezTo>
                        <a:lnTo>
                          <a:pt x="1029470" y="385248"/>
                        </a:lnTo>
                        <a:lnTo>
                          <a:pt x="1157032" y="385248"/>
                        </a:lnTo>
                        <a:lnTo>
                          <a:pt x="1157032" y="310832"/>
                        </a:lnTo>
                        <a:lnTo>
                          <a:pt x="1126536" y="310832"/>
                        </a:lnTo>
                        <a:cubicBezTo>
                          <a:pt x="1121486" y="310832"/>
                          <a:pt x="1117392" y="306738"/>
                          <a:pt x="1117392" y="301688"/>
                        </a:cubicBezTo>
                        <a:cubicBezTo>
                          <a:pt x="1117392" y="296638"/>
                          <a:pt x="1121486" y="292544"/>
                          <a:pt x="1126536" y="292544"/>
                        </a:cubicBezTo>
                        <a:lnTo>
                          <a:pt x="1157032" y="292544"/>
                        </a:lnTo>
                        <a:lnTo>
                          <a:pt x="1157032" y="282034"/>
                        </a:lnTo>
                        <a:lnTo>
                          <a:pt x="1126536" y="282034"/>
                        </a:lnTo>
                        <a:cubicBezTo>
                          <a:pt x="1121486" y="282034"/>
                          <a:pt x="1117392" y="277940"/>
                          <a:pt x="1117392" y="272890"/>
                        </a:cubicBezTo>
                        <a:cubicBezTo>
                          <a:pt x="1117392" y="267840"/>
                          <a:pt x="1121486" y="263746"/>
                          <a:pt x="1126536" y="263746"/>
                        </a:cubicBezTo>
                        <a:lnTo>
                          <a:pt x="1157032" y="263746"/>
                        </a:lnTo>
                        <a:lnTo>
                          <a:pt x="1157032" y="253236"/>
                        </a:lnTo>
                        <a:lnTo>
                          <a:pt x="1126536" y="253236"/>
                        </a:lnTo>
                        <a:cubicBezTo>
                          <a:pt x="1121486" y="253236"/>
                          <a:pt x="1117392" y="249142"/>
                          <a:pt x="1117392" y="244092"/>
                        </a:cubicBezTo>
                        <a:cubicBezTo>
                          <a:pt x="1117392" y="239042"/>
                          <a:pt x="1121486" y="234948"/>
                          <a:pt x="1126536" y="234948"/>
                        </a:cubicBezTo>
                        <a:lnTo>
                          <a:pt x="1157032" y="234948"/>
                        </a:lnTo>
                        <a:lnTo>
                          <a:pt x="1157032" y="219866"/>
                        </a:lnTo>
                        <a:cubicBezTo>
                          <a:pt x="1157032" y="212291"/>
                          <a:pt x="1163173" y="206150"/>
                          <a:pt x="1170748" y="206150"/>
                        </a:cubicBezTo>
                        <a:cubicBezTo>
                          <a:pt x="1178323" y="206150"/>
                          <a:pt x="1184464" y="212291"/>
                          <a:pt x="1184464" y="219866"/>
                        </a:cubicBezTo>
                        <a:lnTo>
                          <a:pt x="1184464" y="234948"/>
                        </a:lnTo>
                        <a:lnTo>
                          <a:pt x="1210556" y="234948"/>
                        </a:lnTo>
                        <a:cubicBezTo>
                          <a:pt x="1215606" y="234948"/>
                          <a:pt x="1219700" y="239042"/>
                          <a:pt x="1219700" y="244092"/>
                        </a:cubicBezTo>
                        <a:cubicBezTo>
                          <a:pt x="1219700" y="249142"/>
                          <a:pt x="1215606" y="253236"/>
                          <a:pt x="1210556" y="253236"/>
                        </a:cubicBezTo>
                        <a:lnTo>
                          <a:pt x="1184464" y="253236"/>
                        </a:lnTo>
                        <a:lnTo>
                          <a:pt x="1184464" y="263746"/>
                        </a:lnTo>
                        <a:lnTo>
                          <a:pt x="1210556" y="263746"/>
                        </a:lnTo>
                        <a:cubicBezTo>
                          <a:pt x="1215606" y="263746"/>
                          <a:pt x="1219700" y="267840"/>
                          <a:pt x="1219700" y="272890"/>
                        </a:cubicBezTo>
                        <a:cubicBezTo>
                          <a:pt x="1219700" y="277940"/>
                          <a:pt x="1215606" y="282034"/>
                          <a:pt x="1210556" y="282034"/>
                        </a:cubicBezTo>
                        <a:lnTo>
                          <a:pt x="1184464" y="282034"/>
                        </a:lnTo>
                        <a:lnTo>
                          <a:pt x="1184464" y="292544"/>
                        </a:lnTo>
                        <a:lnTo>
                          <a:pt x="1210556" y="292544"/>
                        </a:lnTo>
                        <a:cubicBezTo>
                          <a:pt x="1215606" y="292544"/>
                          <a:pt x="1219700" y="296638"/>
                          <a:pt x="1219700" y="301688"/>
                        </a:cubicBezTo>
                        <a:cubicBezTo>
                          <a:pt x="1219700" y="306738"/>
                          <a:pt x="1215606" y="310832"/>
                          <a:pt x="1210556" y="310832"/>
                        </a:cubicBezTo>
                        <a:lnTo>
                          <a:pt x="1184464" y="310832"/>
                        </a:lnTo>
                        <a:lnTo>
                          <a:pt x="1184464" y="385248"/>
                        </a:lnTo>
                        <a:lnTo>
                          <a:pt x="1315794" y="385248"/>
                        </a:lnTo>
                        <a:lnTo>
                          <a:pt x="1315794" y="310832"/>
                        </a:lnTo>
                        <a:lnTo>
                          <a:pt x="1286537" y="310832"/>
                        </a:lnTo>
                        <a:cubicBezTo>
                          <a:pt x="1281487" y="310832"/>
                          <a:pt x="1277393" y="306738"/>
                          <a:pt x="1277393" y="301688"/>
                        </a:cubicBezTo>
                        <a:cubicBezTo>
                          <a:pt x="1277393" y="296638"/>
                          <a:pt x="1281487" y="292544"/>
                          <a:pt x="1286537" y="292544"/>
                        </a:cubicBezTo>
                        <a:lnTo>
                          <a:pt x="1315794" y="292544"/>
                        </a:lnTo>
                        <a:lnTo>
                          <a:pt x="1315794" y="282034"/>
                        </a:lnTo>
                        <a:lnTo>
                          <a:pt x="1286537" y="282034"/>
                        </a:lnTo>
                        <a:cubicBezTo>
                          <a:pt x="1281487" y="282034"/>
                          <a:pt x="1277393" y="277940"/>
                          <a:pt x="1277393" y="272890"/>
                        </a:cubicBezTo>
                        <a:cubicBezTo>
                          <a:pt x="1277393" y="267840"/>
                          <a:pt x="1281487" y="263746"/>
                          <a:pt x="1286537" y="263746"/>
                        </a:cubicBezTo>
                        <a:lnTo>
                          <a:pt x="1315794" y="263746"/>
                        </a:lnTo>
                        <a:lnTo>
                          <a:pt x="1315794" y="253236"/>
                        </a:lnTo>
                        <a:lnTo>
                          <a:pt x="1286537" y="253236"/>
                        </a:lnTo>
                        <a:cubicBezTo>
                          <a:pt x="1281487" y="253236"/>
                          <a:pt x="1277393" y="249142"/>
                          <a:pt x="1277393" y="244092"/>
                        </a:cubicBezTo>
                        <a:cubicBezTo>
                          <a:pt x="1277393" y="239042"/>
                          <a:pt x="1281487" y="234948"/>
                          <a:pt x="1286537" y="234948"/>
                        </a:cubicBezTo>
                        <a:lnTo>
                          <a:pt x="1315794" y="234948"/>
                        </a:lnTo>
                        <a:lnTo>
                          <a:pt x="1315794" y="219866"/>
                        </a:lnTo>
                        <a:cubicBezTo>
                          <a:pt x="1315794" y="212291"/>
                          <a:pt x="1321935" y="206150"/>
                          <a:pt x="1329510" y="206150"/>
                        </a:cubicBezTo>
                        <a:cubicBezTo>
                          <a:pt x="1337085" y="206150"/>
                          <a:pt x="1343226" y="212291"/>
                          <a:pt x="1343226" y="219866"/>
                        </a:cubicBezTo>
                        <a:lnTo>
                          <a:pt x="1343226" y="234948"/>
                        </a:lnTo>
                        <a:lnTo>
                          <a:pt x="1370557" y="234948"/>
                        </a:lnTo>
                        <a:cubicBezTo>
                          <a:pt x="1375607" y="234948"/>
                          <a:pt x="1379701" y="239042"/>
                          <a:pt x="1379701" y="244092"/>
                        </a:cubicBezTo>
                        <a:cubicBezTo>
                          <a:pt x="1379701" y="249142"/>
                          <a:pt x="1375607" y="253236"/>
                          <a:pt x="1370557" y="253236"/>
                        </a:cubicBezTo>
                        <a:lnTo>
                          <a:pt x="1343226" y="253236"/>
                        </a:lnTo>
                        <a:lnTo>
                          <a:pt x="1343226" y="263746"/>
                        </a:lnTo>
                        <a:lnTo>
                          <a:pt x="1370557" y="263746"/>
                        </a:lnTo>
                        <a:cubicBezTo>
                          <a:pt x="1375607" y="263746"/>
                          <a:pt x="1379701" y="267840"/>
                          <a:pt x="1379701" y="272890"/>
                        </a:cubicBezTo>
                        <a:cubicBezTo>
                          <a:pt x="1379701" y="277940"/>
                          <a:pt x="1375607" y="282034"/>
                          <a:pt x="1370557" y="282034"/>
                        </a:cubicBezTo>
                        <a:lnTo>
                          <a:pt x="1343226" y="282034"/>
                        </a:lnTo>
                        <a:lnTo>
                          <a:pt x="1343226" y="292544"/>
                        </a:lnTo>
                        <a:lnTo>
                          <a:pt x="1370557" y="292544"/>
                        </a:lnTo>
                        <a:cubicBezTo>
                          <a:pt x="1375607" y="292544"/>
                          <a:pt x="1379701" y="296638"/>
                          <a:pt x="1379701" y="301688"/>
                        </a:cubicBezTo>
                        <a:cubicBezTo>
                          <a:pt x="1379701" y="306738"/>
                          <a:pt x="1375607" y="310832"/>
                          <a:pt x="1370557" y="310832"/>
                        </a:cubicBezTo>
                        <a:lnTo>
                          <a:pt x="1343226" y="310832"/>
                        </a:lnTo>
                        <a:lnTo>
                          <a:pt x="1343226" y="385248"/>
                        </a:lnTo>
                        <a:lnTo>
                          <a:pt x="1497488" y="385248"/>
                        </a:lnTo>
                        <a:lnTo>
                          <a:pt x="1505347" y="388503"/>
                        </a:lnTo>
                        <a:lnTo>
                          <a:pt x="1505405" y="388454"/>
                        </a:lnTo>
                        <a:cubicBezTo>
                          <a:pt x="1511207" y="383585"/>
                          <a:pt x="1519859" y="384342"/>
                          <a:pt x="1524728" y="390145"/>
                        </a:cubicBezTo>
                        <a:cubicBezTo>
                          <a:pt x="1529597" y="395948"/>
                          <a:pt x="1528840" y="404599"/>
                          <a:pt x="1523038" y="409469"/>
                        </a:cubicBezTo>
                        <a:lnTo>
                          <a:pt x="1085083" y="776956"/>
                        </a:lnTo>
                        <a:lnTo>
                          <a:pt x="1087573" y="789880"/>
                        </a:lnTo>
                        <a:cubicBezTo>
                          <a:pt x="1095377" y="845416"/>
                          <a:pt x="1103907" y="900770"/>
                          <a:pt x="1112255" y="956306"/>
                        </a:cubicBezTo>
                        <a:cubicBezTo>
                          <a:pt x="1119333" y="1003130"/>
                          <a:pt x="1126411" y="1049955"/>
                          <a:pt x="1133490" y="1096779"/>
                        </a:cubicBezTo>
                        <a:cubicBezTo>
                          <a:pt x="1137845" y="1126362"/>
                          <a:pt x="1142383" y="1155763"/>
                          <a:pt x="1146738" y="1185346"/>
                        </a:cubicBezTo>
                        <a:cubicBezTo>
                          <a:pt x="1146920" y="1186798"/>
                          <a:pt x="1146557" y="1189339"/>
                          <a:pt x="1147283" y="1189702"/>
                        </a:cubicBezTo>
                        <a:cubicBezTo>
                          <a:pt x="1160532" y="1195328"/>
                          <a:pt x="1152546" y="1206762"/>
                          <a:pt x="1153816" y="1215292"/>
                        </a:cubicBezTo>
                        <a:cubicBezTo>
                          <a:pt x="1155450" y="1226726"/>
                          <a:pt x="1154542" y="1238522"/>
                          <a:pt x="1156176" y="1249956"/>
                        </a:cubicBezTo>
                        <a:cubicBezTo>
                          <a:pt x="1167247" y="1325093"/>
                          <a:pt x="1178862" y="1400230"/>
                          <a:pt x="1190114" y="1475367"/>
                        </a:cubicBezTo>
                        <a:cubicBezTo>
                          <a:pt x="1199370" y="1536710"/>
                          <a:pt x="1208445" y="1598235"/>
                          <a:pt x="1217701" y="1659579"/>
                        </a:cubicBezTo>
                        <a:cubicBezTo>
                          <a:pt x="1218064" y="1661756"/>
                          <a:pt x="1220605" y="1663753"/>
                          <a:pt x="1221875" y="1665931"/>
                        </a:cubicBezTo>
                        <a:cubicBezTo>
                          <a:pt x="1222964" y="1667746"/>
                          <a:pt x="1224416" y="1669924"/>
                          <a:pt x="1224235" y="1671920"/>
                        </a:cubicBezTo>
                        <a:cubicBezTo>
                          <a:pt x="1221875" y="1709307"/>
                          <a:pt x="1230587" y="1745423"/>
                          <a:pt x="1235668" y="1781903"/>
                        </a:cubicBezTo>
                        <a:cubicBezTo>
                          <a:pt x="1242928" y="1833264"/>
                          <a:pt x="1251095" y="1884444"/>
                          <a:pt x="1258718" y="1935625"/>
                        </a:cubicBezTo>
                        <a:cubicBezTo>
                          <a:pt x="1266340" y="1986260"/>
                          <a:pt x="1273600" y="2037077"/>
                          <a:pt x="1281222" y="2087713"/>
                        </a:cubicBezTo>
                        <a:lnTo>
                          <a:pt x="1286826" y="2124229"/>
                        </a:lnTo>
                        <a:lnTo>
                          <a:pt x="1623061" y="2124229"/>
                        </a:lnTo>
                        <a:lnTo>
                          <a:pt x="1636122" y="2129640"/>
                        </a:lnTo>
                        <a:lnTo>
                          <a:pt x="1640572" y="2129637"/>
                        </a:lnTo>
                        <a:lnTo>
                          <a:pt x="1640572" y="2134176"/>
                        </a:lnTo>
                        <a:lnTo>
                          <a:pt x="1645921" y="2147089"/>
                        </a:lnTo>
                        <a:lnTo>
                          <a:pt x="1645920" y="2147089"/>
                        </a:lnTo>
                        <a:lnTo>
                          <a:pt x="1640572" y="2160000"/>
                        </a:lnTo>
                        <a:lnTo>
                          <a:pt x="1640572" y="2166683"/>
                        </a:lnTo>
                        <a:lnTo>
                          <a:pt x="1630945" y="2166683"/>
                        </a:lnTo>
                        <a:lnTo>
                          <a:pt x="1623060" y="2169949"/>
                        </a:lnTo>
                        <a:lnTo>
                          <a:pt x="22860" y="2169948"/>
                        </a:lnTo>
                        <a:lnTo>
                          <a:pt x="14978" y="2166683"/>
                        </a:lnTo>
                        <a:lnTo>
                          <a:pt x="5349" y="2166683"/>
                        </a:lnTo>
                        <a:lnTo>
                          <a:pt x="5349" y="2160002"/>
                        </a:lnTo>
                        <a:lnTo>
                          <a:pt x="0" y="2147089"/>
                        </a:lnTo>
                        <a:lnTo>
                          <a:pt x="6696" y="2130925"/>
                        </a:lnTo>
                        <a:cubicBezTo>
                          <a:pt x="10833" y="2126788"/>
                          <a:pt x="16548" y="2124229"/>
                          <a:pt x="22860" y="2124229"/>
                        </a:cubicBezTo>
                        <a:lnTo>
                          <a:pt x="410941" y="2124229"/>
                        </a:lnTo>
                        <a:lnTo>
                          <a:pt x="415334" y="2082631"/>
                        </a:lnTo>
                        <a:cubicBezTo>
                          <a:pt x="419509" y="2042159"/>
                          <a:pt x="423683" y="2001505"/>
                          <a:pt x="427676" y="1961033"/>
                        </a:cubicBezTo>
                        <a:cubicBezTo>
                          <a:pt x="430943" y="1928365"/>
                          <a:pt x="433846" y="1895515"/>
                          <a:pt x="437295" y="1862847"/>
                        </a:cubicBezTo>
                        <a:cubicBezTo>
                          <a:pt x="441287" y="1823827"/>
                          <a:pt x="445462" y="1784807"/>
                          <a:pt x="449455" y="1745786"/>
                        </a:cubicBezTo>
                        <a:cubicBezTo>
                          <a:pt x="450906" y="1732538"/>
                          <a:pt x="451995" y="1719289"/>
                          <a:pt x="453447" y="1706221"/>
                        </a:cubicBezTo>
                        <a:cubicBezTo>
                          <a:pt x="454173" y="1699688"/>
                          <a:pt x="454173" y="1693517"/>
                          <a:pt x="444554" y="1691158"/>
                        </a:cubicBezTo>
                        <a:cubicBezTo>
                          <a:pt x="461977" y="1681902"/>
                          <a:pt x="456896" y="1666112"/>
                          <a:pt x="458348" y="1653227"/>
                        </a:cubicBezTo>
                        <a:cubicBezTo>
                          <a:pt x="464700" y="1599869"/>
                          <a:pt x="469600" y="1546329"/>
                          <a:pt x="475045" y="1492971"/>
                        </a:cubicBezTo>
                        <a:cubicBezTo>
                          <a:pt x="479582" y="1447962"/>
                          <a:pt x="483756" y="1402771"/>
                          <a:pt x="488112" y="1357761"/>
                        </a:cubicBezTo>
                        <a:cubicBezTo>
                          <a:pt x="492286" y="1315656"/>
                          <a:pt x="496097" y="1273550"/>
                          <a:pt x="501179" y="1231626"/>
                        </a:cubicBezTo>
                        <a:cubicBezTo>
                          <a:pt x="502450" y="1222007"/>
                          <a:pt x="495190" y="1221099"/>
                          <a:pt x="490834" y="1215473"/>
                        </a:cubicBezTo>
                        <a:cubicBezTo>
                          <a:pt x="506805" y="1209484"/>
                          <a:pt x="504446" y="1195328"/>
                          <a:pt x="505898" y="1182805"/>
                        </a:cubicBezTo>
                        <a:cubicBezTo>
                          <a:pt x="510072" y="1142877"/>
                          <a:pt x="514065" y="1102950"/>
                          <a:pt x="518239" y="1063022"/>
                        </a:cubicBezTo>
                        <a:cubicBezTo>
                          <a:pt x="521506" y="1030898"/>
                          <a:pt x="524591" y="998774"/>
                          <a:pt x="527858" y="966651"/>
                        </a:cubicBezTo>
                        <a:cubicBezTo>
                          <a:pt x="531851" y="927086"/>
                          <a:pt x="536025" y="887340"/>
                          <a:pt x="540018" y="847775"/>
                        </a:cubicBezTo>
                        <a:lnTo>
                          <a:pt x="548341" y="764399"/>
                        </a:lnTo>
                        <a:lnTo>
                          <a:pt x="132037" y="415079"/>
                        </a:lnTo>
                        <a:lnTo>
                          <a:pt x="129621" y="410438"/>
                        </a:lnTo>
                        <a:lnTo>
                          <a:pt x="125334" y="408662"/>
                        </a:lnTo>
                        <a:cubicBezTo>
                          <a:pt x="122852" y="406180"/>
                          <a:pt x="121316" y="402751"/>
                          <a:pt x="121316" y="398964"/>
                        </a:cubicBezTo>
                        <a:cubicBezTo>
                          <a:pt x="121316" y="391389"/>
                          <a:pt x="127457" y="385248"/>
                          <a:pt x="135032" y="385248"/>
                        </a:cubicBezTo>
                        <a:lnTo>
                          <a:pt x="301963" y="385248"/>
                        </a:lnTo>
                        <a:lnTo>
                          <a:pt x="301963" y="319242"/>
                        </a:lnTo>
                        <a:lnTo>
                          <a:pt x="274367" y="319242"/>
                        </a:lnTo>
                        <a:cubicBezTo>
                          <a:pt x="269317" y="319242"/>
                          <a:pt x="265223" y="315148"/>
                          <a:pt x="265223" y="310098"/>
                        </a:cubicBezTo>
                        <a:cubicBezTo>
                          <a:pt x="265223" y="305048"/>
                          <a:pt x="269317" y="300954"/>
                          <a:pt x="274367" y="300954"/>
                        </a:cubicBezTo>
                        <a:lnTo>
                          <a:pt x="301963" y="300954"/>
                        </a:lnTo>
                        <a:lnTo>
                          <a:pt x="301963" y="290444"/>
                        </a:lnTo>
                        <a:lnTo>
                          <a:pt x="274367" y="290444"/>
                        </a:lnTo>
                        <a:cubicBezTo>
                          <a:pt x="269317" y="290444"/>
                          <a:pt x="265223" y="286350"/>
                          <a:pt x="265223" y="281300"/>
                        </a:cubicBezTo>
                        <a:cubicBezTo>
                          <a:pt x="265223" y="276250"/>
                          <a:pt x="269317" y="272156"/>
                          <a:pt x="274367" y="272156"/>
                        </a:cubicBezTo>
                        <a:lnTo>
                          <a:pt x="301963" y="272156"/>
                        </a:lnTo>
                        <a:lnTo>
                          <a:pt x="301963" y="261646"/>
                        </a:lnTo>
                        <a:lnTo>
                          <a:pt x="274367" y="261646"/>
                        </a:lnTo>
                        <a:cubicBezTo>
                          <a:pt x="269317" y="261646"/>
                          <a:pt x="265223" y="257552"/>
                          <a:pt x="265223" y="252502"/>
                        </a:cubicBezTo>
                        <a:cubicBezTo>
                          <a:pt x="265223" y="247452"/>
                          <a:pt x="269317" y="243358"/>
                          <a:pt x="274367" y="243358"/>
                        </a:cubicBezTo>
                        <a:lnTo>
                          <a:pt x="301963" y="243358"/>
                        </a:lnTo>
                        <a:lnTo>
                          <a:pt x="301963" y="219866"/>
                        </a:lnTo>
                        <a:cubicBezTo>
                          <a:pt x="301963" y="212291"/>
                          <a:pt x="308104" y="206150"/>
                          <a:pt x="315679" y="206150"/>
                        </a:cubicBezTo>
                        <a:cubicBezTo>
                          <a:pt x="323254" y="206150"/>
                          <a:pt x="329395" y="212291"/>
                          <a:pt x="329395" y="219866"/>
                        </a:cubicBezTo>
                        <a:lnTo>
                          <a:pt x="329395" y="243358"/>
                        </a:lnTo>
                        <a:lnTo>
                          <a:pt x="358387" y="243358"/>
                        </a:lnTo>
                        <a:cubicBezTo>
                          <a:pt x="363437" y="243358"/>
                          <a:pt x="367531" y="247452"/>
                          <a:pt x="367531" y="252502"/>
                        </a:cubicBezTo>
                        <a:cubicBezTo>
                          <a:pt x="367531" y="257552"/>
                          <a:pt x="363437" y="261646"/>
                          <a:pt x="358387" y="261646"/>
                        </a:cubicBezTo>
                        <a:lnTo>
                          <a:pt x="329395" y="261646"/>
                        </a:lnTo>
                        <a:lnTo>
                          <a:pt x="329395" y="272156"/>
                        </a:lnTo>
                        <a:lnTo>
                          <a:pt x="358387" y="272156"/>
                        </a:lnTo>
                        <a:cubicBezTo>
                          <a:pt x="363437" y="272156"/>
                          <a:pt x="367531" y="276250"/>
                          <a:pt x="367531" y="281300"/>
                        </a:cubicBezTo>
                        <a:cubicBezTo>
                          <a:pt x="367531" y="286350"/>
                          <a:pt x="363437" y="290444"/>
                          <a:pt x="358387" y="290444"/>
                        </a:cubicBezTo>
                        <a:lnTo>
                          <a:pt x="329395" y="290444"/>
                        </a:lnTo>
                        <a:lnTo>
                          <a:pt x="329395" y="300954"/>
                        </a:lnTo>
                        <a:lnTo>
                          <a:pt x="358387" y="300954"/>
                        </a:lnTo>
                        <a:cubicBezTo>
                          <a:pt x="363437" y="300954"/>
                          <a:pt x="367531" y="305048"/>
                          <a:pt x="367531" y="310098"/>
                        </a:cubicBezTo>
                        <a:cubicBezTo>
                          <a:pt x="367531" y="315148"/>
                          <a:pt x="363437" y="319242"/>
                          <a:pt x="358387" y="319242"/>
                        </a:cubicBezTo>
                        <a:lnTo>
                          <a:pt x="329395" y="319242"/>
                        </a:lnTo>
                        <a:lnTo>
                          <a:pt x="329395" y="385248"/>
                        </a:lnTo>
                        <a:lnTo>
                          <a:pt x="447531" y="385248"/>
                        </a:lnTo>
                        <a:lnTo>
                          <a:pt x="447531" y="315782"/>
                        </a:lnTo>
                        <a:lnTo>
                          <a:pt x="417009" y="315782"/>
                        </a:lnTo>
                        <a:cubicBezTo>
                          <a:pt x="411959" y="315782"/>
                          <a:pt x="407865" y="311688"/>
                          <a:pt x="407865" y="306638"/>
                        </a:cubicBezTo>
                        <a:cubicBezTo>
                          <a:pt x="407865" y="301588"/>
                          <a:pt x="411959" y="297494"/>
                          <a:pt x="417009" y="297494"/>
                        </a:cubicBezTo>
                        <a:lnTo>
                          <a:pt x="447531" y="297494"/>
                        </a:lnTo>
                        <a:lnTo>
                          <a:pt x="447531" y="286984"/>
                        </a:lnTo>
                        <a:lnTo>
                          <a:pt x="417009" y="286984"/>
                        </a:lnTo>
                        <a:cubicBezTo>
                          <a:pt x="411959" y="286984"/>
                          <a:pt x="407865" y="282890"/>
                          <a:pt x="407865" y="277840"/>
                        </a:cubicBezTo>
                        <a:cubicBezTo>
                          <a:pt x="407865" y="272790"/>
                          <a:pt x="411959" y="268696"/>
                          <a:pt x="417009" y="268696"/>
                        </a:cubicBezTo>
                        <a:lnTo>
                          <a:pt x="447531" y="268696"/>
                        </a:lnTo>
                        <a:lnTo>
                          <a:pt x="447531" y="258186"/>
                        </a:lnTo>
                        <a:lnTo>
                          <a:pt x="417009" y="258186"/>
                        </a:lnTo>
                        <a:cubicBezTo>
                          <a:pt x="411959" y="258186"/>
                          <a:pt x="407865" y="254092"/>
                          <a:pt x="407865" y="249042"/>
                        </a:cubicBezTo>
                        <a:cubicBezTo>
                          <a:pt x="407865" y="243992"/>
                          <a:pt x="411959" y="239898"/>
                          <a:pt x="417009" y="239898"/>
                        </a:cubicBezTo>
                        <a:lnTo>
                          <a:pt x="447531" y="239898"/>
                        </a:lnTo>
                        <a:lnTo>
                          <a:pt x="447531" y="219866"/>
                        </a:lnTo>
                        <a:cubicBezTo>
                          <a:pt x="447531" y="212291"/>
                          <a:pt x="453672" y="206150"/>
                          <a:pt x="461247" y="206150"/>
                        </a:cubicBezTo>
                        <a:cubicBezTo>
                          <a:pt x="468822" y="206150"/>
                          <a:pt x="474963" y="212291"/>
                          <a:pt x="474963" y="219866"/>
                        </a:cubicBezTo>
                        <a:lnTo>
                          <a:pt x="474963" y="239898"/>
                        </a:lnTo>
                        <a:lnTo>
                          <a:pt x="501029" y="239898"/>
                        </a:lnTo>
                        <a:cubicBezTo>
                          <a:pt x="506079" y="239898"/>
                          <a:pt x="510173" y="243992"/>
                          <a:pt x="510173" y="249042"/>
                        </a:cubicBezTo>
                        <a:cubicBezTo>
                          <a:pt x="510173" y="254092"/>
                          <a:pt x="506079" y="258186"/>
                          <a:pt x="501029" y="258186"/>
                        </a:cubicBezTo>
                        <a:lnTo>
                          <a:pt x="474963" y="258186"/>
                        </a:lnTo>
                        <a:lnTo>
                          <a:pt x="474963" y="268696"/>
                        </a:lnTo>
                        <a:lnTo>
                          <a:pt x="501029" y="268696"/>
                        </a:lnTo>
                        <a:cubicBezTo>
                          <a:pt x="506079" y="268696"/>
                          <a:pt x="510173" y="272790"/>
                          <a:pt x="510173" y="277840"/>
                        </a:cubicBezTo>
                        <a:cubicBezTo>
                          <a:pt x="510173" y="282890"/>
                          <a:pt x="506079" y="286984"/>
                          <a:pt x="501029" y="286984"/>
                        </a:cubicBezTo>
                        <a:lnTo>
                          <a:pt x="474963" y="286984"/>
                        </a:lnTo>
                        <a:lnTo>
                          <a:pt x="474963" y="297494"/>
                        </a:lnTo>
                        <a:lnTo>
                          <a:pt x="501029" y="297494"/>
                        </a:lnTo>
                        <a:cubicBezTo>
                          <a:pt x="506079" y="297494"/>
                          <a:pt x="510173" y="301588"/>
                          <a:pt x="510173" y="306638"/>
                        </a:cubicBezTo>
                        <a:cubicBezTo>
                          <a:pt x="510173" y="311688"/>
                          <a:pt x="506079" y="315782"/>
                          <a:pt x="501029" y="315782"/>
                        </a:cubicBezTo>
                        <a:lnTo>
                          <a:pt x="474963" y="315782"/>
                        </a:lnTo>
                        <a:lnTo>
                          <a:pt x="474963" y="385248"/>
                        </a:lnTo>
                        <a:lnTo>
                          <a:pt x="588306" y="385248"/>
                        </a:lnTo>
                        <a:lnTo>
                          <a:pt x="588536" y="382944"/>
                        </a:lnTo>
                        <a:cubicBezTo>
                          <a:pt x="591818" y="350126"/>
                          <a:pt x="595397" y="317308"/>
                          <a:pt x="598679" y="284490"/>
                        </a:cubicBezTo>
                        <a:cubicBezTo>
                          <a:pt x="601365" y="258385"/>
                          <a:pt x="603752" y="232130"/>
                          <a:pt x="606437" y="206025"/>
                        </a:cubicBezTo>
                        <a:cubicBezTo>
                          <a:pt x="609718" y="173206"/>
                          <a:pt x="613150" y="140388"/>
                          <a:pt x="616580" y="107571"/>
                        </a:cubicBezTo>
                        <a:lnTo>
                          <a:pt x="616580" y="105641"/>
                        </a:lnTo>
                        <a:lnTo>
                          <a:pt x="569236" y="105641"/>
                        </a:lnTo>
                        <a:cubicBezTo>
                          <a:pt x="562924" y="105641"/>
                          <a:pt x="557209" y="103082"/>
                          <a:pt x="553072" y="98945"/>
                        </a:cubicBezTo>
                        <a:lnTo>
                          <a:pt x="546376" y="82781"/>
                        </a:lnTo>
                        <a:lnTo>
                          <a:pt x="553072" y="66617"/>
                        </a:lnTo>
                        <a:cubicBezTo>
                          <a:pt x="557209" y="62481"/>
                          <a:pt x="562924" y="59922"/>
                          <a:pt x="569236" y="59922"/>
                        </a:cubicBezTo>
                        <a:lnTo>
                          <a:pt x="659192" y="59922"/>
                        </a:lnTo>
                        <a:lnTo>
                          <a:pt x="649547" y="36638"/>
                        </a:lnTo>
                        <a:cubicBezTo>
                          <a:pt x="649547" y="16403"/>
                          <a:pt x="665950" y="0"/>
                          <a:pt x="68618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xmlns="" id="{D8251312-89F3-41C0-B779-5328A4D29356}"/>
                      </a:ext>
                    </a:extLst>
                  </p:cNvPr>
                  <p:cNvSpPr/>
                  <p:nvPr/>
                </p:nvSpPr>
                <p:spPr>
                  <a:xfrm>
                    <a:off x="7844508" y="2609250"/>
                    <a:ext cx="290442" cy="463503"/>
                  </a:xfrm>
                  <a:custGeom>
                    <a:avLst/>
                    <a:gdLst>
                      <a:gd name="connsiteX0" fmla="*/ 817516 w 1645921"/>
                      <a:gd name="connsiteY0" fmla="*/ 1935988 h 2169949"/>
                      <a:gd name="connsiteX1" fmla="*/ 513238 w 1645921"/>
                      <a:gd name="connsiteY1" fmla="*/ 2124229 h 2169949"/>
                      <a:gd name="connsiteX2" fmla="*/ 820226 w 1645921"/>
                      <a:gd name="connsiteY2" fmla="*/ 2124229 h 2169949"/>
                      <a:gd name="connsiteX3" fmla="*/ 848006 w 1645921"/>
                      <a:gd name="connsiteY3" fmla="*/ 1933084 h 2169949"/>
                      <a:gd name="connsiteX4" fmla="*/ 851058 w 1645921"/>
                      <a:gd name="connsiteY4" fmla="*/ 2124229 h 2169949"/>
                      <a:gd name="connsiteX5" fmla="*/ 1165501 w 1645921"/>
                      <a:gd name="connsiteY5" fmla="*/ 2124229 h 2169949"/>
                      <a:gd name="connsiteX6" fmla="*/ 483030 w 1645921"/>
                      <a:gd name="connsiteY6" fmla="*/ 1713663 h 2169949"/>
                      <a:gd name="connsiteX7" fmla="*/ 441567 w 1645921"/>
                      <a:gd name="connsiteY7" fmla="*/ 2124229 h 2169949"/>
                      <a:gd name="connsiteX8" fmla="*/ 456637 w 1645921"/>
                      <a:gd name="connsiteY8" fmla="*/ 2124229 h 2169949"/>
                      <a:gd name="connsiteX9" fmla="*/ 806082 w 1645921"/>
                      <a:gd name="connsiteY9" fmla="*/ 1908038 h 2169949"/>
                      <a:gd name="connsiteX10" fmla="*/ 483030 w 1645921"/>
                      <a:gd name="connsiteY10" fmla="*/ 1713663 h 2169949"/>
                      <a:gd name="connsiteX11" fmla="*/ 1192837 w 1645921"/>
                      <a:gd name="connsiteY11" fmla="*/ 1703681 h 2169949"/>
                      <a:gd name="connsiteX12" fmla="*/ 863251 w 1645921"/>
                      <a:gd name="connsiteY12" fmla="*/ 1907494 h 2169949"/>
                      <a:gd name="connsiteX13" fmla="*/ 1223376 w 1645921"/>
                      <a:gd name="connsiteY13" fmla="*/ 2124229 h 2169949"/>
                      <a:gd name="connsiteX14" fmla="*/ 1255703 w 1645921"/>
                      <a:gd name="connsiteY14" fmla="*/ 2124229 h 2169949"/>
                      <a:gd name="connsiteX15" fmla="*/ 813705 w 1645921"/>
                      <a:gd name="connsiteY15" fmla="*/ 1701321 h 2169949"/>
                      <a:gd name="connsiteX16" fmla="*/ 529673 w 1645921"/>
                      <a:gd name="connsiteY16" fmla="*/ 1704407 h 2169949"/>
                      <a:gd name="connsiteX17" fmla="*/ 529129 w 1645921"/>
                      <a:gd name="connsiteY17" fmla="*/ 1706584 h 2169949"/>
                      <a:gd name="connsiteX18" fmla="*/ 816608 w 1645921"/>
                      <a:gd name="connsiteY18" fmla="*/ 1879544 h 2169949"/>
                      <a:gd name="connsiteX19" fmla="*/ 813705 w 1645921"/>
                      <a:gd name="connsiteY19" fmla="*/ 1701321 h 2169949"/>
                      <a:gd name="connsiteX20" fmla="*/ 1143109 w 1645921"/>
                      <a:gd name="connsiteY20" fmla="*/ 1697147 h 2169949"/>
                      <a:gd name="connsiteX21" fmla="*/ 844376 w 1645921"/>
                      <a:gd name="connsiteY21" fmla="*/ 1700595 h 2169949"/>
                      <a:gd name="connsiteX22" fmla="*/ 847280 w 1645921"/>
                      <a:gd name="connsiteY22" fmla="*/ 1882630 h 2169949"/>
                      <a:gd name="connsiteX23" fmla="*/ 1143835 w 1645921"/>
                      <a:gd name="connsiteY23" fmla="*/ 1699143 h 2169949"/>
                      <a:gd name="connsiteX24" fmla="*/ 1143109 w 1645921"/>
                      <a:gd name="connsiteY24" fmla="*/ 1697147 h 2169949"/>
                      <a:gd name="connsiteX25" fmla="*/ 840565 w 1645921"/>
                      <a:gd name="connsiteY25" fmla="*/ 1456129 h 2169949"/>
                      <a:gd name="connsiteX26" fmla="*/ 844195 w 1645921"/>
                      <a:gd name="connsiteY26" fmla="*/ 1670287 h 2169949"/>
                      <a:gd name="connsiteX27" fmla="*/ 1144923 w 1645921"/>
                      <a:gd name="connsiteY27" fmla="*/ 1666838 h 2169949"/>
                      <a:gd name="connsiteX28" fmla="*/ 1145649 w 1645921"/>
                      <a:gd name="connsiteY28" fmla="*/ 1665205 h 2169949"/>
                      <a:gd name="connsiteX29" fmla="*/ 840565 w 1645921"/>
                      <a:gd name="connsiteY29" fmla="*/ 1456129 h 2169949"/>
                      <a:gd name="connsiteX30" fmla="*/ 810075 w 1645921"/>
                      <a:gd name="connsiteY30" fmla="*/ 1455403 h 2169949"/>
                      <a:gd name="connsiteX31" fmla="*/ 517695 w 1645921"/>
                      <a:gd name="connsiteY31" fmla="*/ 1674098 h 2169949"/>
                      <a:gd name="connsiteX32" fmla="*/ 813342 w 1645921"/>
                      <a:gd name="connsiteY32" fmla="*/ 1670650 h 2169949"/>
                      <a:gd name="connsiteX33" fmla="*/ 810075 w 1645921"/>
                      <a:gd name="connsiteY33" fmla="*/ 1455403 h 2169949"/>
                      <a:gd name="connsiteX34" fmla="*/ 530580 w 1645921"/>
                      <a:gd name="connsiteY34" fmla="*/ 1243604 h 2169949"/>
                      <a:gd name="connsiteX35" fmla="*/ 488656 w 1645921"/>
                      <a:gd name="connsiteY35" fmla="*/ 1658308 h 2169949"/>
                      <a:gd name="connsiteX36" fmla="*/ 797915 w 1645921"/>
                      <a:gd name="connsiteY36" fmla="*/ 1426909 h 2169949"/>
                      <a:gd name="connsiteX37" fmla="*/ 530580 w 1645921"/>
                      <a:gd name="connsiteY37" fmla="*/ 1243604 h 2169949"/>
                      <a:gd name="connsiteX38" fmla="*/ 836935 w 1645921"/>
                      <a:gd name="connsiteY38" fmla="*/ 1223277 h 2169949"/>
                      <a:gd name="connsiteX39" fmla="*/ 839658 w 1645921"/>
                      <a:gd name="connsiteY39" fmla="*/ 1395693 h 2169949"/>
                      <a:gd name="connsiteX40" fmla="*/ 1070150 w 1645921"/>
                      <a:gd name="connsiteY40" fmla="*/ 1223277 h 2169949"/>
                      <a:gd name="connsiteX41" fmla="*/ 836935 w 1645921"/>
                      <a:gd name="connsiteY41" fmla="*/ 1223277 h 2169949"/>
                      <a:gd name="connsiteX42" fmla="*/ 553085 w 1645921"/>
                      <a:gd name="connsiteY42" fmla="*/ 1223277 h 2169949"/>
                      <a:gd name="connsiteX43" fmla="*/ 809167 w 1645921"/>
                      <a:gd name="connsiteY43" fmla="*/ 1398778 h 2169949"/>
                      <a:gd name="connsiteX44" fmla="*/ 806445 w 1645921"/>
                      <a:gd name="connsiteY44" fmla="*/ 1223277 h 2169949"/>
                      <a:gd name="connsiteX45" fmla="*/ 553085 w 1645921"/>
                      <a:gd name="connsiteY45" fmla="*/ 1223277 h 2169949"/>
                      <a:gd name="connsiteX46" fmla="*/ 1121148 w 1645921"/>
                      <a:gd name="connsiteY46" fmla="*/ 1222551 h 2169949"/>
                      <a:gd name="connsiteX47" fmla="*/ 849095 w 1645921"/>
                      <a:gd name="connsiteY47" fmla="*/ 1426001 h 2169949"/>
                      <a:gd name="connsiteX48" fmla="*/ 1185940 w 1645921"/>
                      <a:gd name="connsiteY48" fmla="*/ 1656856 h 2169949"/>
                      <a:gd name="connsiteX49" fmla="*/ 1121148 w 1645921"/>
                      <a:gd name="connsiteY49" fmla="*/ 1222551 h 2169949"/>
                      <a:gd name="connsiteX50" fmla="*/ 803178 w 1645921"/>
                      <a:gd name="connsiteY50" fmla="*/ 1009119 h 2169949"/>
                      <a:gd name="connsiteX51" fmla="*/ 570690 w 1645921"/>
                      <a:gd name="connsiteY51" fmla="*/ 1191335 h 2169949"/>
                      <a:gd name="connsiteX52" fmla="*/ 805901 w 1645921"/>
                      <a:gd name="connsiteY52" fmla="*/ 1191335 h 2169949"/>
                      <a:gd name="connsiteX53" fmla="*/ 803178 w 1645921"/>
                      <a:gd name="connsiteY53" fmla="*/ 1009119 h 2169949"/>
                      <a:gd name="connsiteX54" fmla="*/ 833305 w 1645921"/>
                      <a:gd name="connsiteY54" fmla="*/ 992422 h 2169949"/>
                      <a:gd name="connsiteX55" fmla="*/ 836572 w 1645921"/>
                      <a:gd name="connsiteY55" fmla="*/ 1191154 h 2169949"/>
                      <a:gd name="connsiteX56" fmla="*/ 1087391 w 1645921"/>
                      <a:gd name="connsiteY56" fmla="*/ 1191154 h 2169949"/>
                      <a:gd name="connsiteX57" fmla="*/ 833305 w 1645921"/>
                      <a:gd name="connsiteY57" fmla="*/ 992422 h 2169949"/>
                      <a:gd name="connsiteX58" fmla="*/ 1055404 w 1645921"/>
                      <a:gd name="connsiteY58" fmla="*/ 817761 h 2169949"/>
                      <a:gd name="connsiteX59" fmla="*/ 1042745 w 1645921"/>
                      <a:gd name="connsiteY59" fmla="*/ 821277 h 2169949"/>
                      <a:gd name="connsiteX60" fmla="*/ 985031 w 1645921"/>
                      <a:gd name="connsiteY60" fmla="*/ 866468 h 2169949"/>
                      <a:gd name="connsiteX61" fmla="*/ 853269 w 1645921"/>
                      <a:gd name="connsiteY61" fmla="*/ 969918 h 2169949"/>
                      <a:gd name="connsiteX62" fmla="*/ 1113707 w 1645921"/>
                      <a:gd name="connsiteY62" fmla="*/ 1173549 h 2169949"/>
                      <a:gd name="connsiteX63" fmla="*/ 1099007 w 1645921"/>
                      <a:gd name="connsiteY63" fmla="*/ 1072459 h 2169949"/>
                      <a:gd name="connsiteX64" fmla="*/ 1079587 w 1645921"/>
                      <a:gd name="connsiteY64" fmla="*/ 943783 h 2169949"/>
                      <a:gd name="connsiteX65" fmla="*/ 1062346 w 1645921"/>
                      <a:gd name="connsiteY65" fmla="*/ 828537 h 2169949"/>
                      <a:gd name="connsiteX66" fmla="*/ 1055404 w 1645921"/>
                      <a:gd name="connsiteY66" fmla="*/ 817761 h 2169949"/>
                      <a:gd name="connsiteX67" fmla="*/ 576134 w 1645921"/>
                      <a:gd name="connsiteY67" fmla="*/ 791513 h 2169949"/>
                      <a:gd name="connsiteX68" fmla="*/ 537114 w 1645921"/>
                      <a:gd name="connsiteY68" fmla="*/ 1179357 h 2169949"/>
                      <a:gd name="connsiteX69" fmla="*/ 540744 w 1645921"/>
                      <a:gd name="connsiteY69" fmla="*/ 1177179 h 2169949"/>
                      <a:gd name="connsiteX70" fmla="*/ 796100 w 1645921"/>
                      <a:gd name="connsiteY70" fmla="*/ 976996 h 2169949"/>
                      <a:gd name="connsiteX71" fmla="*/ 796100 w 1645921"/>
                      <a:gd name="connsiteY71" fmla="*/ 963384 h 2169949"/>
                      <a:gd name="connsiteX72" fmla="*/ 618240 w 1645921"/>
                      <a:gd name="connsiteY72" fmla="*/ 824181 h 2169949"/>
                      <a:gd name="connsiteX73" fmla="*/ 576134 w 1645921"/>
                      <a:gd name="connsiteY73" fmla="*/ 791513 h 2169949"/>
                      <a:gd name="connsiteX74" fmla="*/ 832035 w 1645921"/>
                      <a:gd name="connsiteY74" fmla="*/ 779716 h 2169949"/>
                      <a:gd name="connsiteX75" fmla="*/ 832035 w 1645921"/>
                      <a:gd name="connsiteY75" fmla="*/ 948865 h 2169949"/>
                      <a:gd name="connsiteX76" fmla="*/ 1031534 w 1645921"/>
                      <a:gd name="connsiteY76" fmla="*/ 792496 h 2169949"/>
                      <a:gd name="connsiteX77" fmla="*/ 1031242 w 1645921"/>
                      <a:gd name="connsiteY77" fmla="*/ 791569 h 2169949"/>
                      <a:gd name="connsiteX78" fmla="*/ 1035405 w 1645921"/>
                      <a:gd name="connsiteY78" fmla="*/ 783570 h 2169949"/>
                      <a:gd name="connsiteX79" fmla="*/ 607714 w 1645921"/>
                      <a:gd name="connsiteY79" fmla="*/ 775723 h 2169949"/>
                      <a:gd name="connsiteX80" fmla="*/ 607351 w 1645921"/>
                      <a:gd name="connsiteY80" fmla="*/ 777720 h 2169949"/>
                      <a:gd name="connsiteX81" fmla="*/ 800637 w 1645921"/>
                      <a:gd name="connsiteY81" fmla="*/ 928901 h 2169949"/>
                      <a:gd name="connsiteX82" fmla="*/ 800637 w 1645921"/>
                      <a:gd name="connsiteY82" fmla="*/ 779353 h 2169949"/>
                      <a:gd name="connsiteX83" fmla="*/ 607714 w 1645921"/>
                      <a:gd name="connsiteY83" fmla="*/ 775723 h 2169949"/>
                      <a:gd name="connsiteX84" fmla="*/ 796931 w 1645921"/>
                      <a:gd name="connsiteY84" fmla="*/ 594770 h 2169949"/>
                      <a:gd name="connsiteX85" fmla="*/ 605840 w 1645921"/>
                      <a:gd name="connsiteY85" fmla="*/ 744540 h 2169949"/>
                      <a:gd name="connsiteX86" fmla="*/ 799169 w 1645921"/>
                      <a:gd name="connsiteY86" fmla="*/ 744540 h 2169949"/>
                      <a:gd name="connsiteX87" fmla="*/ 796931 w 1645921"/>
                      <a:gd name="connsiteY87" fmla="*/ 594770 h 2169949"/>
                      <a:gd name="connsiteX88" fmla="*/ 821693 w 1645921"/>
                      <a:gd name="connsiteY88" fmla="*/ 581046 h 2169949"/>
                      <a:gd name="connsiteX89" fmla="*/ 824378 w 1645921"/>
                      <a:gd name="connsiteY89" fmla="*/ 744391 h 2169949"/>
                      <a:gd name="connsiteX90" fmla="*/ 1030536 w 1645921"/>
                      <a:gd name="connsiteY90" fmla="*/ 744391 h 2169949"/>
                      <a:gd name="connsiteX91" fmla="*/ 821693 w 1645921"/>
                      <a:gd name="connsiteY91" fmla="*/ 581046 h 2169949"/>
                      <a:gd name="connsiteX92" fmla="*/ 1004245 w 1645921"/>
                      <a:gd name="connsiteY92" fmla="*/ 437486 h 2169949"/>
                      <a:gd name="connsiteX93" fmla="*/ 993840 w 1645921"/>
                      <a:gd name="connsiteY93" fmla="*/ 440376 h 2169949"/>
                      <a:gd name="connsiteX94" fmla="*/ 946402 w 1645921"/>
                      <a:gd name="connsiteY94" fmla="*/ 477520 h 2169949"/>
                      <a:gd name="connsiteX95" fmla="*/ 838102 w 1645921"/>
                      <a:gd name="connsiteY95" fmla="*/ 562549 h 2169949"/>
                      <a:gd name="connsiteX96" fmla="*/ 1052166 w 1645921"/>
                      <a:gd name="connsiteY96" fmla="*/ 729921 h 2169949"/>
                      <a:gd name="connsiteX97" fmla="*/ 1040084 w 1645921"/>
                      <a:gd name="connsiteY97" fmla="*/ 646831 h 2169949"/>
                      <a:gd name="connsiteX98" fmla="*/ 1024122 w 1645921"/>
                      <a:gd name="connsiteY98" fmla="*/ 541068 h 2169949"/>
                      <a:gd name="connsiteX99" fmla="*/ 1009951 w 1645921"/>
                      <a:gd name="connsiteY99" fmla="*/ 446343 h 2169949"/>
                      <a:gd name="connsiteX100" fmla="*/ 1004245 w 1645921"/>
                      <a:gd name="connsiteY100" fmla="*/ 437486 h 2169949"/>
                      <a:gd name="connsiteX101" fmla="*/ 610315 w 1645921"/>
                      <a:gd name="connsiteY101" fmla="*/ 415911 h 2169949"/>
                      <a:gd name="connsiteX102" fmla="*/ 578243 w 1645921"/>
                      <a:gd name="connsiteY102" fmla="*/ 734695 h 2169949"/>
                      <a:gd name="connsiteX103" fmla="*/ 581226 w 1645921"/>
                      <a:gd name="connsiteY103" fmla="*/ 732905 h 2169949"/>
                      <a:gd name="connsiteX104" fmla="*/ 791113 w 1645921"/>
                      <a:gd name="connsiteY104" fmla="*/ 568367 h 2169949"/>
                      <a:gd name="connsiteX105" fmla="*/ 791113 w 1645921"/>
                      <a:gd name="connsiteY105" fmla="*/ 557179 h 2169949"/>
                      <a:gd name="connsiteX106" fmla="*/ 644923 w 1645921"/>
                      <a:gd name="connsiteY106" fmla="*/ 442763 h 2169949"/>
                      <a:gd name="connsiteX107" fmla="*/ 610315 w 1645921"/>
                      <a:gd name="connsiteY107" fmla="*/ 415911 h 2169949"/>
                      <a:gd name="connsiteX108" fmla="*/ 1030322 w 1645921"/>
                      <a:gd name="connsiteY108" fmla="*/ 412680 h 2169949"/>
                      <a:gd name="connsiteX109" fmla="*/ 1030686 w 1645921"/>
                      <a:gd name="connsiteY109" fmla="*/ 414569 h 2169949"/>
                      <a:gd name="connsiteX110" fmla="*/ 1050973 w 1645921"/>
                      <a:gd name="connsiteY110" fmla="*/ 551361 h 2169949"/>
                      <a:gd name="connsiteX111" fmla="*/ 1068427 w 1645921"/>
                      <a:gd name="connsiteY111" fmla="*/ 666821 h 2169949"/>
                      <a:gd name="connsiteX112" fmla="*/ 1079316 w 1645921"/>
                      <a:gd name="connsiteY112" fmla="*/ 739618 h 2169949"/>
                      <a:gd name="connsiteX113" fmla="*/ 1079763 w 1645921"/>
                      <a:gd name="connsiteY113" fmla="*/ 743198 h 2169949"/>
                      <a:gd name="connsiteX114" fmla="*/ 1080791 w 1645921"/>
                      <a:gd name="connsiteY114" fmla="*/ 744748 h 2169949"/>
                      <a:gd name="connsiteX115" fmla="*/ 1476534 w 1645921"/>
                      <a:gd name="connsiteY115" fmla="*/ 412680 h 2169949"/>
                      <a:gd name="connsiteX116" fmla="*/ 820649 w 1645921"/>
                      <a:gd name="connsiteY116" fmla="*/ 412680 h 2169949"/>
                      <a:gd name="connsiteX117" fmla="*/ 820649 w 1645921"/>
                      <a:gd name="connsiteY117" fmla="*/ 545245 h 2169949"/>
                      <a:gd name="connsiteX118" fmla="*/ 989779 w 1645921"/>
                      <a:gd name="connsiteY118" fmla="*/ 412680 h 2169949"/>
                      <a:gd name="connsiteX119" fmla="*/ 646336 w 1645921"/>
                      <a:gd name="connsiteY119" fmla="*/ 412680 h 2169949"/>
                      <a:gd name="connsiteX120" fmla="*/ 794842 w 1645921"/>
                      <a:gd name="connsiteY120" fmla="*/ 528836 h 2169949"/>
                      <a:gd name="connsiteX121" fmla="*/ 794842 w 1645921"/>
                      <a:gd name="connsiteY121" fmla="*/ 412680 h 2169949"/>
                      <a:gd name="connsiteX122" fmla="*/ 171855 w 1645921"/>
                      <a:gd name="connsiteY122" fmla="*/ 412680 h 2169949"/>
                      <a:gd name="connsiteX123" fmla="*/ 553095 w 1645921"/>
                      <a:gd name="connsiteY123" fmla="*/ 732578 h 2169949"/>
                      <a:gd name="connsiteX124" fmla="*/ 562729 w 1645921"/>
                      <a:gd name="connsiteY124" fmla="*/ 639075 h 2169949"/>
                      <a:gd name="connsiteX125" fmla="*/ 570635 w 1645921"/>
                      <a:gd name="connsiteY125" fmla="*/ 559864 h 2169949"/>
                      <a:gd name="connsiteX126" fmla="*/ 580630 w 1645921"/>
                      <a:gd name="connsiteY126" fmla="*/ 462155 h 2169949"/>
                      <a:gd name="connsiteX127" fmla="*/ 585568 w 1645921"/>
                      <a:gd name="connsiteY127" fmla="*/ 412680 h 2169949"/>
                      <a:gd name="connsiteX128" fmla="*/ 789920 w 1645921"/>
                      <a:gd name="connsiteY128" fmla="*/ 135167 h 2169949"/>
                      <a:gd name="connsiteX129" fmla="*/ 630156 w 1645921"/>
                      <a:gd name="connsiteY129" fmla="*/ 377723 h 2169949"/>
                      <a:gd name="connsiteX130" fmla="*/ 794395 w 1645921"/>
                      <a:gd name="connsiteY130" fmla="*/ 380706 h 2169949"/>
                      <a:gd name="connsiteX131" fmla="*/ 791411 w 1645921"/>
                      <a:gd name="connsiteY131" fmla="*/ 135764 h 2169949"/>
                      <a:gd name="connsiteX132" fmla="*/ 789920 w 1645921"/>
                      <a:gd name="connsiteY132" fmla="*/ 135167 h 2169949"/>
                      <a:gd name="connsiteX133" fmla="*/ 818262 w 1645921"/>
                      <a:gd name="connsiteY133" fmla="*/ 127261 h 2169949"/>
                      <a:gd name="connsiteX134" fmla="*/ 816622 w 1645921"/>
                      <a:gd name="connsiteY134" fmla="*/ 127559 h 2169949"/>
                      <a:gd name="connsiteX135" fmla="*/ 819456 w 1645921"/>
                      <a:gd name="connsiteY135" fmla="*/ 381303 h 2169949"/>
                      <a:gd name="connsiteX136" fmla="*/ 989513 w 1645921"/>
                      <a:gd name="connsiteY136" fmla="*/ 384138 h 2169949"/>
                      <a:gd name="connsiteX137" fmla="*/ 818262 w 1645921"/>
                      <a:gd name="connsiteY137" fmla="*/ 127261 h 2169949"/>
                      <a:gd name="connsiteX138" fmla="*/ 762323 w 1645921"/>
                      <a:gd name="connsiteY138" fmla="*/ 118161 h 2169949"/>
                      <a:gd name="connsiteX139" fmla="*/ 658647 w 1645921"/>
                      <a:gd name="connsiteY139" fmla="*/ 118908 h 2169949"/>
                      <a:gd name="connsiteX140" fmla="*/ 642089 w 1645921"/>
                      <a:gd name="connsiteY140" fmla="*/ 120101 h 2169949"/>
                      <a:gd name="connsiteX141" fmla="*/ 638807 w 1645921"/>
                      <a:gd name="connsiteY141" fmla="*/ 135914 h 2169949"/>
                      <a:gd name="connsiteX142" fmla="*/ 638658 w 1645921"/>
                      <a:gd name="connsiteY142" fmla="*/ 136659 h 2169949"/>
                      <a:gd name="connsiteX143" fmla="*/ 628812 w 1645921"/>
                      <a:gd name="connsiteY143" fmla="*/ 232876 h 2169949"/>
                      <a:gd name="connsiteX144" fmla="*/ 620310 w 1645921"/>
                      <a:gd name="connsiteY144" fmla="*/ 316562 h 2169949"/>
                      <a:gd name="connsiteX145" fmla="*/ 617028 w 1645921"/>
                      <a:gd name="connsiteY145" fmla="*/ 350424 h 2169949"/>
                      <a:gd name="connsiteX146" fmla="*/ 618371 w 1645921"/>
                      <a:gd name="connsiteY146" fmla="*/ 350723 h 2169949"/>
                      <a:gd name="connsiteX147" fmla="*/ 771720 w 1645921"/>
                      <a:gd name="connsiteY147" fmla="*/ 118161 h 2169949"/>
                      <a:gd name="connsiteX148" fmla="*/ 762323 w 1645921"/>
                      <a:gd name="connsiteY148" fmla="*/ 118161 h 2169949"/>
                      <a:gd name="connsiteX149" fmla="*/ 954457 w 1645921"/>
                      <a:gd name="connsiteY149" fmla="*/ 116819 h 2169949"/>
                      <a:gd name="connsiteX150" fmla="*/ 886733 w 1645921"/>
                      <a:gd name="connsiteY150" fmla="*/ 117416 h 2169949"/>
                      <a:gd name="connsiteX151" fmla="*/ 841384 w 1645921"/>
                      <a:gd name="connsiteY151" fmla="*/ 117416 h 2169949"/>
                      <a:gd name="connsiteX152" fmla="*/ 993392 w 1645921"/>
                      <a:gd name="connsiteY152" fmla="*/ 345800 h 2169949"/>
                      <a:gd name="connsiteX153" fmla="*/ 994585 w 1645921"/>
                      <a:gd name="connsiteY153" fmla="*/ 345352 h 2169949"/>
                      <a:gd name="connsiteX154" fmla="*/ 989513 w 1645921"/>
                      <a:gd name="connsiteY154" fmla="*/ 308208 h 2169949"/>
                      <a:gd name="connsiteX155" fmla="*/ 961767 w 1645921"/>
                      <a:gd name="connsiteY155" fmla="*/ 123233 h 2169949"/>
                      <a:gd name="connsiteX156" fmla="*/ 954457 w 1645921"/>
                      <a:gd name="connsiteY156" fmla="*/ 116819 h 2169949"/>
                      <a:gd name="connsiteX157" fmla="*/ 686185 w 1645921"/>
                      <a:gd name="connsiteY157" fmla="*/ 0 h 2169949"/>
                      <a:gd name="connsiteX158" fmla="*/ 934104 w 1645921"/>
                      <a:gd name="connsiteY158" fmla="*/ 0 h 2169949"/>
                      <a:gd name="connsiteX159" fmla="*/ 970742 w 1645921"/>
                      <a:gd name="connsiteY159" fmla="*/ 36638 h 2169949"/>
                      <a:gd name="connsiteX160" fmla="*/ 961098 w 1645921"/>
                      <a:gd name="connsiteY160" fmla="*/ 59922 h 2169949"/>
                      <a:gd name="connsiteX161" fmla="*/ 1051055 w 1645921"/>
                      <a:gd name="connsiteY161" fmla="*/ 59922 h 2169949"/>
                      <a:gd name="connsiteX162" fmla="*/ 1073915 w 1645921"/>
                      <a:gd name="connsiteY162" fmla="*/ 82782 h 2169949"/>
                      <a:gd name="connsiteX163" fmla="*/ 1073914 w 1645921"/>
                      <a:gd name="connsiteY163" fmla="*/ 82782 h 2169949"/>
                      <a:gd name="connsiteX164" fmla="*/ 1051054 w 1645921"/>
                      <a:gd name="connsiteY164" fmla="*/ 105642 h 2169949"/>
                      <a:gd name="connsiteX165" fmla="*/ 984543 w 1645921"/>
                      <a:gd name="connsiteY165" fmla="*/ 105642 h 2169949"/>
                      <a:gd name="connsiteX166" fmla="*/ 1025912 w 1645921"/>
                      <a:gd name="connsiteY166" fmla="*/ 382944 h 2169949"/>
                      <a:gd name="connsiteX167" fmla="*/ 1029492 w 1645921"/>
                      <a:gd name="connsiteY167" fmla="*/ 382348 h 2169949"/>
                      <a:gd name="connsiteX168" fmla="*/ 1029641 w 1645921"/>
                      <a:gd name="connsiteY168" fmla="*/ 383839 h 2169949"/>
                      <a:gd name="connsiteX169" fmla="*/ 1029470 w 1645921"/>
                      <a:gd name="connsiteY169" fmla="*/ 385248 h 2169949"/>
                      <a:gd name="connsiteX170" fmla="*/ 1157032 w 1645921"/>
                      <a:gd name="connsiteY170" fmla="*/ 385248 h 2169949"/>
                      <a:gd name="connsiteX171" fmla="*/ 1157032 w 1645921"/>
                      <a:gd name="connsiteY171" fmla="*/ 310832 h 2169949"/>
                      <a:gd name="connsiteX172" fmla="*/ 1126536 w 1645921"/>
                      <a:gd name="connsiteY172" fmla="*/ 310832 h 2169949"/>
                      <a:gd name="connsiteX173" fmla="*/ 1117392 w 1645921"/>
                      <a:gd name="connsiteY173" fmla="*/ 301688 h 2169949"/>
                      <a:gd name="connsiteX174" fmla="*/ 1126536 w 1645921"/>
                      <a:gd name="connsiteY174" fmla="*/ 292544 h 2169949"/>
                      <a:gd name="connsiteX175" fmla="*/ 1157032 w 1645921"/>
                      <a:gd name="connsiteY175" fmla="*/ 292544 h 2169949"/>
                      <a:gd name="connsiteX176" fmla="*/ 1157032 w 1645921"/>
                      <a:gd name="connsiteY176" fmla="*/ 282034 h 2169949"/>
                      <a:gd name="connsiteX177" fmla="*/ 1126536 w 1645921"/>
                      <a:gd name="connsiteY177" fmla="*/ 282034 h 2169949"/>
                      <a:gd name="connsiteX178" fmla="*/ 1117392 w 1645921"/>
                      <a:gd name="connsiteY178" fmla="*/ 272890 h 2169949"/>
                      <a:gd name="connsiteX179" fmla="*/ 1126536 w 1645921"/>
                      <a:gd name="connsiteY179" fmla="*/ 263746 h 2169949"/>
                      <a:gd name="connsiteX180" fmla="*/ 1157032 w 1645921"/>
                      <a:gd name="connsiteY180" fmla="*/ 263746 h 2169949"/>
                      <a:gd name="connsiteX181" fmla="*/ 1157032 w 1645921"/>
                      <a:gd name="connsiteY181" fmla="*/ 253236 h 2169949"/>
                      <a:gd name="connsiteX182" fmla="*/ 1126536 w 1645921"/>
                      <a:gd name="connsiteY182" fmla="*/ 253236 h 2169949"/>
                      <a:gd name="connsiteX183" fmla="*/ 1117392 w 1645921"/>
                      <a:gd name="connsiteY183" fmla="*/ 244092 h 2169949"/>
                      <a:gd name="connsiteX184" fmla="*/ 1126536 w 1645921"/>
                      <a:gd name="connsiteY184" fmla="*/ 234948 h 2169949"/>
                      <a:gd name="connsiteX185" fmla="*/ 1157032 w 1645921"/>
                      <a:gd name="connsiteY185" fmla="*/ 234948 h 2169949"/>
                      <a:gd name="connsiteX186" fmla="*/ 1157032 w 1645921"/>
                      <a:gd name="connsiteY186" fmla="*/ 219866 h 2169949"/>
                      <a:gd name="connsiteX187" fmla="*/ 1170748 w 1645921"/>
                      <a:gd name="connsiteY187" fmla="*/ 206150 h 2169949"/>
                      <a:gd name="connsiteX188" fmla="*/ 1184464 w 1645921"/>
                      <a:gd name="connsiteY188" fmla="*/ 219866 h 2169949"/>
                      <a:gd name="connsiteX189" fmla="*/ 1184464 w 1645921"/>
                      <a:gd name="connsiteY189" fmla="*/ 234948 h 2169949"/>
                      <a:gd name="connsiteX190" fmla="*/ 1210556 w 1645921"/>
                      <a:gd name="connsiteY190" fmla="*/ 234948 h 2169949"/>
                      <a:gd name="connsiteX191" fmla="*/ 1219700 w 1645921"/>
                      <a:gd name="connsiteY191" fmla="*/ 244092 h 2169949"/>
                      <a:gd name="connsiteX192" fmla="*/ 1210556 w 1645921"/>
                      <a:gd name="connsiteY192" fmla="*/ 253236 h 2169949"/>
                      <a:gd name="connsiteX193" fmla="*/ 1184464 w 1645921"/>
                      <a:gd name="connsiteY193" fmla="*/ 253236 h 2169949"/>
                      <a:gd name="connsiteX194" fmla="*/ 1184464 w 1645921"/>
                      <a:gd name="connsiteY194" fmla="*/ 263746 h 2169949"/>
                      <a:gd name="connsiteX195" fmla="*/ 1210556 w 1645921"/>
                      <a:gd name="connsiteY195" fmla="*/ 263746 h 2169949"/>
                      <a:gd name="connsiteX196" fmla="*/ 1219700 w 1645921"/>
                      <a:gd name="connsiteY196" fmla="*/ 272890 h 2169949"/>
                      <a:gd name="connsiteX197" fmla="*/ 1210556 w 1645921"/>
                      <a:gd name="connsiteY197" fmla="*/ 282034 h 2169949"/>
                      <a:gd name="connsiteX198" fmla="*/ 1184464 w 1645921"/>
                      <a:gd name="connsiteY198" fmla="*/ 282034 h 2169949"/>
                      <a:gd name="connsiteX199" fmla="*/ 1184464 w 1645921"/>
                      <a:gd name="connsiteY199" fmla="*/ 292544 h 2169949"/>
                      <a:gd name="connsiteX200" fmla="*/ 1210556 w 1645921"/>
                      <a:gd name="connsiteY200" fmla="*/ 292544 h 2169949"/>
                      <a:gd name="connsiteX201" fmla="*/ 1219700 w 1645921"/>
                      <a:gd name="connsiteY201" fmla="*/ 301688 h 2169949"/>
                      <a:gd name="connsiteX202" fmla="*/ 1210556 w 1645921"/>
                      <a:gd name="connsiteY202" fmla="*/ 310832 h 2169949"/>
                      <a:gd name="connsiteX203" fmla="*/ 1184464 w 1645921"/>
                      <a:gd name="connsiteY203" fmla="*/ 310832 h 2169949"/>
                      <a:gd name="connsiteX204" fmla="*/ 1184464 w 1645921"/>
                      <a:gd name="connsiteY204" fmla="*/ 385248 h 2169949"/>
                      <a:gd name="connsiteX205" fmla="*/ 1315794 w 1645921"/>
                      <a:gd name="connsiteY205" fmla="*/ 385248 h 2169949"/>
                      <a:gd name="connsiteX206" fmla="*/ 1315794 w 1645921"/>
                      <a:gd name="connsiteY206" fmla="*/ 310832 h 2169949"/>
                      <a:gd name="connsiteX207" fmla="*/ 1286537 w 1645921"/>
                      <a:gd name="connsiteY207" fmla="*/ 310832 h 2169949"/>
                      <a:gd name="connsiteX208" fmla="*/ 1277393 w 1645921"/>
                      <a:gd name="connsiteY208" fmla="*/ 301688 h 2169949"/>
                      <a:gd name="connsiteX209" fmla="*/ 1286537 w 1645921"/>
                      <a:gd name="connsiteY209" fmla="*/ 292544 h 2169949"/>
                      <a:gd name="connsiteX210" fmla="*/ 1315794 w 1645921"/>
                      <a:gd name="connsiteY210" fmla="*/ 292544 h 2169949"/>
                      <a:gd name="connsiteX211" fmla="*/ 1315794 w 1645921"/>
                      <a:gd name="connsiteY211" fmla="*/ 282034 h 2169949"/>
                      <a:gd name="connsiteX212" fmla="*/ 1286537 w 1645921"/>
                      <a:gd name="connsiteY212" fmla="*/ 282034 h 2169949"/>
                      <a:gd name="connsiteX213" fmla="*/ 1277393 w 1645921"/>
                      <a:gd name="connsiteY213" fmla="*/ 272890 h 2169949"/>
                      <a:gd name="connsiteX214" fmla="*/ 1286537 w 1645921"/>
                      <a:gd name="connsiteY214" fmla="*/ 263746 h 2169949"/>
                      <a:gd name="connsiteX215" fmla="*/ 1315794 w 1645921"/>
                      <a:gd name="connsiteY215" fmla="*/ 263746 h 2169949"/>
                      <a:gd name="connsiteX216" fmla="*/ 1315794 w 1645921"/>
                      <a:gd name="connsiteY216" fmla="*/ 253236 h 2169949"/>
                      <a:gd name="connsiteX217" fmla="*/ 1286537 w 1645921"/>
                      <a:gd name="connsiteY217" fmla="*/ 253236 h 2169949"/>
                      <a:gd name="connsiteX218" fmla="*/ 1277393 w 1645921"/>
                      <a:gd name="connsiteY218" fmla="*/ 244092 h 2169949"/>
                      <a:gd name="connsiteX219" fmla="*/ 1286537 w 1645921"/>
                      <a:gd name="connsiteY219" fmla="*/ 234948 h 2169949"/>
                      <a:gd name="connsiteX220" fmla="*/ 1315794 w 1645921"/>
                      <a:gd name="connsiteY220" fmla="*/ 234948 h 2169949"/>
                      <a:gd name="connsiteX221" fmla="*/ 1315794 w 1645921"/>
                      <a:gd name="connsiteY221" fmla="*/ 219866 h 2169949"/>
                      <a:gd name="connsiteX222" fmla="*/ 1329510 w 1645921"/>
                      <a:gd name="connsiteY222" fmla="*/ 206150 h 2169949"/>
                      <a:gd name="connsiteX223" fmla="*/ 1343226 w 1645921"/>
                      <a:gd name="connsiteY223" fmla="*/ 219866 h 2169949"/>
                      <a:gd name="connsiteX224" fmla="*/ 1343226 w 1645921"/>
                      <a:gd name="connsiteY224" fmla="*/ 234948 h 2169949"/>
                      <a:gd name="connsiteX225" fmla="*/ 1370557 w 1645921"/>
                      <a:gd name="connsiteY225" fmla="*/ 234948 h 2169949"/>
                      <a:gd name="connsiteX226" fmla="*/ 1379701 w 1645921"/>
                      <a:gd name="connsiteY226" fmla="*/ 244092 h 2169949"/>
                      <a:gd name="connsiteX227" fmla="*/ 1370557 w 1645921"/>
                      <a:gd name="connsiteY227" fmla="*/ 253236 h 2169949"/>
                      <a:gd name="connsiteX228" fmla="*/ 1343226 w 1645921"/>
                      <a:gd name="connsiteY228" fmla="*/ 253236 h 2169949"/>
                      <a:gd name="connsiteX229" fmla="*/ 1343226 w 1645921"/>
                      <a:gd name="connsiteY229" fmla="*/ 263746 h 2169949"/>
                      <a:gd name="connsiteX230" fmla="*/ 1370557 w 1645921"/>
                      <a:gd name="connsiteY230" fmla="*/ 263746 h 2169949"/>
                      <a:gd name="connsiteX231" fmla="*/ 1379701 w 1645921"/>
                      <a:gd name="connsiteY231" fmla="*/ 272890 h 2169949"/>
                      <a:gd name="connsiteX232" fmla="*/ 1370557 w 1645921"/>
                      <a:gd name="connsiteY232" fmla="*/ 282034 h 2169949"/>
                      <a:gd name="connsiteX233" fmla="*/ 1343226 w 1645921"/>
                      <a:gd name="connsiteY233" fmla="*/ 282034 h 2169949"/>
                      <a:gd name="connsiteX234" fmla="*/ 1343226 w 1645921"/>
                      <a:gd name="connsiteY234" fmla="*/ 292544 h 2169949"/>
                      <a:gd name="connsiteX235" fmla="*/ 1370557 w 1645921"/>
                      <a:gd name="connsiteY235" fmla="*/ 292544 h 2169949"/>
                      <a:gd name="connsiteX236" fmla="*/ 1379701 w 1645921"/>
                      <a:gd name="connsiteY236" fmla="*/ 301688 h 2169949"/>
                      <a:gd name="connsiteX237" fmla="*/ 1370557 w 1645921"/>
                      <a:gd name="connsiteY237" fmla="*/ 310832 h 2169949"/>
                      <a:gd name="connsiteX238" fmla="*/ 1343226 w 1645921"/>
                      <a:gd name="connsiteY238" fmla="*/ 310832 h 2169949"/>
                      <a:gd name="connsiteX239" fmla="*/ 1343226 w 1645921"/>
                      <a:gd name="connsiteY239" fmla="*/ 385248 h 2169949"/>
                      <a:gd name="connsiteX240" fmla="*/ 1497488 w 1645921"/>
                      <a:gd name="connsiteY240" fmla="*/ 385248 h 2169949"/>
                      <a:gd name="connsiteX241" fmla="*/ 1505347 w 1645921"/>
                      <a:gd name="connsiteY241" fmla="*/ 388503 h 2169949"/>
                      <a:gd name="connsiteX242" fmla="*/ 1505405 w 1645921"/>
                      <a:gd name="connsiteY242" fmla="*/ 388454 h 2169949"/>
                      <a:gd name="connsiteX243" fmla="*/ 1524728 w 1645921"/>
                      <a:gd name="connsiteY243" fmla="*/ 390145 h 2169949"/>
                      <a:gd name="connsiteX244" fmla="*/ 1523038 w 1645921"/>
                      <a:gd name="connsiteY244" fmla="*/ 409469 h 2169949"/>
                      <a:gd name="connsiteX245" fmla="*/ 1085083 w 1645921"/>
                      <a:gd name="connsiteY245" fmla="*/ 776956 h 2169949"/>
                      <a:gd name="connsiteX246" fmla="*/ 1087573 w 1645921"/>
                      <a:gd name="connsiteY246" fmla="*/ 789880 h 2169949"/>
                      <a:gd name="connsiteX247" fmla="*/ 1112255 w 1645921"/>
                      <a:gd name="connsiteY247" fmla="*/ 956306 h 2169949"/>
                      <a:gd name="connsiteX248" fmla="*/ 1133490 w 1645921"/>
                      <a:gd name="connsiteY248" fmla="*/ 1096779 h 2169949"/>
                      <a:gd name="connsiteX249" fmla="*/ 1146738 w 1645921"/>
                      <a:gd name="connsiteY249" fmla="*/ 1185346 h 2169949"/>
                      <a:gd name="connsiteX250" fmla="*/ 1147283 w 1645921"/>
                      <a:gd name="connsiteY250" fmla="*/ 1189702 h 2169949"/>
                      <a:gd name="connsiteX251" fmla="*/ 1153816 w 1645921"/>
                      <a:gd name="connsiteY251" fmla="*/ 1215292 h 2169949"/>
                      <a:gd name="connsiteX252" fmla="*/ 1156176 w 1645921"/>
                      <a:gd name="connsiteY252" fmla="*/ 1249956 h 2169949"/>
                      <a:gd name="connsiteX253" fmla="*/ 1190114 w 1645921"/>
                      <a:gd name="connsiteY253" fmla="*/ 1475367 h 2169949"/>
                      <a:gd name="connsiteX254" fmla="*/ 1217701 w 1645921"/>
                      <a:gd name="connsiteY254" fmla="*/ 1659579 h 2169949"/>
                      <a:gd name="connsiteX255" fmla="*/ 1221875 w 1645921"/>
                      <a:gd name="connsiteY255" fmla="*/ 1665931 h 2169949"/>
                      <a:gd name="connsiteX256" fmla="*/ 1224235 w 1645921"/>
                      <a:gd name="connsiteY256" fmla="*/ 1671920 h 2169949"/>
                      <a:gd name="connsiteX257" fmla="*/ 1235668 w 1645921"/>
                      <a:gd name="connsiteY257" fmla="*/ 1781903 h 2169949"/>
                      <a:gd name="connsiteX258" fmla="*/ 1258718 w 1645921"/>
                      <a:gd name="connsiteY258" fmla="*/ 1935625 h 2169949"/>
                      <a:gd name="connsiteX259" fmla="*/ 1281222 w 1645921"/>
                      <a:gd name="connsiteY259" fmla="*/ 2087713 h 2169949"/>
                      <a:gd name="connsiteX260" fmla="*/ 1286826 w 1645921"/>
                      <a:gd name="connsiteY260" fmla="*/ 2124229 h 2169949"/>
                      <a:gd name="connsiteX261" fmla="*/ 1623061 w 1645921"/>
                      <a:gd name="connsiteY261" fmla="*/ 2124229 h 2169949"/>
                      <a:gd name="connsiteX262" fmla="*/ 1636122 w 1645921"/>
                      <a:gd name="connsiteY262" fmla="*/ 2129640 h 2169949"/>
                      <a:gd name="connsiteX263" fmla="*/ 1640572 w 1645921"/>
                      <a:gd name="connsiteY263" fmla="*/ 2129637 h 2169949"/>
                      <a:gd name="connsiteX264" fmla="*/ 1640572 w 1645921"/>
                      <a:gd name="connsiteY264" fmla="*/ 2134176 h 2169949"/>
                      <a:gd name="connsiteX265" fmla="*/ 1645921 w 1645921"/>
                      <a:gd name="connsiteY265" fmla="*/ 2147089 h 2169949"/>
                      <a:gd name="connsiteX266" fmla="*/ 1645920 w 1645921"/>
                      <a:gd name="connsiteY266" fmla="*/ 2147089 h 2169949"/>
                      <a:gd name="connsiteX267" fmla="*/ 1640572 w 1645921"/>
                      <a:gd name="connsiteY267" fmla="*/ 2160000 h 2169949"/>
                      <a:gd name="connsiteX268" fmla="*/ 1640572 w 1645921"/>
                      <a:gd name="connsiteY268" fmla="*/ 2166683 h 2169949"/>
                      <a:gd name="connsiteX269" fmla="*/ 1630945 w 1645921"/>
                      <a:gd name="connsiteY269" fmla="*/ 2166683 h 2169949"/>
                      <a:gd name="connsiteX270" fmla="*/ 1623060 w 1645921"/>
                      <a:gd name="connsiteY270" fmla="*/ 2169949 h 2169949"/>
                      <a:gd name="connsiteX271" fmla="*/ 22860 w 1645921"/>
                      <a:gd name="connsiteY271" fmla="*/ 2169948 h 2169949"/>
                      <a:gd name="connsiteX272" fmla="*/ 14978 w 1645921"/>
                      <a:gd name="connsiteY272" fmla="*/ 2166683 h 2169949"/>
                      <a:gd name="connsiteX273" fmla="*/ 5349 w 1645921"/>
                      <a:gd name="connsiteY273" fmla="*/ 2166683 h 2169949"/>
                      <a:gd name="connsiteX274" fmla="*/ 5349 w 1645921"/>
                      <a:gd name="connsiteY274" fmla="*/ 2160002 h 2169949"/>
                      <a:gd name="connsiteX275" fmla="*/ 0 w 1645921"/>
                      <a:gd name="connsiteY275" fmla="*/ 2147089 h 2169949"/>
                      <a:gd name="connsiteX276" fmla="*/ 6696 w 1645921"/>
                      <a:gd name="connsiteY276" fmla="*/ 2130925 h 2169949"/>
                      <a:gd name="connsiteX277" fmla="*/ 22860 w 1645921"/>
                      <a:gd name="connsiteY277" fmla="*/ 2124229 h 2169949"/>
                      <a:gd name="connsiteX278" fmla="*/ 410941 w 1645921"/>
                      <a:gd name="connsiteY278" fmla="*/ 2124229 h 2169949"/>
                      <a:gd name="connsiteX279" fmla="*/ 415334 w 1645921"/>
                      <a:gd name="connsiteY279" fmla="*/ 2082631 h 2169949"/>
                      <a:gd name="connsiteX280" fmla="*/ 427676 w 1645921"/>
                      <a:gd name="connsiteY280" fmla="*/ 1961033 h 2169949"/>
                      <a:gd name="connsiteX281" fmla="*/ 437295 w 1645921"/>
                      <a:gd name="connsiteY281" fmla="*/ 1862847 h 2169949"/>
                      <a:gd name="connsiteX282" fmla="*/ 449455 w 1645921"/>
                      <a:gd name="connsiteY282" fmla="*/ 1745786 h 2169949"/>
                      <a:gd name="connsiteX283" fmla="*/ 453447 w 1645921"/>
                      <a:gd name="connsiteY283" fmla="*/ 1706221 h 2169949"/>
                      <a:gd name="connsiteX284" fmla="*/ 444554 w 1645921"/>
                      <a:gd name="connsiteY284" fmla="*/ 1691158 h 2169949"/>
                      <a:gd name="connsiteX285" fmla="*/ 458348 w 1645921"/>
                      <a:gd name="connsiteY285" fmla="*/ 1653227 h 2169949"/>
                      <a:gd name="connsiteX286" fmla="*/ 475045 w 1645921"/>
                      <a:gd name="connsiteY286" fmla="*/ 1492971 h 2169949"/>
                      <a:gd name="connsiteX287" fmla="*/ 488112 w 1645921"/>
                      <a:gd name="connsiteY287" fmla="*/ 1357761 h 2169949"/>
                      <a:gd name="connsiteX288" fmla="*/ 501179 w 1645921"/>
                      <a:gd name="connsiteY288" fmla="*/ 1231626 h 2169949"/>
                      <a:gd name="connsiteX289" fmla="*/ 490834 w 1645921"/>
                      <a:gd name="connsiteY289" fmla="*/ 1215473 h 2169949"/>
                      <a:gd name="connsiteX290" fmla="*/ 505898 w 1645921"/>
                      <a:gd name="connsiteY290" fmla="*/ 1182805 h 2169949"/>
                      <a:gd name="connsiteX291" fmla="*/ 518239 w 1645921"/>
                      <a:gd name="connsiteY291" fmla="*/ 1063022 h 2169949"/>
                      <a:gd name="connsiteX292" fmla="*/ 527858 w 1645921"/>
                      <a:gd name="connsiteY292" fmla="*/ 966651 h 2169949"/>
                      <a:gd name="connsiteX293" fmla="*/ 540018 w 1645921"/>
                      <a:gd name="connsiteY293" fmla="*/ 847775 h 2169949"/>
                      <a:gd name="connsiteX294" fmla="*/ 548341 w 1645921"/>
                      <a:gd name="connsiteY294" fmla="*/ 764399 h 2169949"/>
                      <a:gd name="connsiteX295" fmla="*/ 132037 w 1645921"/>
                      <a:gd name="connsiteY295" fmla="*/ 415079 h 2169949"/>
                      <a:gd name="connsiteX296" fmla="*/ 129621 w 1645921"/>
                      <a:gd name="connsiteY296" fmla="*/ 410438 h 2169949"/>
                      <a:gd name="connsiteX297" fmla="*/ 125334 w 1645921"/>
                      <a:gd name="connsiteY297" fmla="*/ 408662 h 2169949"/>
                      <a:gd name="connsiteX298" fmla="*/ 121316 w 1645921"/>
                      <a:gd name="connsiteY298" fmla="*/ 398964 h 2169949"/>
                      <a:gd name="connsiteX299" fmla="*/ 135032 w 1645921"/>
                      <a:gd name="connsiteY299" fmla="*/ 385248 h 2169949"/>
                      <a:gd name="connsiteX300" fmla="*/ 301963 w 1645921"/>
                      <a:gd name="connsiteY300" fmla="*/ 385248 h 2169949"/>
                      <a:gd name="connsiteX301" fmla="*/ 301963 w 1645921"/>
                      <a:gd name="connsiteY301" fmla="*/ 319242 h 2169949"/>
                      <a:gd name="connsiteX302" fmla="*/ 274367 w 1645921"/>
                      <a:gd name="connsiteY302" fmla="*/ 319242 h 2169949"/>
                      <a:gd name="connsiteX303" fmla="*/ 265223 w 1645921"/>
                      <a:gd name="connsiteY303" fmla="*/ 310098 h 2169949"/>
                      <a:gd name="connsiteX304" fmla="*/ 274367 w 1645921"/>
                      <a:gd name="connsiteY304" fmla="*/ 300954 h 2169949"/>
                      <a:gd name="connsiteX305" fmla="*/ 301963 w 1645921"/>
                      <a:gd name="connsiteY305" fmla="*/ 300954 h 2169949"/>
                      <a:gd name="connsiteX306" fmla="*/ 301963 w 1645921"/>
                      <a:gd name="connsiteY306" fmla="*/ 290444 h 2169949"/>
                      <a:gd name="connsiteX307" fmla="*/ 274367 w 1645921"/>
                      <a:gd name="connsiteY307" fmla="*/ 290444 h 2169949"/>
                      <a:gd name="connsiteX308" fmla="*/ 265223 w 1645921"/>
                      <a:gd name="connsiteY308" fmla="*/ 281300 h 2169949"/>
                      <a:gd name="connsiteX309" fmla="*/ 274367 w 1645921"/>
                      <a:gd name="connsiteY309" fmla="*/ 272156 h 2169949"/>
                      <a:gd name="connsiteX310" fmla="*/ 301963 w 1645921"/>
                      <a:gd name="connsiteY310" fmla="*/ 272156 h 2169949"/>
                      <a:gd name="connsiteX311" fmla="*/ 301963 w 1645921"/>
                      <a:gd name="connsiteY311" fmla="*/ 261646 h 2169949"/>
                      <a:gd name="connsiteX312" fmla="*/ 274367 w 1645921"/>
                      <a:gd name="connsiteY312" fmla="*/ 261646 h 2169949"/>
                      <a:gd name="connsiteX313" fmla="*/ 265223 w 1645921"/>
                      <a:gd name="connsiteY313" fmla="*/ 252502 h 2169949"/>
                      <a:gd name="connsiteX314" fmla="*/ 274367 w 1645921"/>
                      <a:gd name="connsiteY314" fmla="*/ 243358 h 2169949"/>
                      <a:gd name="connsiteX315" fmla="*/ 301963 w 1645921"/>
                      <a:gd name="connsiteY315" fmla="*/ 243358 h 2169949"/>
                      <a:gd name="connsiteX316" fmla="*/ 301963 w 1645921"/>
                      <a:gd name="connsiteY316" fmla="*/ 219866 h 2169949"/>
                      <a:gd name="connsiteX317" fmla="*/ 315679 w 1645921"/>
                      <a:gd name="connsiteY317" fmla="*/ 206150 h 2169949"/>
                      <a:gd name="connsiteX318" fmla="*/ 329395 w 1645921"/>
                      <a:gd name="connsiteY318" fmla="*/ 219866 h 2169949"/>
                      <a:gd name="connsiteX319" fmla="*/ 329395 w 1645921"/>
                      <a:gd name="connsiteY319" fmla="*/ 243358 h 2169949"/>
                      <a:gd name="connsiteX320" fmla="*/ 358387 w 1645921"/>
                      <a:gd name="connsiteY320" fmla="*/ 243358 h 2169949"/>
                      <a:gd name="connsiteX321" fmla="*/ 367531 w 1645921"/>
                      <a:gd name="connsiteY321" fmla="*/ 252502 h 2169949"/>
                      <a:gd name="connsiteX322" fmla="*/ 358387 w 1645921"/>
                      <a:gd name="connsiteY322" fmla="*/ 261646 h 2169949"/>
                      <a:gd name="connsiteX323" fmla="*/ 329395 w 1645921"/>
                      <a:gd name="connsiteY323" fmla="*/ 261646 h 2169949"/>
                      <a:gd name="connsiteX324" fmla="*/ 329395 w 1645921"/>
                      <a:gd name="connsiteY324" fmla="*/ 272156 h 2169949"/>
                      <a:gd name="connsiteX325" fmla="*/ 358387 w 1645921"/>
                      <a:gd name="connsiteY325" fmla="*/ 272156 h 2169949"/>
                      <a:gd name="connsiteX326" fmla="*/ 367531 w 1645921"/>
                      <a:gd name="connsiteY326" fmla="*/ 281300 h 2169949"/>
                      <a:gd name="connsiteX327" fmla="*/ 358387 w 1645921"/>
                      <a:gd name="connsiteY327" fmla="*/ 290444 h 2169949"/>
                      <a:gd name="connsiteX328" fmla="*/ 329395 w 1645921"/>
                      <a:gd name="connsiteY328" fmla="*/ 290444 h 2169949"/>
                      <a:gd name="connsiteX329" fmla="*/ 329395 w 1645921"/>
                      <a:gd name="connsiteY329" fmla="*/ 300954 h 2169949"/>
                      <a:gd name="connsiteX330" fmla="*/ 358387 w 1645921"/>
                      <a:gd name="connsiteY330" fmla="*/ 300954 h 2169949"/>
                      <a:gd name="connsiteX331" fmla="*/ 367531 w 1645921"/>
                      <a:gd name="connsiteY331" fmla="*/ 310098 h 2169949"/>
                      <a:gd name="connsiteX332" fmla="*/ 358387 w 1645921"/>
                      <a:gd name="connsiteY332" fmla="*/ 319242 h 2169949"/>
                      <a:gd name="connsiteX333" fmla="*/ 329395 w 1645921"/>
                      <a:gd name="connsiteY333" fmla="*/ 319242 h 2169949"/>
                      <a:gd name="connsiteX334" fmla="*/ 329395 w 1645921"/>
                      <a:gd name="connsiteY334" fmla="*/ 385248 h 2169949"/>
                      <a:gd name="connsiteX335" fmla="*/ 447531 w 1645921"/>
                      <a:gd name="connsiteY335" fmla="*/ 385248 h 2169949"/>
                      <a:gd name="connsiteX336" fmla="*/ 447531 w 1645921"/>
                      <a:gd name="connsiteY336" fmla="*/ 315782 h 2169949"/>
                      <a:gd name="connsiteX337" fmla="*/ 417009 w 1645921"/>
                      <a:gd name="connsiteY337" fmla="*/ 315782 h 2169949"/>
                      <a:gd name="connsiteX338" fmla="*/ 407865 w 1645921"/>
                      <a:gd name="connsiteY338" fmla="*/ 306638 h 2169949"/>
                      <a:gd name="connsiteX339" fmla="*/ 417009 w 1645921"/>
                      <a:gd name="connsiteY339" fmla="*/ 297494 h 2169949"/>
                      <a:gd name="connsiteX340" fmla="*/ 447531 w 1645921"/>
                      <a:gd name="connsiteY340" fmla="*/ 297494 h 2169949"/>
                      <a:gd name="connsiteX341" fmla="*/ 447531 w 1645921"/>
                      <a:gd name="connsiteY341" fmla="*/ 286984 h 2169949"/>
                      <a:gd name="connsiteX342" fmla="*/ 417009 w 1645921"/>
                      <a:gd name="connsiteY342" fmla="*/ 286984 h 2169949"/>
                      <a:gd name="connsiteX343" fmla="*/ 407865 w 1645921"/>
                      <a:gd name="connsiteY343" fmla="*/ 277840 h 2169949"/>
                      <a:gd name="connsiteX344" fmla="*/ 417009 w 1645921"/>
                      <a:gd name="connsiteY344" fmla="*/ 268696 h 2169949"/>
                      <a:gd name="connsiteX345" fmla="*/ 447531 w 1645921"/>
                      <a:gd name="connsiteY345" fmla="*/ 268696 h 2169949"/>
                      <a:gd name="connsiteX346" fmla="*/ 447531 w 1645921"/>
                      <a:gd name="connsiteY346" fmla="*/ 258186 h 2169949"/>
                      <a:gd name="connsiteX347" fmla="*/ 417009 w 1645921"/>
                      <a:gd name="connsiteY347" fmla="*/ 258186 h 2169949"/>
                      <a:gd name="connsiteX348" fmla="*/ 407865 w 1645921"/>
                      <a:gd name="connsiteY348" fmla="*/ 249042 h 2169949"/>
                      <a:gd name="connsiteX349" fmla="*/ 417009 w 1645921"/>
                      <a:gd name="connsiteY349" fmla="*/ 239898 h 2169949"/>
                      <a:gd name="connsiteX350" fmla="*/ 447531 w 1645921"/>
                      <a:gd name="connsiteY350" fmla="*/ 239898 h 2169949"/>
                      <a:gd name="connsiteX351" fmla="*/ 447531 w 1645921"/>
                      <a:gd name="connsiteY351" fmla="*/ 219866 h 2169949"/>
                      <a:gd name="connsiteX352" fmla="*/ 461247 w 1645921"/>
                      <a:gd name="connsiteY352" fmla="*/ 206150 h 2169949"/>
                      <a:gd name="connsiteX353" fmla="*/ 474963 w 1645921"/>
                      <a:gd name="connsiteY353" fmla="*/ 219866 h 2169949"/>
                      <a:gd name="connsiteX354" fmla="*/ 474963 w 1645921"/>
                      <a:gd name="connsiteY354" fmla="*/ 239898 h 2169949"/>
                      <a:gd name="connsiteX355" fmla="*/ 501029 w 1645921"/>
                      <a:gd name="connsiteY355" fmla="*/ 239898 h 2169949"/>
                      <a:gd name="connsiteX356" fmla="*/ 510173 w 1645921"/>
                      <a:gd name="connsiteY356" fmla="*/ 249042 h 2169949"/>
                      <a:gd name="connsiteX357" fmla="*/ 501029 w 1645921"/>
                      <a:gd name="connsiteY357" fmla="*/ 258186 h 2169949"/>
                      <a:gd name="connsiteX358" fmla="*/ 474963 w 1645921"/>
                      <a:gd name="connsiteY358" fmla="*/ 258186 h 2169949"/>
                      <a:gd name="connsiteX359" fmla="*/ 474963 w 1645921"/>
                      <a:gd name="connsiteY359" fmla="*/ 268696 h 2169949"/>
                      <a:gd name="connsiteX360" fmla="*/ 501029 w 1645921"/>
                      <a:gd name="connsiteY360" fmla="*/ 268696 h 2169949"/>
                      <a:gd name="connsiteX361" fmla="*/ 510173 w 1645921"/>
                      <a:gd name="connsiteY361" fmla="*/ 277840 h 2169949"/>
                      <a:gd name="connsiteX362" fmla="*/ 501029 w 1645921"/>
                      <a:gd name="connsiteY362" fmla="*/ 286984 h 2169949"/>
                      <a:gd name="connsiteX363" fmla="*/ 474963 w 1645921"/>
                      <a:gd name="connsiteY363" fmla="*/ 286984 h 2169949"/>
                      <a:gd name="connsiteX364" fmla="*/ 474963 w 1645921"/>
                      <a:gd name="connsiteY364" fmla="*/ 297494 h 2169949"/>
                      <a:gd name="connsiteX365" fmla="*/ 501029 w 1645921"/>
                      <a:gd name="connsiteY365" fmla="*/ 297494 h 2169949"/>
                      <a:gd name="connsiteX366" fmla="*/ 510173 w 1645921"/>
                      <a:gd name="connsiteY366" fmla="*/ 306638 h 2169949"/>
                      <a:gd name="connsiteX367" fmla="*/ 501029 w 1645921"/>
                      <a:gd name="connsiteY367" fmla="*/ 315782 h 2169949"/>
                      <a:gd name="connsiteX368" fmla="*/ 474963 w 1645921"/>
                      <a:gd name="connsiteY368" fmla="*/ 315782 h 2169949"/>
                      <a:gd name="connsiteX369" fmla="*/ 474963 w 1645921"/>
                      <a:gd name="connsiteY369" fmla="*/ 385248 h 2169949"/>
                      <a:gd name="connsiteX370" fmla="*/ 588306 w 1645921"/>
                      <a:gd name="connsiteY370" fmla="*/ 385248 h 2169949"/>
                      <a:gd name="connsiteX371" fmla="*/ 588536 w 1645921"/>
                      <a:gd name="connsiteY371" fmla="*/ 382944 h 2169949"/>
                      <a:gd name="connsiteX372" fmla="*/ 598679 w 1645921"/>
                      <a:gd name="connsiteY372" fmla="*/ 284490 h 2169949"/>
                      <a:gd name="connsiteX373" fmla="*/ 606437 w 1645921"/>
                      <a:gd name="connsiteY373" fmla="*/ 206025 h 2169949"/>
                      <a:gd name="connsiteX374" fmla="*/ 616580 w 1645921"/>
                      <a:gd name="connsiteY374" fmla="*/ 107571 h 2169949"/>
                      <a:gd name="connsiteX375" fmla="*/ 616580 w 1645921"/>
                      <a:gd name="connsiteY375" fmla="*/ 105641 h 2169949"/>
                      <a:gd name="connsiteX376" fmla="*/ 569236 w 1645921"/>
                      <a:gd name="connsiteY376" fmla="*/ 105641 h 2169949"/>
                      <a:gd name="connsiteX377" fmla="*/ 553072 w 1645921"/>
                      <a:gd name="connsiteY377" fmla="*/ 98945 h 2169949"/>
                      <a:gd name="connsiteX378" fmla="*/ 546376 w 1645921"/>
                      <a:gd name="connsiteY378" fmla="*/ 82781 h 2169949"/>
                      <a:gd name="connsiteX379" fmla="*/ 553072 w 1645921"/>
                      <a:gd name="connsiteY379" fmla="*/ 66617 h 2169949"/>
                      <a:gd name="connsiteX380" fmla="*/ 569236 w 1645921"/>
                      <a:gd name="connsiteY380" fmla="*/ 59922 h 2169949"/>
                      <a:gd name="connsiteX381" fmla="*/ 659192 w 1645921"/>
                      <a:gd name="connsiteY381" fmla="*/ 59922 h 2169949"/>
                      <a:gd name="connsiteX382" fmla="*/ 649547 w 1645921"/>
                      <a:gd name="connsiteY382" fmla="*/ 36638 h 2169949"/>
                      <a:gd name="connsiteX383" fmla="*/ 686185 w 1645921"/>
                      <a:gd name="connsiteY383" fmla="*/ 0 h 21699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</a:cxnLst>
                    <a:rect l="l" t="t" r="r" b="b"/>
                    <a:pathLst>
                      <a:path w="1645921" h="2169949">
                        <a:moveTo>
                          <a:pt x="817516" y="1935988"/>
                        </a:moveTo>
                        <a:lnTo>
                          <a:pt x="513238" y="2124229"/>
                        </a:lnTo>
                        <a:lnTo>
                          <a:pt x="820226" y="2124229"/>
                        </a:lnTo>
                        <a:close/>
                        <a:moveTo>
                          <a:pt x="848006" y="1933084"/>
                        </a:moveTo>
                        <a:lnTo>
                          <a:pt x="851058" y="2124229"/>
                        </a:lnTo>
                        <a:lnTo>
                          <a:pt x="1165501" y="2124229"/>
                        </a:lnTo>
                        <a:close/>
                        <a:moveTo>
                          <a:pt x="483030" y="1713663"/>
                        </a:moveTo>
                        <a:lnTo>
                          <a:pt x="441567" y="2124229"/>
                        </a:lnTo>
                        <a:lnTo>
                          <a:pt x="456637" y="2124229"/>
                        </a:lnTo>
                        <a:lnTo>
                          <a:pt x="806082" y="1908038"/>
                        </a:lnTo>
                        <a:cubicBezTo>
                          <a:pt x="698096" y="1843065"/>
                          <a:pt x="591198" y="1778817"/>
                          <a:pt x="483030" y="1713663"/>
                        </a:cubicBezTo>
                        <a:close/>
                        <a:moveTo>
                          <a:pt x="1192837" y="1703681"/>
                        </a:moveTo>
                        <a:cubicBezTo>
                          <a:pt x="1082854" y="1771921"/>
                          <a:pt x="973779" y="1839254"/>
                          <a:pt x="863251" y="1907494"/>
                        </a:cubicBezTo>
                        <a:lnTo>
                          <a:pt x="1223376" y="2124229"/>
                        </a:lnTo>
                        <a:lnTo>
                          <a:pt x="1255703" y="2124229"/>
                        </a:lnTo>
                        <a:close/>
                        <a:moveTo>
                          <a:pt x="813705" y="1701321"/>
                        </a:moveTo>
                        <a:cubicBezTo>
                          <a:pt x="718422" y="1702229"/>
                          <a:pt x="624048" y="1703318"/>
                          <a:pt x="529673" y="1704407"/>
                        </a:cubicBezTo>
                        <a:cubicBezTo>
                          <a:pt x="529492" y="1705133"/>
                          <a:pt x="529310" y="1705859"/>
                          <a:pt x="529129" y="1706584"/>
                        </a:cubicBezTo>
                        <a:cubicBezTo>
                          <a:pt x="624411" y="1763935"/>
                          <a:pt x="719874" y="1821286"/>
                          <a:pt x="816608" y="1879544"/>
                        </a:cubicBezTo>
                        <a:cubicBezTo>
                          <a:pt x="815701" y="1819108"/>
                          <a:pt x="814794" y="1760668"/>
                          <a:pt x="813705" y="1701321"/>
                        </a:cubicBezTo>
                        <a:close/>
                        <a:moveTo>
                          <a:pt x="1143109" y="1697147"/>
                        </a:moveTo>
                        <a:cubicBezTo>
                          <a:pt x="1043471" y="1698236"/>
                          <a:pt x="944014" y="1699325"/>
                          <a:pt x="844376" y="1700595"/>
                        </a:cubicBezTo>
                        <a:cubicBezTo>
                          <a:pt x="845284" y="1762120"/>
                          <a:pt x="846191" y="1821467"/>
                          <a:pt x="847280" y="1882630"/>
                        </a:cubicBezTo>
                        <a:cubicBezTo>
                          <a:pt x="947281" y="1820742"/>
                          <a:pt x="1045467" y="1759943"/>
                          <a:pt x="1143835" y="1699143"/>
                        </a:cubicBezTo>
                        <a:cubicBezTo>
                          <a:pt x="1143653" y="1698417"/>
                          <a:pt x="1143290" y="1697873"/>
                          <a:pt x="1143109" y="1697147"/>
                        </a:cubicBezTo>
                        <a:close/>
                        <a:moveTo>
                          <a:pt x="840565" y="1456129"/>
                        </a:moveTo>
                        <a:cubicBezTo>
                          <a:pt x="841835" y="1528906"/>
                          <a:pt x="842924" y="1599506"/>
                          <a:pt x="844195" y="1670287"/>
                        </a:cubicBezTo>
                        <a:cubicBezTo>
                          <a:pt x="944922" y="1669016"/>
                          <a:pt x="1044923" y="1667927"/>
                          <a:pt x="1144923" y="1666838"/>
                        </a:cubicBezTo>
                        <a:cubicBezTo>
                          <a:pt x="1145105" y="1666294"/>
                          <a:pt x="1145286" y="1665749"/>
                          <a:pt x="1145649" y="1665205"/>
                        </a:cubicBezTo>
                        <a:cubicBezTo>
                          <a:pt x="1044378" y="1595876"/>
                          <a:pt x="942925" y="1526365"/>
                          <a:pt x="840565" y="1456129"/>
                        </a:cubicBezTo>
                        <a:close/>
                        <a:moveTo>
                          <a:pt x="810075" y="1455403"/>
                        </a:moveTo>
                        <a:cubicBezTo>
                          <a:pt x="712252" y="1528362"/>
                          <a:pt x="616062" y="1600413"/>
                          <a:pt x="517695" y="1674098"/>
                        </a:cubicBezTo>
                        <a:cubicBezTo>
                          <a:pt x="617877" y="1672827"/>
                          <a:pt x="715156" y="1671738"/>
                          <a:pt x="813342" y="1670650"/>
                        </a:cubicBezTo>
                        <a:cubicBezTo>
                          <a:pt x="812253" y="1598780"/>
                          <a:pt x="811164" y="1527999"/>
                          <a:pt x="810075" y="1455403"/>
                        </a:cubicBezTo>
                        <a:close/>
                        <a:moveTo>
                          <a:pt x="530580" y="1243604"/>
                        </a:moveTo>
                        <a:cubicBezTo>
                          <a:pt x="516606" y="1382081"/>
                          <a:pt x="502813" y="1518924"/>
                          <a:pt x="488656" y="1658308"/>
                        </a:cubicBezTo>
                        <a:cubicBezTo>
                          <a:pt x="593013" y="1580268"/>
                          <a:pt x="695010" y="1504042"/>
                          <a:pt x="797915" y="1426909"/>
                        </a:cubicBezTo>
                        <a:cubicBezTo>
                          <a:pt x="708440" y="1365565"/>
                          <a:pt x="620055" y="1304948"/>
                          <a:pt x="530580" y="1243604"/>
                        </a:cubicBezTo>
                        <a:close/>
                        <a:moveTo>
                          <a:pt x="836935" y="1223277"/>
                        </a:moveTo>
                        <a:cubicBezTo>
                          <a:pt x="837843" y="1280628"/>
                          <a:pt x="838750" y="1337071"/>
                          <a:pt x="839658" y="1395693"/>
                        </a:cubicBezTo>
                        <a:cubicBezTo>
                          <a:pt x="917154" y="1337797"/>
                          <a:pt x="993016" y="1280991"/>
                          <a:pt x="1070150" y="1223277"/>
                        </a:cubicBezTo>
                        <a:cubicBezTo>
                          <a:pt x="991202" y="1223277"/>
                          <a:pt x="914068" y="1223277"/>
                          <a:pt x="836935" y="1223277"/>
                        </a:cubicBezTo>
                        <a:close/>
                        <a:moveTo>
                          <a:pt x="553085" y="1223277"/>
                        </a:moveTo>
                        <a:cubicBezTo>
                          <a:pt x="639111" y="1282080"/>
                          <a:pt x="723323" y="1339975"/>
                          <a:pt x="809167" y="1398778"/>
                        </a:cubicBezTo>
                        <a:cubicBezTo>
                          <a:pt x="808260" y="1338886"/>
                          <a:pt x="807352" y="1280991"/>
                          <a:pt x="806445" y="1223277"/>
                        </a:cubicBezTo>
                        <a:cubicBezTo>
                          <a:pt x="722052" y="1223277"/>
                          <a:pt x="638567" y="1223277"/>
                          <a:pt x="553085" y="1223277"/>
                        </a:cubicBezTo>
                        <a:close/>
                        <a:moveTo>
                          <a:pt x="1121148" y="1222551"/>
                        </a:moveTo>
                        <a:cubicBezTo>
                          <a:pt x="1029859" y="1290973"/>
                          <a:pt x="940021" y="1358124"/>
                          <a:pt x="849095" y="1426001"/>
                        </a:cubicBezTo>
                        <a:cubicBezTo>
                          <a:pt x="961800" y="1503135"/>
                          <a:pt x="1073235" y="1579542"/>
                          <a:pt x="1185940" y="1656856"/>
                        </a:cubicBezTo>
                        <a:cubicBezTo>
                          <a:pt x="1164161" y="1511665"/>
                          <a:pt x="1142746" y="1367925"/>
                          <a:pt x="1121148" y="1222551"/>
                        </a:cubicBezTo>
                        <a:close/>
                        <a:moveTo>
                          <a:pt x="803178" y="1009119"/>
                        </a:moveTo>
                        <a:cubicBezTo>
                          <a:pt x="724956" y="1070463"/>
                          <a:pt x="648367" y="1130354"/>
                          <a:pt x="570690" y="1191335"/>
                        </a:cubicBezTo>
                        <a:cubicBezTo>
                          <a:pt x="650001" y="1191335"/>
                          <a:pt x="727315" y="1191335"/>
                          <a:pt x="805901" y="1191335"/>
                        </a:cubicBezTo>
                        <a:cubicBezTo>
                          <a:pt x="804993" y="1130899"/>
                          <a:pt x="804086" y="1070826"/>
                          <a:pt x="803178" y="1009119"/>
                        </a:cubicBezTo>
                        <a:close/>
                        <a:moveTo>
                          <a:pt x="833305" y="992422"/>
                        </a:moveTo>
                        <a:cubicBezTo>
                          <a:pt x="834394" y="1059936"/>
                          <a:pt x="835483" y="1125636"/>
                          <a:pt x="836572" y="1191154"/>
                        </a:cubicBezTo>
                        <a:cubicBezTo>
                          <a:pt x="920421" y="1191154"/>
                          <a:pt x="1003180" y="1191154"/>
                          <a:pt x="1087391" y="1191154"/>
                        </a:cubicBezTo>
                        <a:cubicBezTo>
                          <a:pt x="1002272" y="1124547"/>
                          <a:pt x="918424" y="1059029"/>
                          <a:pt x="833305" y="992422"/>
                        </a:cubicBezTo>
                        <a:close/>
                        <a:moveTo>
                          <a:pt x="1055404" y="817761"/>
                        </a:moveTo>
                        <a:cubicBezTo>
                          <a:pt x="1051910" y="816514"/>
                          <a:pt x="1047464" y="817648"/>
                          <a:pt x="1042745" y="821277"/>
                        </a:cubicBezTo>
                        <a:cubicBezTo>
                          <a:pt x="1023507" y="836341"/>
                          <a:pt x="1004269" y="851405"/>
                          <a:pt x="985031" y="866468"/>
                        </a:cubicBezTo>
                        <a:cubicBezTo>
                          <a:pt x="941473" y="900770"/>
                          <a:pt x="897916" y="934890"/>
                          <a:pt x="853269" y="969918"/>
                        </a:cubicBezTo>
                        <a:cubicBezTo>
                          <a:pt x="940384" y="1037976"/>
                          <a:pt x="1026411" y="1105309"/>
                          <a:pt x="1113707" y="1173549"/>
                        </a:cubicBezTo>
                        <a:cubicBezTo>
                          <a:pt x="1108625" y="1138521"/>
                          <a:pt x="1103907" y="1105490"/>
                          <a:pt x="1099007" y="1072459"/>
                        </a:cubicBezTo>
                        <a:cubicBezTo>
                          <a:pt x="1092654" y="1029628"/>
                          <a:pt x="1086121" y="986615"/>
                          <a:pt x="1079587" y="943783"/>
                        </a:cubicBezTo>
                        <a:cubicBezTo>
                          <a:pt x="1073779" y="905307"/>
                          <a:pt x="1068335" y="866831"/>
                          <a:pt x="1062346" y="828537"/>
                        </a:cubicBezTo>
                        <a:cubicBezTo>
                          <a:pt x="1061439" y="822639"/>
                          <a:pt x="1058898" y="819009"/>
                          <a:pt x="1055404" y="817761"/>
                        </a:cubicBezTo>
                        <a:close/>
                        <a:moveTo>
                          <a:pt x="576134" y="791513"/>
                        </a:moveTo>
                        <a:cubicBezTo>
                          <a:pt x="563067" y="921460"/>
                          <a:pt x="550181" y="1049773"/>
                          <a:pt x="537114" y="1179357"/>
                        </a:cubicBezTo>
                        <a:cubicBezTo>
                          <a:pt x="539292" y="1178086"/>
                          <a:pt x="540199" y="1177723"/>
                          <a:pt x="540744" y="1177179"/>
                        </a:cubicBezTo>
                        <a:cubicBezTo>
                          <a:pt x="625863" y="1110391"/>
                          <a:pt x="710981" y="1043602"/>
                          <a:pt x="796100" y="976996"/>
                        </a:cubicBezTo>
                        <a:cubicBezTo>
                          <a:pt x="804449" y="970462"/>
                          <a:pt x="804449" y="969918"/>
                          <a:pt x="796100" y="963384"/>
                        </a:cubicBezTo>
                        <a:cubicBezTo>
                          <a:pt x="736934" y="916923"/>
                          <a:pt x="677587" y="870643"/>
                          <a:pt x="618240" y="824181"/>
                        </a:cubicBezTo>
                        <a:cubicBezTo>
                          <a:pt x="604628" y="813473"/>
                          <a:pt x="590835" y="802947"/>
                          <a:pt x="576134" y="791513"/>
                        </a:cubicBezTo>
                        <a:close/>
                        <a:moveTo>
                          <a:pt x="832035" y="779716"/>
                        </a:moveTo>
                        <a:cubicBezTo>
                          <a:pt x="832035" y="836160"/>
                          <a:pt x="832035" y="891151"/>
                          <a:pt x="832035" y="948865"/>
                        </a:cubicBezTo>
                        <a:lnTo>
                          <a:pt x="1031534" y="792496"/>
                        </a:lnTo>
                        <a:lnTo>
                          <a:pt x="1031242" y="791569"/>
                        </a:lnTo>
                        <a:lnTo>
                          <a:pt x="1035405" y="783570"/>
                        </a:lnTo>
                        <a:close/>
                        <a:moveTo>
                          <a:pt x="607714" y="775723"/>
                        </a:moveTo>
                        <a:cubicBezTo>
                          <a:pt x="607532" y="776449"/>
                          <a:pt x="607532" y="776994"/>
                          <a:pt x="607351" y="777720"/>
                        </a:cubicBezTo>
                        <a:cubicBezTo>
                          <a:pt x="671598" y="827993"/>
                          <a:pt x="735845" y="878265"/>
                          <a:pt x="800637" y="928901"/>
                        </a:cubicBezTo>
                        <a:cubicBezTo>
                          <a:pt x="800637" y="878810"/>
                          <a:pt x="800637" y="829626"/>
                          <a:pt x="800637" y="779353"/>
                        </a:cubicBezTo>
                        <a:cubicBezTo>
                          <a:pt x="735119" y="778083"/>
                          <a:pt x="671417" y="776812"/>
                          <a:pt x="607714" y="775723"/>
                        </a:cubicBezTo>
                        <a:close/>
                        <a:moveTo>
                          <a:pt x="796931" y="594770"/>
                        </a:moveTo>
                        <a:cubicBezTo>
                          <a:pt x="732637" y="645191"/>
                          <a:pt x="669686" y="694418"/>
                          <a:pt x="605840" y="744540"/>
                        </a:cubicBezTo>
                        <a:cubicBezTo>
                          <a:pt x="671029" y="744540"/>
                          <a:pt x="734576" y="744540"/>
                          <a:pt x="799169" y="744540"/>
                        </a:cubicBezTo>
                        <a:cubicBezTo>
                          <a:pt x="798423" y="694866"/>
                          <a:pt x="797677" y="645489"/>
                          <a:pt x="796931" y="594770"/>
                        </a:cubicBezTo>
                        <a:close/>
                        <a:moveTo>
                          <a:pt x="821693" y="581046"/>
                        </a:moveTo>
                        <a:cubicBezTo>
                          <a:pt x="822588" y="636538"/>
                          <a:pt x="823483" y="690540"/>
                          <a:pt x="824378" y="744391"/>
                        </a:cubicBezTo>
                        <a:cubicBezTo>
                          <a:pt x="893297" y="744391"/>
                          <a:pt x="961320" y="744391"/>
                          <a:pt x="1030536" y="744391"/>
                        </a:cubicBezTo>
                        <a:cubicBezTo>
                          <a:pt x="960574" y="689645"/>
                          <a:pt x="891656" y="635793"/>
                          <a:pt x="821693" y="581046"/>
                        </a:cubicBezTo>
                        <a:close/>
                        <a:moveTo>
                          <a:pt x="1004245" y="437486"/>
                        </a:moveTo>
                        <a:cubicBezTo>
                          <a:pt x="1001373" y="436461"/>
                          <a:pt x="997719" y="437393"/>
                          <a:pt x="993840" y="440376"/>
                        </a:cubicBezTo>
                        <a:cubicBezTo>
                          <a:pt x="978027" y="452757"/>
                          <a:pt x="962215" y="465139"/>
                          <a:pt x="946402" y="477520"/>
                        </a:cubicBezTo>
                        <a:cubicBezTo>
                          <a:pt x="910601" y="505714"/>
                          <a:pt x="874799" y="533758"/>
                          <a:pt x="838102" y="562549"/>
                        </a:cubicBezTo>
                        <a:cubicBezTo>
                          <a:pt x="909705" y="618489"/>
                          <a:pt x="980414" y="673832"/>
                          <a:pt x="1052166" y="729921"/>
                        </a:cubicBezTo>
                        <a:cubicBezTo>
                          <a:pt x="1047989" y="701130"/>
                          <a:pt x="1044111" y="673981"/>
                          <a:pt x="1040084" y="646831"/>
                        </a:cubicBezTo>
                        <a:cubicBezTo>
                          <a:pt x="1034862" y="611627"/>
                          <a:pt x="1029492" y="576273"/>
                          <a:pt x="1024122" y="541068"/>
                        </a:cubicBezTo>
                        <a:cubicBezTo>
                          <a:pt x="1019348" y="509443"/>
                          <a:pt x="1014873" y="477818"/>
                          <a:pt x="1009951" y="446343"/>
                        </a:cubicBezTo>
                        <a:cubicBezTo>
                          <a:pt x="1009205" y="441495"/>
                          <a:pt x="1007117" y="438511"/>
                          <a:pt x="1004245" y="437486"/>
                        </a:cubicBezTo>
                        <a:close/>
                        <a:moveTo>
                          <a:pt x="610315" y="415911"/>
                        </a:moveTo>
                        <a:cubicBezTo>
                          <a:pt x="599575" y="522720"/>
                          <a:pt x="588983" y="628185"/>
                          <a:pt x="578243" y="734695"/>
                        </a:cubicBezTo>
                        <a:cubicBezTo>
                          <a:pt x="580033" y="733650"/>
                          <a:pt x="580778" y="733352"/>
                          <a:pt x="581226" y="732905"/>
                        </a:cubicBezTo>
                        <a:cubicBezTo>
                          <a:pt x="651189" y="678009"/>
                          <a:pt x="721151" y="623113"/>
                          <a:pt x="791113" y="568367"/>
                        </a:cubicBezTo>
                        <a:cubicBezTo>
                          <a:pt x="797975" y="562996"/>
                          <a:pt x="797975" y="562549"/>
                          <a:pt x="791113" y="557179"/>
                        </a:cubicBezTo>
                        <a:cubicBezTo>
                          <a:pt x="742482" y="518991"/>
                          <a:pt x="693703" y="480951"/>
                          <a:pt x="644923" y="442763"/>
                        </a:cubicBezTo>
                        <a:cubicBezTo>
                          <a:pt x="633735" y="433961"/>
                          <a:pt x="622398" y="425309"/>
                          <a:pt x="610315" y="415911"/>
                        </a:cubicBezTo>
                        <a:close/>
                        <a:moveTo>
                          <a:pt x="1030322" y="412680"/>
                        </a:moveTo>
                        <a:lnTo>
                          <a:pt x="1030686" y="414569"/>
                        </a:lnTo>
                        <a:cubicBezTo>
                          <a:pt x="1037100" y="460216"/>
                          <a:pt x="1044111" y="505714"/>
                          <a:pt x="1050973" y="551361"/>
                        </a:cubicBezTo>
                        <a:cubicBezTo>
                          <a:pt x="1056790" y="589847"/>
                          <a:pt x="1062608" y="628335"/>
                          <a:pt x="1068427" y="666821"/>
                        </a:cubicBezTo>
                        <a:cubicBezTo>
                          <a:pt x="1072006" y="691136"/>
                          <a:pt x="1075736" y="715302"/>
                          <a:pt x="1079316" y="739618"/>
                        </a:cubicBezTo>
                        <a:cubicBezTo>
                          <a:pt x="1079465" y="740811"/>
                          <a:pt x="1079167" y="742900"/>
                          <a:pt x="1079763" y="743198"/>
                        </a:cubicBezTo>
                        <a:lnTo>
                          <a:pt x="1080791" y="744748"/>
                        </a:lnTo>
                        <a:lnTo>
                          <a:pt x="1476534" y="412680"/>
                        </a:lnTo>
                        <a:close/>
                        <a:moveTo>
                          <a:pt x="820649" y="412680"/>
                        </a:moveTo>
                        <a:lnTo>
                          <a:pt x="820649" y="545245"/>
                        </a:lnTo>
                        <a:lnTo>
                          <a:pt x="989779" y="412680"/>
                        </a:lnTo>
                        <a:close/>
                        <a:moveTo>
                          <a:pt x="646336" y="412680"/>
                        </a:moveTo>
                        <a:lnTo>
                          <a:pt x="794842" y="528836"/>
                        </a:lnTo>
                        <a:lnTo>
                          <a:pt x="794842" y="412680"/>
                        </a:lnTo>
                        <a:close/>
                        <a:moveTo>
                          <a:pt x="171855" y="412680"/>
                        </a:moveTo>
                        <a:lnTo>
                          <a:pt x="553095" y="732578"/>
                        </a:lnTo>
                        <a:lnTo>
                          <a:pt x="562729" y="639075"/>
                        </a:lnTo>
                        <a:cubicBezTo>
                          <a:pt x="565414" y="612671"/>
                          <a:pt x="567950" y="586267"/>
                          <a:pt x="570635" y="559864"/>
                        </a:cubicBezTo>
                        <a:cubicBezTo>
                          <a:pt x="573917" y="527344"/>
                          <a:pt x="577348" y="494675"/>
                          <a:pt x="580630" y="462155"/>
                        </a:cubicBezTo>
                        <a:lnTo>
                          <a:pt x="585568" y="412680"/>
                        </a:lnTo>
                        <a:close/>
                        <a:moveTo>
                          <a:pt x="789920" y="135167"/>
                        </a:moveTo>
                        <a:cubicBezTo>
                          <a:pt x="736814" y="215721"/>
                          <a:pt x="683708" y="296274"/>
                          <a:pt x="630156" y="377723"/>
                        </a:cubicBezTo>
                        <a:cubicBezTo>
                          <a:pt x="685648" y="378767"/>
                          <a:pt x="739798" y="379662"/>
                          <a:pt x="794395" y="380706"/>
                        </a:cubicBezTo>
                        <a:cubicBezTo>
                          <a:pt x="793350" y="298512"/>
                          <a:pt x="792455" y="217063"/>
                          <a:pt x="791411" y="135764"/>
                        </a:cubicBezTo>
                        <a:cubicBezTo>
                          <a:pt x="790964" y="135615"/>
                          <a:pt x="790368" y="135466"/>
                          <a:pt x="789920" y="135167"/>
                        </a:cubicBezTo>
                        <a:close/>
                        <a:moveTo>
                          <a:pt x="818262" y="127261"/>
                        </a:moveTo>
                        <a:cubicBezTo>
                          <a:pt x="817666" y="127411"/>
                          <a:pt x="817069" y="127411"/>
                          <a:pt x="816622" y="127559"/>
                        </a:cubicBezTo>
                        <a:cubicBezTo>
                          <a:pt x="817517" y="211842"/>
                          <a:pt x="818561" y="296126"/>
                          <a:pt x="819456" y="381303"/>
                        </a:cubicBezTo>
                        <a:cubicBezTo>
                          <a:pt x="876291" y="382198"/>
                          <a:pt x="932231" y="383243"/>
                          <a:pt x="989513" y="384138"/>
                        </a:cubicBezTo>
                        <a:cubicBezTo>
                          <a:pt x="931634" y="297319"/>
                          <a:pt x="874948" y="212290"/>
                          <a:pt x="818262" y="127261"/>
                        </a:cubicBezTo>
                        <a:close/>
                        <a:moveTo>
                          <a:pt x="762323" y="118161"/>
                        </a:moveTo>
                        <a:cubicBezTo>
                          <a:pt x="727715" y="118460"/>
                          <a:pt x="693256" y="118609"/>
                          <a:pt x="658647" y="118908"/>
                        </a:cubicBezTo>
                        <a:cubicBezTo>
                          <a:pt x="652979" y="118908"/>
                          <a:pt x="645520" y="117267"/>
                          <a:pt x="642089" y="120101"/>
                        </a:cubicBezTo>
                        <a:cubicBezTo>
                          <a:pt x="638807" y="122786"/>
                          <a:pt x="639702" y="130543"/>
                          <a:pt x="638807" y="135914"/>
                        </a:cubicBezTo>
                        <a:cubicBezTo>
                          <a:pt x="638807" y="136212"/>
                          <a:pt x="638658" y="136361"/>
                          <a:pt x="638658" y="136659"/>
                        </a:cubicBezTo>
                        <a:cubicBezTo>
                          <a:pt x="635376" y="168732"/>
                          <a:pt x="632094" y="200804"/>
                          <a:pt x="628812" y="232876"/>
                        </a:cubicBezTo>
                        <a:cubicBezTo>
                          <a:pt x="625978" y="260772"/>
                          <a:pt x="623144" y="288666"/>
                          <a:pt x="620310" y="316562"/>
                        </a:cubicBezTo>
                        <a:cubicBezTo>
                          <a:pt x="619116" y="327899"/>
                          <a:pt x="618221" y="339236"/>
                          <a:pt x="617028" y="350424"/>
                        </a:cubicBezTo>
                        <a:cubicBezTo>
                          <a:pt x="617475" y="350574"/>
                          <a:pt x="617923" y="350574"/>
                          <a:pt x="618371" y="350723"/>
                        </a:cubicBezTo>
                        <a:cubicBezTo>
                          <a:pt x="669239" y="273749"/>
                          <a:pt x="719957" y="196627"/>
                          <a:pt x="771720" y="118161"/>
                        </a:cubicBezTo>
                        <a:cubicBezTo>
                          <a:pt x="767544" y="118161"/>
                          <a:pt x="765007" y="118161"/>
                          <a:pt x="762323" y="118161"/>
                        </a:cubicBezTo>
                        <a:close/>
                        <a:moveTo>
                          <a:pt x="954457" y="116819"/>
                        </a:moveTo>
                        <a:cubicBezTo>
                          <a:pt x="931932" y="117117"/>
                          <a:pt x="909258" y="117267"/>
                          <a:pt x="886733" y="117416"/>
                        </a:cubicBezTo>
                        <a:cubicBezTo>
                          <a:pt x="872264" y="117416"/>
                          <a:pt x="857644" y="117416"/>
                          <a:pt x="841384" y="117416"/>
                        </a:cubicBezTo>
                        <a:cubicBezTo>
                          <a:pt x="892700" y="194688"/>
                          <a:pt x="943121" y="270170"/>
                          <a:pt x="993392" y="345800"/>
                        </a:cubicBezTo>
                        <a:cubicBezTo>
                          <a:pt x="993840" y="345651"/>
                          <a:pt x="994138" y="345502"/>
                          <a:pt x="994585" y="345352"/>
                        </a:cubicBezTo>
                        <a:cubicBezTo>
                          <a:pt x="992945" y="332971"/>
                          <a:pt x="991303" y="320590"/>
                          <a:pt x="989513" y="308208"/>
                        </a:cubicBezTo>
                        <a:cubicBezTo>
                          <a:pt x="980265" y="246600"/>
                          <a:pt x="970867" y="184842"/>
                          <a:pt x="961767" y="123233"/>
                        </a:cubicBezTo>
                        <a:cubicBezTo>
                          <a:pt x="961021" y="118013"/>
                          <a:pt x="959231" y="116819"/>
                          <a:pt x="954457" y="116819"/>
                        </a:cubicBezTo>
                        <a:close/>
                        <a:moveTo>
                          <a:pt x="686185" y="0"/>
                        </a:moveTo>
                        <a:lnTo>
                          <a:pt x="934104" y="0"/>
                        </a:lnTo>
                        <a:cubicBezTo>
                          <a:pt x="954339" y="0"/>
                          <a:pt x="970742" y="16403"/>
                          <a:pt x="970742" y="36638"/>
                        </a:cubicBezTo>
                        <a:lnTo>
                          <a:pt x="961098" y="59922"/>
                        </a:lnTo>
                        <a:lnTo>
                          <a:pt x="1051055" y="59922"/>
                        </a:lnTo>
                        <a:cubicBezTo>
                          <a:pt x="1063680" y="59922"/>
                          <a:pt x="1073915" y="70157"/>
                          <a:pt x="1073915" y="82782"/>
                        </a:cubicBezTo>
                        <a:lnTo>
                          <a:pt x="1073914" y="82782"/>
                        </a:lnTo>
                        <a:cubicBezTo>
                          <a:pt x="1073914" y="95407"/>
                          <a:pt x="1063679" y="105642"/>
                          <a:pt x="1051054" y="105642"/>
                        </a:cubicBezTo>
                        <a:lnTo>
                          <a:pt x="984543" y="105642"/>
                        </a:lnTo>
                        <a:lnTo>
                          <a:pt x="1025912" y="382944"/>
                        </a:lnTo>
                        <a:cubicBezTo>
                          <a:pt x="1027254" y="382795"/>
                          <a:pt x="1028447" y="382646"/>
                          <a:pt x="1029492" y="382348"/>
                        </a:cubicBezTo>
                        <a:cubicBezTo>
                          <a:pt x="1029492" y="382944"/>
                          <a:pt x="1029791" y="383541"/>
                          <a:pt x="1029641" y="383839"/>
                        </a:cubicBezTo>
                        <a:lnTo>
                          <a:pt x="1029470" y="385248"/>
                        </a:lnTo>
                        <a:lnTo>
                          <a:pt x="1157032" y="385248"/>
                        </a:lnTo>
                        <a:lnTo>
                          <a:pt x="1157032" y="310832"/>
                        </a:lnTo>
                        <a:lnTo>
                          <a:pt x="1126536" y="310832"/>
                        </a:lnTo>
                        <a:cubicBezTo>
                          <a:pt x="1121486" y="310832"/>
                          <a:pt x="1117392" y="306738"/>
                          <a:pt x="1117392" y="301688"/>
                        </a:cubicBezTo>
                        <a:cubicBezTo>
                          <a:pt x="1117392" y="296638"/>
                          <a:pt x="1121486" y="292544"/>
                          <a:pt x="1126536" y="292544"/>
                        </a:cubicBezTo>
                        <a:lnTo>
                          <a:pt x="1157032" y="292544"/>
                        </a:lnTo>
                        <a:lnTo>
                          <a:pt x="1157032" y="282034"/>
                        </a:lnTo>
                        <a:lnTo>
                          <a:pt x="1126536" y="282034"/>
                        </a:lnTo>
                        <a:cubicBezTo>
                          <a:pt x="1121486" y="282034"/>
                          <a:pt x="1117392" y="277940"/>
                          <a:pt x="1117392" y="272890"/>
                        </a:cubicBezTo>
                        <a:cubicBezTo>
                          <a:pt x="1117392" y="267840"/>
                          <a:pt x="1121486" y="263746"/>
                          <a:pt x="1126536" y="263746"/>
                        </a:cubicBezTo>
                        <a:lnTo>
                          <a:pt x="1157032" y="263746"/>
                        </a:lnTo>
                        <a:lnTo>
                          <a:pt x="1157032" y="253236"/>
                        </a:lnTo>
                        <a:lnTo>
                          <a:pt x="1126536" y="253236"/>
                        </a:lnTo>
                        <a:cubicBezTo>
                          <a:pt x="1121486" y="253236"/>
                          <a:pt x="1117392" y="249142"/>
                          <a:pt x="1117392" y="244092"/>
                        </a:cubicBezTo>
                        <a:cubicBezTo>
                          <a:pt x="1117392" y="239042"/>
                          <a:pt x="1121486" y="234948"/>
                          <a:pt x="1126536" y="234948"/>
                        </a:cubicBezTo>
                        <a:lnTo>
                          <a:pt x="1157032" y="234948"/>
                        </a:lnTo>
                        <a:lnTo>
                          <a:pt x="1157032" y="219866"/>
                        </a:lnTo>
                        <a:cubicBezTo>
                          <a:pt x="1157032" y="212291"/>
                          <a:pt x="1163173" y="206150"/>
                          <a:pt x="1170748" y="206150"/>
                        </a:cubicBezTo>
                        <a:cubicBezTo>
                          <a:pt x="1178323" y="206150"/>
                          <a:pt x="1184464" y="212291"/>
                          <a:pt x="1184464" y="219866"/>
                        </a:cubicBezTo>
                        <a:lnTo>
                          <a:pt x="1184464" y="234948"/>
                        </a:lnTo>
                        <a:lnTo>
                          <a:pt x="1210556" y="234948"/>
                        </a:lnTo>
                        <a:cubicBezTo>
                          <a:pt x="1215606" y="234948"/>
                          <a:pt x="1219700" y="239042"/>
                          <a:pt x="1219700" y="244092"/>
                        </a:cubicBezTo>
                        <a:cubicBezTo>
                          <a:pt x="1219700" y="249142"/>
                          <a:pt x="1215606" y="253236"/>
                          <a:pt x="1210556" y="253236"/>
                        </a:cubicBezTo>
                        <a:lnTo>
                          <a:pt x="1184464" y="253236"/>
                        </a:lnTo>
                        <a:lnTo>
                          <a:pt x="1184464" y="263746"/>
                        </a:lnTo>
                        <a:lnTo>
                          <a:pt x="1210556" y="263746"/>
                        </a:lnTo>
                        <a:cubicBezTo>
                          <a:pt x="1215606" y="263746"/>
                          <a:pt x="1219700" y="267840"/>
                          <a:pt x="1219700" y="272890"/>
                        </a:cubicBezTo>
                        <a:cubicBezTo>
                          <a:pt x="1219700" y="277940"/>
                          <a:pt x="1215606" y="282034"/>
                          <a:pt x="1210556" y="282034"/>
                        </a:cubicBezTo>
                        <a:lnTo>
                          <a:pt x="1184464" y="282034"/>
                        </a:lnTo>
                        <a:lnTo>
                          <a:pt x="1184464" y="292544"/>
                        </a:lnTo>
                        <a:lnTo>
                          <a:pt x="1210556" y="292544"/>
                        </a:lnTo>
                        <a:cubicBezTo>
                          <a:pt x="1215606" y="292544"/>
                          <a:pt x="1219700" y="296638"/>
                          <a:pt x="1219700" y="301688"/>
                        </a:cubicBezTo>
                        <a:cubicBezTo>
                          <a:pt x="1219700" y="306738"/>
                          <a:pt x="1215606" y="310832"/>
                          <a:pt x="1210556" y="310832"/>
                        </a:cubicBezTo>
                        <a:lnTo>
                          <a:pt x="1184464" y="310832"/>
                        </a:lnTo>
                        <a:lnTo>
                          <a:pt x="1184464" y="385248"/>
                        </a:lnTo>
                        <a:lnTo>
                          <a:pt x="1315794" y="385248"/>
                        </a:lnTo>
                        <a:lnTo>
                          <a:pt x="1315794" y="310832"/>
                        </a:lnTo>
                        <a:lnTo>
                          <a:pt x="1286537" y="310832"/>
                        </a:lnTo>
                        <a:cubicBezTo>
                          <a:pt x="1281487" y="310832"/>
                          <a:pt x="1277393" y="306738"/>
                          <a:pt x="1277393" y="301688"/>
                        </a:cubicBezTo>
                        <a:cubicBezTo>
                          <a:pt x="1277393" y="296638"/>
                          <a:pt x="1281487" y="292544"/>
                          <a:pt x="1286537" y="292544"/>
                        </a:cubicBezTo>
                        <a:lnTo>
                          <a:pt x="1315794" y="292544"/>
                        </a:lnTo>
                        <a:lnTo>
                          <a:pt x="1315794" y="282034"/>
                        </a:lnTo>
                        <a:lnTo>
                          <a:pt x="1286537" y="282034"/>
                        </a:lnTo>
                        <a:cubicBezTo>
                          <a:pt x="1281487" y="282034"/>
                          <a:pt x="1277393" y="277940"/>
                          <a:pt x="1277393" y="272890"/>
                        </a:cubicBezTo>
                        <a:cubicBezTo>
                          <a:pt x="1277393" y="267840"/>
                          <a:pt x="1281487" y="263746"/>
                          <a:pt x="1286537" y="263746"/>
                        </a:cubicBezTo>
                        <a:lnTo>
                          <a:pt x="1315794" y="263746"/>
                        </a:lnTo>
                        <a:lnTo>
                          <a:pt x="1315794" y="253236"/>
                        </a:lnTo>
                        <a:lnTo>
                          <a:pt x="1286537" y="253236"/>
                        </a:lnTo>
                        <a:cubicBezTo>
                          <a:pt x="1281487" y="253236"/>
                          <a:pt x="1277393" y="249142"/>
                          <a:pt x="1277393" y="244092"/>
                        </a:cubicBezTo>
                        <a:cubicBezTo>
                          <a:pt x="1277393" y="239042"/>
                          <a:pt x="1281487" y="234948"/>
                          <a:pt x="1286537" y="234948"/>
                        </a:cubicBezTo>
                        <a:lnTo>
                          <a:pt x="1315794" y="234948"/>
                        </a:lnTo>
                        <a:lnTo>
                          <a:pt x="1315794" y="219866"/>
                        </a:lnTo>
                        <a:cubicBezTo>
                          <a:pt x="1315794" y="212291"/>
                          <a:pt x="1321935" y="206150"/>
                          <a:pt x="1329510" y="206150"/>
                        </a:cubicBezTo>
                        <a:cubicBezTo>
                          <a:pt x="1337085" y="206150"/>
                          <a:pt x="1343226" y="212291"/>
                          <a:pt x="1343226" y="219866"/>
                        </a:cubicBezTo>
                        <a:lnTo>
                          <a:pt x="1343226" y="234948"/>
                        </a:lnTo>
                        <a:lnTo>
                          <a:pt x="1370557" y="234948"/>
                        </a:lnTo>
                        <a:cubicBezTo>
                          <a:pt x="1375607" y="234948"/>
                          <a:pt x="1379701" y="239042"/>
                          <a:pt x="1379701" y="244092"/>
                        </a:cubicBezTo>
                        <a:cubicBezTo>
                          <a:pt x="1379701" y="249142"/>
                          <a:pt x="1375607" y="253236"/>
                          <a:pt x="1370557" y="253236"/>
                        </a:cubicBezTo>
                        <a:lnTo>
                          <a:pt x="1343226" y="253236"/>
                        </a:lnTo>
                        <a:lnTo>
                          <a:pt x="1343226" y="263746"/>
                        </a:lnTo>
                        <a:lnTo>
                          <a:pt x="1370557" y="263746"/>
                        </a:lnTo>
                        <a:cubicBezTo>
                          <a:pt x="1375607" y="263746"/>
                          <a:pt x="1379701" y="267840"/>
                          <a:pt x="1379701" y="272890"/>
                        </a:cubicBezTo>
                        <a:cubicBezTo>
                          <a:pt x="1379701" y="277940"/>
                          <a:pt x="1375607" y="282034"/>
                          <a:pt x="1370557" y="282034"/>
                        </a:cubicBezTo>
                        <a:lnTo>
                          <a:pt x="1343226" y="282034"/>
                        </a:lnTo>
                        <a:lnTo>
                          <a:pt x="1343226" y="292544"/>
                        </a:lnTo>
                        <a:lnTo>
                          <a:pt x="1370557" y="292544"/>
                        </a:lnTo>
                        <a:cubicBezTo>
                          <a:pt x="1375607" y="292544"/>
                          <a:pt x="1379701" y="296638"/>
                          <a:pt x="1379701" y="301688"/>
                        </a:cubicBezTo>
                        <a:cubicBezTo>
                          <a:pt x="1379701" y="306738"/>
                          <a:pt x="1375607" y="310832"/>
                          <a:pt x="1370557" y="310832"/>
                        </a:cubicBezTo>
                        <a:lnTo>
                          <a:pt x="1343226" y="310832"/>
                        </a:lnTo>
                        <a:lnTo>
                          <a:pt x="1343226" y="385248"/>
                        </a:lnTo>
                        <a:lnTo>
                          <a:pt x="1497488" y="385248"/>
                        </a:lnTo>
                        <a:lnTo>
                          <a:pt x="1505347" y="388503"/>
                        </a:lnTo>
                        <a:lnTo>
                          <a:pt x="1505405" y="388454"/>
                        </a:lnTo>
                        <a:cubicBezTo>
                          <a:pt x="1511207" y="383585"/>
                          <a:pt x="1519859" y="384342"/>
                          <a:pt x="1524728" y="390145"/>
                        </a:cubicBezTo>
                        <a:cubicBezTo>
                          <a:pt x="1529597" y="395948"/>
                          <a:pt x="1528840" y="404599"/>
                          <a:pt x="1523038" y="409469"/>
                        </a:cubicBezTo>
                        <a:lnTo>
                          <a:pt x="1085083" y="776956"/>
                        </a:lnTo>
                        <a:lnTo>
                          <a:pt x="1087573" y="789880"/>
                        </a:lnTo>
                        <a:cubicBezTo>
                          <a:pt x="1095377" y="845416"/>
                          <a:pt x="1103907" y="900770"/>
                          <a:pt x="1112255" y="956306"/>
                        </a:cubicBezTo>
                        <a:cubicBezTo>
                          <a:pt x="1119333" y="1003130"/>
                          <a:pt x="1126411" y="1049955"/>
                          <a:pt x="1133490" y="1096779"/>
                        </a:cubicBezTo>
                        <a:cubicBezTo>
                          <a:pt x="1137845" y="1126362"/>
                          <a:pt x="1142383" y="1155763"/>
                          <a:pt x="1146738" y="1185346"/>
                        </a:cubicBezTo>
                        <a:cubicBezTo>
                          <a:pt x="1146920" y="1186798"/>
                          <a:pt x="1146557" y="1189339"/>
                          <a:pt x="1147283" y="1189702"/>
                        </a:cubicBezTo>
                        <a:cubicBezTo>
                          <a:pt x="1160532" y="1195328"/>
                          <a:pt x="1152546" y="1206762"/>
                          <a:pt x="1153816" y="1215292"/>
                        </a:cubicBezTo>
                        <a:cubicBezTo>
                          <a:pt x="1155450" y="1226726"/>
                          <a:pt x="1154542" y="1238522"/>
                          <a:pt x="1156176" y="1249956"/>
                        </a:cubicBezTo>
                        <a:cubicBezTo>
                          <a:pt x="1167247" y="1325093"/>
                          <a:pt x="1178862" y="1400230"/>
                          <a:pt x="1190114" y="1475367"/>
                        </a:cubicBezTo>
                        <a:cubicBezTo>
                          <a:pt x="1199370" y="1536710"/>
                          <a:pt x="1208445" y="1598235"/>
                          <a:pt x="1217701" y="1659579"/>
                        </a:cubicBezTo>
                        <a:cubicBezTo>
                          <a:pt x="1218064" y="1661756"/>
                          <a:pt x="1220605" y="1663753"/>
                          <a:pt x="1221875" y="1665931"/>
                        </a:cubicBezTo>
                        <a:cubicBezTo>
                          <a:pt x="1222964" y="1667746"/>
                          <a:pt x="1224416" y="1669924"/>
                          <a:pt x="1224235" y="1671920"/>
                        </a:cubicBezTo>
                        <a:cubicBezTo>
                          <a:pt x="1221875" y="1709307"/>
                          <a:pt x="1230587" y="1745423"/>
                          <a:pt x="1235668" y="1781903"/>
                        </a:cubicBezTo>
                        <a:cubicBezTo>
                          <a:pt x="1242928" y="1833264"/>
                          <a:pt x="1251095" y="1884444"/>
                          <a:pt x="1258718" y="1935625"/>
                        </a:cubicBezTo>
                        <a:cubicBezTo>
                          <a:pt x="1266340" y="1986260"/>
                          <a:pt x="1273600" y="2037077"/>
                          <a:pt x="1281222" y="2087713"/>
                        </a:cubicBezTo>
                        <a:lnTo>
                          <a:pt x="1286826" y="2124229"/>
                        </a:lnTo>
                        <a:lnTo>
                          <a:pt x="1623061" y="2124229"/>
                        </a:lnTo>
                        <a:lnTo>
                          <a:pt x="1636122" y="2129640"/>
                        </a:lnTo>
                        <a:lnTo>
                          <a:pt x="1640572" y="2129637"/>
                        </a:lnTo>
                        <a:lnTo>
                          <a:pt x="1640572" y="2134176"/>
                        </a:lnTo>
                        <a:lnTo>
                          <a:pt x="1645921" y="2147089"/>
                        </a:lnTo>
                        <a:lnTo>
                          <a:pt x="1645920" y="2147089"/>
                        </a:lnTo>
                        <a:lnTo>
                          <a:pt x="1640572" y="2160000"/>
                        </a:lnTo>
                        <a:lnTo>
                          <a:pt x="1640572" y="2166683"/>
                        </a:lnTo>
                        <a:lnTo>
                          <a:pt x="1630945" y="2166683"/>
                        </a:lnTo>
                        <a:lnTo>
                          <a:pt x="1623060" y="2169949"/>
                        </a:lnTo>
                        <a:lnTo>
                          <a:pt x="22860" y="2169948"/>
                        </a:lnTo>
                        <a:lnTo>
                          <a:pt x="14978" y="2166683"/>
                        </a:lnTo>
                        <a:lnTo>
                          <a:pt x="5349" y="2166683"/>
                        </a:lnTo>
                        <a:lnTo>
                          <a:pt x="5349" y="2160002"/>
                        </a:lnTo>
                        <a:lnTo>
                          <a:pt x="0" y="2147089"/>
                        </a:lnTo>
                        <a:lnTo>
                          <a:pt x="6696" y="2130925"/>
                        </a:lnTo>
                        <a:cubicBezTo>
                          <a:pt x="10833" y="2126788"/>
                          <a:pt x="16548" y="2124229"/>
                          <a:pt x="22860" y="2124229"/>
                        </a:cubicBezTo>
                        <a:lnTo>
                          <a:pt x="410941" y="2124229"/>
                        </a:lnTo>
                        <a:lnTo>
                          <a:pt x="415334" y="2082631"/>
                        </a:lnTo>
                        <a:cubicBezTo>
                          <a:pt x="419509" y="2042159"/>
                          <a:pt x="423683" y="2001505"/>
                          <a:pt x="427676" y="1961033"/>
                        </a:cubicBezTo>
                        <a:cubicBezTo>
                          <a:pt x="430943" y="1928365"/>
                          <a:pt x="433846" y="1895515"/>
                          <a:pt x="437295" y="1862847"/>
                        </a:cubicBezTo>
                        <a:cubicBezTo>
                          <a:pt x="441287" y="1823827"/>
                          <a:pt x="445462" y="1784807"/>
                          <a:pt x="449455" y="1745786"/>
                        </a:cubicBezTo>
                        <a:cubicBezTo>
                          <a:pt x="450906" y="1732538"/>
                          <a:pt x="451995" y="1719289"/>
                          <a:pt x="453447" y="1706221"/>
                        </a:cubicBezTo>
                        <a:cubicBezTo>
                          <a:pt x="454173" y="1699688"/>
                          <a:pt x="454173" y="1693517"/>
                          <a:pt x="444554" y="1691158"/>
                        </a:cubicBezTo>
                        <a:cubicBezTo>
                          <a:pt x="461977" y="1681902"/>
                          <a:pt x="456896" y="1666112"/>
                          <a:pt x="458348" y="1653227"/>
                        </a:cubicBezTo>
                        <a:cubicBezTo>
                          <a:pt x="464700" y="1599869"/>
                          <a:pt x="469600" y="1546329"/>
                          <a:pt x="475045" y="1492971"/>
                        </a:cubicBezTo>
                        <a:cubicBezTo>
                          <a:pt x="479582" y="1447962"/>
                          <a:pt x="483756" y="1402771"/>
                          <a:pt x="488112" y="1357761"/>
                        </a:cubicBezTo>
                        <a:cubicBezTo>
                          <a:pt x="492286" y="1315656"/>
                          <a:pt x="496097" y="1273550"/>
                          <a:pt x="501179" y="1231626"/>
                        </a:cubicBezTo>
                        <a:cubicBezTo>
                          <a:pt x="502450" y="1222007"/>
                          <a:pt x="495190" y="1221099"/>
                          <a:pt x="490834" y="1215473"/>
                        </a:cubicBezTo>
                        <a:cubicBezTo>
                          <a:pt x="506805" y="1209484"/>
                          <a:pt x="504446" y="1195328"/>
                          <a:pt x="505898" y="1182805"/>
                        </a:cubicBezTo>
                        <a:cubicBezTo>
                          <a:pt x="510072" y="1142877"/>
                          <a:pt x="514065" y="1102950"/>
                          <a:pt x="518239" y="1063022"/>
                        </a:cubicBezTo>
                        <a:cubicBezTo>
                          <a:pt x="521506" y="1030898"/>
                          <a:pt x="524591" y="998774"/>
                          <a:pt x="527858" y="966651"/>
                        </a:cubicBezTo>
                        <a:cubicBezTo>
                          <a:pt x="531851" y="927086"/>
                          <a:pt x="536025" y="887340"/>
                          <a:pt x="540018" y="847775"/>
                        </a:cubicBezTo>
                        <a:lnTo>
                          <a:pt x="548341" y="764399"/>
                        </a:lnTo>
                        <a:lnTo>
                          <a:pt x="132037" y="415079"/>
                        </a:lnTo>
                        <a:lnTo>
                          <a:pt x="129621" y="410438"/>
                        </a:lnTo>
                        <a:lnTo>
                          <a:pt x="125334" y="408662"/>
                        </a:lnTo>
                        <a:cubicBezTo>
                          <a:pt x="122852" y="406180"/>
                          <a:pt x="121316" y="402751"/>
                          <a:pt x="121316" y="398964"/>
                        </a:cubicBezTo>
                        <a:cubicBezTo>
                          <a:pt x="121316" y="391389"/>
                          <a:pt x="127457" y="385248"/>
                          <a:pt x="135032" y="385248"/>
                        </a:cubicBezTo>
                        <a:lnTo>
                          <a:pt x="301963" y="385248"/>
                        </a:lnTo>
                        <a:lnTo>
                          <a:pt x="301963" y="319242"/>
                        </a:lnTo>
                        <a:lnTo>
                          <a:pt x="274367" y="319242"/>
                        </a:lnTo>
                        <a:cubicBezTo>
                          <a:pt x="269317" y="319242"/>
                          <a:pt x="265223" y="315148"/>
                          <a:pt x="265223" y="310098"/>
                        </a:cubicBezTo>
                        <a:cubicBezTo>
                          <a:pt x="265223" y="305048"/>
                          <a:pt x="269317" y="300954"/>
                          <a:pt x="274367" y="300954"/>
                        </a:cubicBezTo>
                        <a:lnTo>
                          <a:pt x="301963" y="300954"/>
                        </a:lnTo>
                        <a:lnTo>
                          <a:pt x="301963" y="290444"/>
                        </a:lnTo>
                        <a:lnTo>
                          <a:pt x="274367" y="290444"/>
                        </a:lnTo>
                        <a:cubicBezTo>
                          <a:pt x="269317" y="290444"/>
                          <a:pt x="265223" y="286350"/>
                          <a:pt x="265223" y="281300"/>
                        </a:cubicBezTo>
                        <a:cubicBezTo>
                          <a:pt x="265223" y="276250"/>
                          <a:pt x="269317" y="272156"/>
                          <a:pt x="274367" y="272156"/>
                        </a:cubicBezTo>
                        <a:lnTo>
                          <a:pt x="301963" y="272156"/>
                        </a:lnTo>
                        <a:lnTo>
                          <a:pt x="301963" y="261646"/>
                        </a:lnTo>
                        <a:lnTo>
                          <a:pt x="274367" y="261646"/>
                        </a:lnTo>
                        <a:cubicBezTo>
                          <a:pt x="269317" y="261646"/>
                          <a:pt x="265223" y="257552"/>
                          <a:pt x="265223" y="252502"/>
                        </a:cubicBezTo>
                        <a:cubicBezTo>
                          <a:pt x="265223" y="247452"/>
                          <a:pt x="269317" y="243358"/>
                          <a:pt x="274367" y="243358"/>
                        </a:cubicBezTo>
                        <a:lnTo>
                          <a:pt x="301963" y="243358"/>
                        </a:lnTo>
                        <a:lnTo>
                          <a:pt x="301963" y="219866"/>
                        </a:lnTo>
                        <a:cubicBezTo>
                          <a:pt x="301963" y="212291"/>
                          <a:pt x="308104" y="206150"/>
                          <a:pt x="315679" y="206150"/>
                        </a:cubicBezTo>
                        <a:cubicBezTo>
                          <a:pt x="323254" y="206150"/>
                          <a:pt x="329395" y="212291"/>
                          <a:pt x="329395" y="219866"/>
                        </a:cubicBezTo>
                        <a:lnTo>
                          <a:pt x="329395" y="243358"/>
                        </a:lnTo>
                        <a:lnTo>
                          <a:pt x="358387" y="243358"/>
                        </a:lnTo>
                        <a:cubicBezTo>
                          <a:pt x="363437" y="243358"/>
                          <a:pt x="367531" y="247452"/>
                          <a:pt x="367531" y="252502"/>
                        </a:cubicBezTo>
                        <a:cubicBezTo>
                          <a:pt x="367531" y="257552"/>
                          <a:pt x="363437" y="261646"/>
                          <a:pt x="358387" y="261646"/>
                        </a:cubicBezTo>
                        <a:lnTo>
                          <a:pt x="329395" y="261646"/>
                        </a:lnTo>
                        <a:lnTo>
                          <a:pt x="329395" y="272156"/>
                        </a:lnTo>
                        <a:lnTo>
                          <a:pt x="358387" y="272156"/>
                        </a:lnTo>
                        <a:cubicBezTo>
                          <a:pt x="363437" y="272156"/>
                          <a:pt x="367531" y="276250"/>
                          <a:pt x="367531" y="281300"/>
                        </a:cubicBezTo>
                        <a:cubicBezTo>
                          <a:pt x="367531" y="286350"/>
                          <a:pt x="363437" y="290444"/>
                          <a:pt x="358387" y="290444"/>
                        </a:cubicBezTo>
                        <a:lnTo>
                          <a:pt x="329395" y="290444"/>
                        </a:lnTo>
                        <a:lnTo>
                          <a:pt x="329395" y="300954"/>
                        </a:lnTo>
                        <a:lnTo>
                          <a:pt x="358387" y="300954"/>
                        </a:lnTo>
                        <a:cubicBezTo>
                          <a:pt x="363437" y="300954"/>
                          <a:pt x="367531" y="305048"/>
                          <a:pt x="367531" y="310098"/>
                        </a:cubicBezTo>
                        <a:cubicBezTo>
                          <a:pt x="367531" y="315148"/>
                          <a:pt x="363437" y="319242"/>
                          <a:pt x="358387" y="319242"/>
                        </a:cubicBezTo>
                        <a:lnTo>
                          <a:pt x="329395" y="319242"/>
                        </a:lnTo>
                        <a:lnTo>
                          <a:pt x="329395" y="385248"/>
                        </a:lnTo>
                        <a:lnTo>
                          <a:pt x="447531" y="385248"/>
                        </a:lnTo>
                        <a:lnTo>
                          <a:pt x="447531" y="315782"/>
                        </a:lnTo>
                        <a:lnTo>
                          <a:pt x="417009" y="315782"/>
                        </a:lnTo>
                        <a:cubicBezTo>
                          <a:pt x="411959" y="315782"/>
                          <a:pt x="407865" y="311688"/>
                          <a:pt x="407865" y="306638"/>
                        </a:cubicBezTo>
                        <a:cubicBezTo>
                          <a:pt x="407865" y="301588"/>
                          <a:pt x="411959" y="297494"/>
                          <a:pt x="417009" y="297494"/>
                        </a:cubicBezTo>
                        <a:lnTo>
                          <a:pt x="447531" y="297494"/>
                        </a:lnTo>
                        <a:lnTo>
                          <a:pt x="447531" y="286984"/>
                        </a:lnTo>
                        <a:lnTo>
                          <a:pt x="417009" y="286984"/>
                        </a:lnTo>
                        <a:cubicBezTo>
                          <a:pt x="411959" y="286984"/>
                          <a:pt x="407865" y="282890"/>
                          <a:pt x="407865" y="277840"/>
                        </a:cubicBezTo>
                        <a:cubicBezTo>
                          <a:pt x="407865" y="272790"/>
                          <a:pt x="411959" y="268696"/>
                          <a:pt x="417009" y="268696"/>
                        </a:cubicBezTo>
                        <a:lnTo>
                          <a:pt x="447531" y="268696"/>
                        </a:lnTo>
                        <a:lnTo>
                          <a:pt x="447531" y="258186"/>
                        </a:lnTo>
                        <a:lnTo>
                          <a:pt x="417009" y="258186"/>
                        </a:lnTo>
                        <a:cubicBezTo>
                          <a:pt x="411959" y="258186"/>
                          <a:pt x="407865" y="254092"/>
                          <a:pt x="407865" y="249042"/>
                        </a:cubicBezTo>
                        <a:cubicBezTo>
                          <a:pt x="407865" y="243992"/>
                          <a:pt x="411959" y="239898"/>
                          <a:pt x="417009" y="239898"/>
                        </a:cubicBezTo>
                        <a:lnTo>
                          <a:pt x="447531" y="239898"/>
                        </a:lnTo>
                        <a:lnTo>
                          <a:pt x="447531" y="219866"/>
                        </a:lnTo>
                        <a:cubicBezTo>
                          <a:pt x="447531" y="212291"/>
                          <a:pt x="453672" y="206150"/>
                          <a:pt x="461247" y="206150"/>
                        </a:cubicBezTo>
                        <a:cubicBezTo>
                          <a:pt x="468822" y="206150"/>
                          <a:pt x="474963" y="212291"/>
                          <a:pt x="474963" y="219866"/>
                        </a:cubicBezTo>
                        <a:lnTo>
                          <a:pt x="474963" y="239898"/>
                        </a:lnTo>
                        <a:lnTo>
                          <a:pt x="501029" y="239898"/>
                        </a:lnTo>
                        <a:cubicBezTo>
                          <a:pt x="506079" y="239898"/>
                          <a:pt x="510173" y="243992"/>
                          <a:pt x="510173" y="249042"/>
                        </a:cubicBezTo>
                        <a:cubicBezTo>
                          <a:pt x="510173" y="254092"/>
                          <a:pt x="506079" y="258186"/>
                          <a:pt x="501029" y="258186"/>
                        </a:cubicBezTo>
                        <a:lnTo>
                          <a:pt x="474963" y="258186"/>
                        </a:lnTo>
                        <a:lnTo>
                          <a:pt x="474963" y="268696"/>
                        </a:lnTo>
                        <a:lnTo>
                          <a:pt x="501029" y="268696"/>
                        </a:lnTo>
                        <a:cubicBezTo>
                          <a:pt x="506079" y="268696"/>
                          <a:pt x="510173" y="272790"/>
                          <a:pt x="510173" y="277840"/>
                        </a:cubicBezTo>
                        <a:cubicBezTo>
                          <a:pt x="510173" y="282890"/>
                          <a:pt x="506079" y="286984"/>
                          <a:pt x="501029" y="286984"/>
                        </a:cubicBezTo>
                        <a:lnTo>
                          <a:pt x="474963" y="286984"/>
                        </a:lnTo>
                        <a:lnTo>
                          <a:pt x="474963" y="297494"/>
                        </a:lnTo>
                        <a:lnTo>
                          <a:pt x="501029" y="297494"/>
                        </a:lnTo>
                        <a:cubicBezTo>
                          <a:pt x="506079" y="297494"/>
                          <a:pt x="510173" y="301588"/>
                          <a:pt x="510173" y="306638"/>
                        </a:cubicBezTo>
                        <a:cubicBezTo>
                          <a:pt x="510173" y="311688"/>
                          <a:pt x="506079" y="315782"/>
                          <a:pt x="501029" y="315782"/>
                        </a:cubicBezTo>
                        <a:lnTo>
                          <a:pt x="474963" y="315782"/>
                        </a:lnTo>
                        <a:lnTo>
                          <a:pt x="474963" y="385248"/>
                        </a:lnTo>
                        <a:lnTo>
                          <a:pt x="588306" y="385248"/>
                        </a:lnTo>
                        <a:lnTo>
                          <a:pt x="588536" y="382944"/>
                        </a:lnTo>
                        <a:cubicBezTo>
                          <a:pt x="591818" y="350126"/>
                          <a:pt x="595397" y="317308"/>
                          <a:pt x="598679" y="284490"/>
                        </a:cubicBezTo>
                        <a:cubicBezTo>
                          <a:pt x="601365" y="258385"/>
                          <a:pt x="603752" y="232130"/>
                          <a:pt x="606437" y="206025"/>
                        </a:cubicBezTo>
                        <a:cubicBezTo>
                          <a:pt x="609718" y="173206"/>
                          <a:pt x="613150" y="140388"/>
                          <a:pt x="616580" y="107571"/>
                        </a:cubicBezTo>
                        <a:lnTo>
                          <a:pt x="616580" y="105641"/>
                        </a:lnTo>
                        <a:lnTo>
                          <a:pt x="569236" y="105641"/>
                        </a:lnTo>
                        <a:cubicBezTo>
                          <a:pt x="562924" y="105641"/>
                          <a:pt x="557209" y="103082"/>
                          <a:pt x="553072" y="98945"/>
                        </a:cubicBezTo>
                        <a:lnTo>
                          <a:pt x="546376" y="82781"/>
                        </a:lnTo>
                        <a:lnTo>
                          <a:pt x="553072" y="66617"/>
                        </a:lnTo>
                        <a:cubicBezTo>
                          <a:pt x="557209" y="62481"/>
                          <a:pt x="562924" y="59922"/>
                          <a:pt x="569236" y="59922"/>
                        </a:cubicBezTo>
                        <a:lnTo>
                          <a:pt x="659192" y="59922"/>
                        </a:lnTo>
                        <a:lnTo>
                          <a:pt x="649547" y="36638"/>
                        </a:lnTo>
                        <a:cubicBezTo>
                          <a:pt x="649547" y="16403"/>
                          <a:pt x="665950" y="0"/>
                          <a:pt x="68618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Freeform: Shape 322">
                    <a:extLst>
                      <a:ext uri="{FF2B5EF4-FFF2-40B4-BE49-F238E27FC236}">
                        <a16:creationId xmlns:a16="http://schemas.microsoft.com/office/drawing/2014/main" xmlns="" id="{DA4C74A4-362E-4415-9201-8728BF7DCDE4}"/>
                      </a:ext>
                    </a:extLst>
                  </p:cNvPr>
                  <p:cNvSpPr/>
                  <p:nvPr/>
                </p:nvSpPr>
                <p:spPr>
                  <a:xfrm>
                    <a:off x="6896749" y="1773716"/>
                    <a:ext cx="614834" cy="540859"/>
                  </a:xfrm>
                  <a:custGeom>
                    <a:avLst/>
                    <a:gdLst>
                      <a:gd name="connsiteX0" fmla="*/ 0 w 619125"/>
                      <a:gd name="connsiteY0" fmla="*/ 0 h 561975"/>
                      <a:gd name="connsiteX1" fmla="*/ 590550 w 619125"/>
                      <a:gd name="connsiteY1" fmla="*/ 561975 h 561975"/>
                      <a:gd name="connsiteX2" fmla="*/ 619125 w 619125"/>
                      <a:gd name="connsiteY2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0550" h="561975">
                        <a:moveTo>
                          <a:pt x="0" y="0"/>
                        </a:moveTo>
                        <a:cubicBezTo>
                          <a:pt x="196850" y="330200"/>
                          <a:pt x="403225" y="498475"/>
                          <a:pt x="590550" y="561975"/>
                        </a:cubicBezTo>
                      </a:path>
                    </a:pathLst>
                  </a:cu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4" name="Freeform: Shape 323">
                    <a:extLst>
                      <a:ext uri="{FF2B5EF4-FFF2-40B4-BE49-F238E27FC236}">
                        <a16:creationId xmlns:a16="http://schemas.microsoft.com/office/drawing/2014/main" xmlns="" id="{11D2AB0C-A2D1-4429-B62E-ED42C2B9BA0D}"/>
                      </a:ext>
                    </a:extLst>
                  </p:cNvPr>
                  <p:cNvSpPr/>
                  <p:nvPr/>
                </p:nvSpPr>
                <p:spPr>
                  <a:xfrm>
                    <a:off x="7506368" y="2301188"/>
                    <a:ext cx="407810" cy="390406"/>
                  </a:xfrm>
                  <a:custGeom>
                    <a:avLst/>
                    <a:gdLst>
                      <a:gd name="connsiteX0" fmla="*/ 0 w 619125"/>
                      <a:gd name="connsiteY0" fmla="*/ 0 h 561975"/>
                      <a:gd name="connsiteX1" fmla="*/ 590550 w 619125"/>
                      <a:gd name="connsiteY1" fmla="*/ 561975 h 561975"/>
                      <a:gd name="connsiteX2" fmla="*/ 619125 w 619125"/>
                      <a:gd name="connsiteY2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0550" h="561975">
                        <a:moveTo>
                          <a:pt x="0" y="0"/>
                        </a:moveTo>
                        <a:cubicBezTo>
                          <a:pt x="196850" y="330200"/>
                          <a:pt x="403225" y="498475"/>
                          <a:pt x="590550" y="561975"/>
                        </a:cubicBezTo>
                      </a:path>
                    </a:pathLst>
                  </a:cu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xmlns="" id="{D5396099-7ABB-4816-BED6-4A7D51D1B064}"/>
                      </a:ext>
                    </a:extLst>
                  </p:cNvPr>
                  <p:cNvSpPr/>
                  <p:nvPr/>
                </p:nvSpPr>
                <p:spPr>
                  <a:xfrm>
                    <a:off x="6981957" y="1784257"/>
                    <a:ext cx="591852" cy="540859"/>
                  </a:xfrm>
                  <a:custGeom>
                    <a:avLst/>
                    <a:gdLst>
                      <a:gd name="connsiteX0" fmla="*/ 0 w 619125"/>
                      <a:gd name="connsiteY0" fmla="*/ 0 h 561975"/>
                      <a:gd name="connsiteX1" fmla="*/ 590550 w 619125"/>
                      <a:gd name="connsiteY1" fmla="*/ 561975 h 561975"/>
                      <a:gd name="connsiteX2" fmla="*/ 619125 w 619125"/>
                      <a:gd name="connsiteY2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0550" h="561975">
                        <a:moveTo>
                          <a:pt x="0" y="0"/>
                        </a:moveTo>
                        <a:cubicBezTo>
                          <a:pt x="196850" y="330200"/>
                          <a:pt x="403225" y="498475"/>
                          <a:pt x="590550" y="561975"/>
                        </a:cubicBezTo>
                      </a:path>
                    </a:pathLst>
                  </a:cu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xmlns="" id="{A2EC1D22-DE7D-4F2C-B700-E5783B6A3F17}"/>
                      </a:ext>
                    </a:extLst>
                  </p:cNvPr>
                  <p:cNvSpPr/>
                  <p:nvPr/>
                </p:nvSpPr>
                <p:spPr>
                  <a:xfrm>
                    <a:off x="7560044" y="2311686"/>
                    <a:ext cx="392566" cy="390406"/>
                  </a:xfrm>
                  <a:custGeom>
                    <a:avLst/>
                    <a:gdLst>
                      <a:gd name="connsiteX0" fmla="*/ 0 w 619125"/>
                      <a:gd name="connsiteY0" fmla="*/ 0 h 561975"/>
                      <a:gd name="connsiteX1" fmla="*/ 590550 w 619125"/>
                      <a:gd name="connsiteY1" fmla="*/ 561975 h 561975"/>
                      <a:gd name="connsiteX2" fmla="*/ 619125 w 619125"/>
                      <a:gd name="connsiteY2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0550" h="561975">
                        <a:moveTo>
                          <a:pt x="0" y="0"/>
                        </a:moveTo>
                        <a:cubicBezTo>
                          <a:pt x="196850" y="330200"/>
                          <a:pt x="403225" y="498475"/>
                          <a:pt x="590550" y="561975"/>
                        </a:cubicBezTo>
                      </a:path>
                    </a:pathLst>
                  </a:cu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xmlns="" id="{C093D0CC-7314-4EA5-B50F-19B00821B13F}"/>
                      </a:ext>
                    </a:extLst>
                  </p:cNvPr>
                  <p:cNvSpPr/>
                  <p:nvPr/>
                </p:nvSpPr>
                <p:spPr>
                  <a:xfrm>
                    <a:off x="7416615" y="1784214"/>
                    <a:ext cx="387875" cy="540859"/>
                  </a:xfrm>
                  <a:custGeom>
                    <a:avLst/>
                    <a:gdLst>
                      <a:gd name="connsiteX0" fmla="*/ 0 w 619125"/>
                      <a:gd name="connsiteY0" fmla="*/ 0 h 561975"/>
                      <a:gd name="connsiteX1" fmla="*/ 590550 w 619125"/>
                      <a:gd name="connsiteY1" fmla="*/ 561975 h 561975"/>
                      <a:gd name="connsiteX2" fmla="*/ 619125 w 619125"/>
                      <a:gd name="connsiteY2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0550" h="561975">
                        <a:moveTo>
                          <a:pt x="0" y="0"/>
                        </a:moveTo>
                        <a:cubicBezTo>
                          <a:pt x="196850" y="330200"/>
                          <a:pt x="403225" y="498475"/>
                          <a:pt x="590550" y="561975"/>
                        </a:cubicBezTo>
                      </a:path>
                    </a:pathLst>
                  </a:cu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8" name="Freeform: Shape 327">
                    <a:extLst>
                      <a:ext uri="{FF2B5EF4-FFF2-40B4-BE49-F238E27FC236}">
                        <a16:creationId xmlns:a16="http://schemas.microsoft.com/office/drawing/2014/main" xmlns="" id="{56CE499F-4CF3-4875-9631-4301CA17E891}"/>
                      </a:ext>
                    </a:extLst>
                  </p:cNvPr>
                  <p:cNvSpPr/>
                  <p:nvPr/>
                </p:nvSpPr>
                <p:spPr>
                  <a:xfrm>
                    <a:off x="7512112" y="1794756"/>
                    <a:ext cx="327868" cy="526198"/>
                  </a:xfrm>
                  <a:custGeom>
                    <a:avLst/>
                    <a:gdLst>
                      <a:gd name="connsiteX0" fmla="*/ 0 w 619125"/>
                      <a:gd name="connsiteY0" fmla="*/ 0 h 561975"/>
                      <a:gd name="connsiteX1" fmla="*/ 590550 w 619125"/>
                      <a:gd name="connsiteY1" fmla="*/ 561975 h 561975"/>
                      <a:gd name="connsiteX2" fmla="*/ 619125 w 619125"/>
                      <a:gd name="connsiteY2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0550" h="561975">
                        <a:moveTo>
                          <a:pt x="0" y="0"/>
                        </a:moveTo>
                        <a:cubicBezTo>
                          <a:pt x="196850" y="330200"/>
                          <a:pt x="403225" y="498475"/>
                          <a:pt x="590550" y="561975"/>
                        </a:cubicBezTo>
                      </a:path>
                    </a:pathLst>
                  </a:cu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Freeform: Shape 328">
                    <a:extLst>
                      <a:ext uri="{FF2B5EF4-FFF2-40B4-BE49-F238E27FC236}">
                        <a16:creationId xmlns:a16="http://schemas.microsoft.com/office/drawing/2014/main" xmlns="" id="{2D6BC206-C261-4D24-84A5-B4A5C6ACDC2D}"/>
                      </a:ext>
                    </a:extLst>
                  </p:cNvPr>
                  <p:cNvSpPr/>
                  <p:nvPr/>
                </p:nvSpPr>
                <p:spPr>
                  <a:xfrm>
                    <a:off x="7786303" y="2310455"/>
                    <a:ext cx="262406" cy="388909"/>
                  </a:xfrm>
                  <a:custGeom>
                    <a:avLst/>
                    <a:gdLst>
                      <a:gd name="connsiteX0" fmla="*/ 0 w 619125"/>
                      <a:gd name="connsiteY0" fmla="*/ 0 h 561975"/>
                      <a:gd name="connsiteX1" fmla="*/ 590550 w 619125"/>
                      <a:gd name="connsiteY1" fmla="*/ 561975 h 561975"/>
                      <a:gd name="connsiteX2" fmla="*/ 619125 w 619125"/>
                      <a:gd name="connsiteY2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0550" h="561975">
                        <a:moveTo>
                          <a:pt x="0" y="0"/>
                        </a:moveTo>
                        <a:cubicBezTo>
                          <a:pt x="196850" y="330200"/>
                          <a:pt x="403225" y="498475"/>
                          <a:pt x="590550" y="561975"/>
                        </a:cubicBezTo>
                      </a:path>
                    </a:pathLst>
                  </a:cu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0" name="Freeform: Shape 329">
                    <a:extLst>
                      <a:ext uri="{FF2B5EF4-FFF2-40B4-BE49-F238E27FC236}">
                        <a16:creationId xmlns:a16="http://schemas.microsoft.com/office/drawing/2014/main" xmlns="" id="{CB2DEEB4-665B-4A9F-A387-7697F1CB86B2}"/>
                      </a:ext>
                    </a:extLst>
                  </p:cNvPr>
                  <p:cNvSpPr/>
                  <p:nvPr/>
                </p:nvSpPr>
                <p:spPr>
                  <a:xfrm>
                    <a:off x="7839980" y="2320953"/>
                    <a:ext cx="243208" cy="369955"/>
                  </a:xfrm>
                  <a:custGeom>
                    <a:avLst/>
                    <a:gdLst>
                      <a:gd name="connsiteX0" fmla="*/ 0 w 619125"/>
                      <a:gd name="connsiteY0" fmla="*/ 0 h 561975"/>
                      <a:gd name="connsiteX1" fmla="*/ 590550 w 619125"/>
                      <a:gd name="connsiteY1" fmla="*/ 561975 h 561975"/>
                      <a:gd name="connsiteX2" fmla="*/ 619125 w 619125"/>
                      <a:gd name="connsiteY2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  <a:gd name="connsiteX0" fmla="*/ 0 w 590550"/>
                      <a:gd name="connsiteY0" fmla="*/ 0 h 561975"/>
                      <a:gd name="connsiteX1" fmla="*/ 590550 w 590550"/>
                      <a:gd name="connsiteY1" fmla="*/ 561975 h 56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0550" h="561975">
                        <a:moveTo>
                          <a:pt x="0" y="0"/>
                        </a:moveTo>
                        <a:cubicBezTo>
                          <a:pt x="196850" y="330200"/>
                          <a:pt x="403225" y="498475"/>
                          <a:pt x="590550" y="561975"/>
                        </a:cubicBezTo>
                      </a:path>
                    </a:pathLst>
                  </a:cu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xmlns="" id="{52BB4B7C-28B7-486F-A07A-180B23BB38D6}"/>
                  </a:ext>
                </a:extLst>
              </p:cNvPr>
              <p:cNvGrpSpPr/>
              <p:nvPr/>
            </p:nvGrpSpPr>
            <p:grpSpPr>
              <a:xfrm>
                <a:off x="6051754" y="2522425"/>
                <a:ext cx="450750" cy="516205"/>
                <a:chOff x="6039439" y="2523241"/>
                <a:chExt cx="450750" cy="516205"/>
              </a:xfrm>
            </p:grpSpPr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xmlns="" id="{D67BB8B6-B9AE-42AC-874B-0BCADAAFB7E5}"/>
                    </a:ext>
                  </a:extLst>
                </p:cNvPr>
                <p:cNvSpPr/>
                <p:nvPr/>
              </p:nvSpPr>
              <p:spPr>
                <a:xfrm>
                  <a:off x="6039439" y="2523241"/>
                  <a:ext cx="446202" cy="301658"/>
                </a:xfrm>
                <a:custGeom>
                  <a:avLst/>
                  <a:gdLst>
                    <a:gd name="connsiteX0" fmla="*/ 0 w 446202"/>
                    <a:gd name="connsiteY0" fmla="*/ 47134 h 301658"/>
                    <a:gd name="connsiteX1" fmla="*/ 355076 w 446202"/>
                    <a:gd name="connsiteY1" fmla="*/ 0 h 301658"/>
                    <a:gd name="connsiteX2" fmla="*/ 446202 w 446202"/>
                    <a:gd name="connsiteY2" fmla="*/ 204248 h 301658"/>
                    <a:gd name="connsiteX3" fmla="*/ 69130 w 446202"/>
                    <a:gd name="connsiteY3" fmla="*/ 301658 h 301658"/>
                    <a:gd name="connsiteX4" fmla="*/ 0 w 446202"/>
                    <a:gd name="connsiteY4" fmla="*/ 47134 h 301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6202" h="301658">
                      <a:moveTo>
                        <a:pt x="0" y="47134"/>
                      </a:moveTo>
                      <a:lnTo>
                        <a:pt x="355076" y="0"/>
                      </a:lnTo>
                      <a:lnTo>
                        <a:pt x="446202" y="204248"/>
                      </a:lnTo>
                      <a:lnTo>
                        <a:pt x="69130" y="301658"/>
                      </a:lnTo>
                      <a:lnTo>
                        <a:pt x="0" y="471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xmlns="" id="{65395C84-BF12-40E7-A0AC-5AC3DEA50318}"/>
                    </a:ext>
                  </a:extLst>
                </p:cNvPr>
                <p:cNvGrpSpPr/>
                <p:nvPr/>
              </p:nvGrpSpPr>
              <p:grpSpPr>
                <a:xfrm>
                  <a:off x="6047071" y="2533597"/>
                  <a:ext cx="443118" cy="505849"/>
                  <a:chOff x="5313531" y="2427266"/>
                  <a:chExt cx="578139" cy="659985"/>
                </a:xfrm>
              </p:grpSpPr>
              <p:sp>
                <p:nvSpPr>
                  <p:cNvPr id="313" name="Freeform: Shape 312">
                    <a:extLst>
                      <a:ext uri="{FF2B5EF4-FFF2-40B4-BE49-F238E27FC236}">
                        <a16:creationId xmlns:a16="http://schemas.microsoft.com/office/drawing/2014/main" xmlns="" id="{B4D76240-527F-4B84-AE63-38B07E15C112}"/>
                      </a:ext>
                    </a:extLst>
                  </p:cNvPr>
                  <p:cNvSpPr/>
                  <p:nvPr/>
                </p:nvSpPr>
                <p:spPr>
                  <a:xfrm rot="21167348">
                    <a:off x="5313531" y="2427266"/>
                    <a:ext cx="578139" cy="363967"/>
                  </a:xfrm>
                  <a:custGeom>
                    <a:avLst/>
                    <a:gdLst>
                      <a:gd name="connsiteX0" fmla="*/ 399872 w 1082512"/>
                      <a:gd name="connsiteY0" fmla="*/ 310146 h 681495"/>
                      <a:gd name="connsiteX1" fmla="*/ 471073 w 1082512"/>
                      <a:gd name="connsiteY1" fmla="*/ 583914 h 681495"/>
                      <a:gd name="connsiteX2" fmla="*/ 146710 w 1082512"/>
                      <a:gd name="connsiteY2" fmla="*/ 619619 h 681495"/>
                      <a:gd name="connsiteX3" fmla="*/ 109006 w 1082512"/>
                      <a:gd name="connsiteY3" fmla="*/ 327412 h 681495"/>
                      <a:gd name="connsiteX4" fmla="*/ 662410 w 1082512"/>
                      <a:gd name="connsiteY4" fmla="*/ 294562 h 681495"/>
                      <a:gd name="connsiteX5" fmla="*/ 731627 w 1082512"/>
                      <a:gd name="connsiteY5" fmla="*/ 555232 h 681495"/>
                      <a:gd name="connsiteX6" fmla="*/ 516999 w 1082512"/>
                      <a:gd name="connsiteY6" fmla="*/ 578858 h 681495"/>
                      <a:gd name="connsiteX7" fmla="*/ 446394 w 1082512"/>
                      <a:gd name="connsiteY7" fmla="*/ 307385 h 681495"/>
                      <a:gd name="connsiteX8" fmla="*/ 935050 w 1082512"/>
                      <a:gd name="connsiteY8" fmla="*/ 278378 h 681495"/>
                      <a:gd name="connsiteX9" fmla="*/ 1017118 w 1082512"/>
                      <a:gd name="connsiteY9" fmla="*/ 523806 h 681495"/>
                      <a:gd name="connsiteX10" fmla="*/ 777587 w 1082512"/>
                      <a:gd name="connsiteY10" fmla="*/ 550173 h 681495"/>
                      <a:gd name="connsiteX11" fmla="*/ 708980 w 1082512"/>
                      <a:gd name="connsiteY11" fmla="*/ 291797 h 681495"/>
                      <a:gd name="connsiteX12" fmla="*/ 640834 w 1082512"/>
                      <a:gd name="connsiteY12" fmla="*/ 35158 h 681495"/>
                      <a:gd name="connsiteX13" fmla="*/ 853720 w 1082512"/>
                      <a:gd name="connsiteY13" fmla="*/ 35158 h 681495"/>
                      <a:gd name="connsiteX14" fmla="*/ 920033 w 1082512"/>
                      <a:gd name="connsiteY14" fmla="*/ 233470 h 681495"/>
                      <a:gd name="connsiteX15" fmla="*/ 697007 w 1082512"/>
                      <a:gd name="connsiteY15" fmla="*/ 246709 h 681495"/>
                      <a:gd name="connsiteX16" fmla="*/ 375594 w 1082512"/>
                      <a:gd name="connsiteY16" fmla="*/ 35158 h 681495"/>
                      <a:gd name="connsiteX17" fmla="*/ 593530 w 1082512"/>
                      <a:gd name="connsiteY17" fmla="*/ 35158 h 681495"/>
                      <a:gd name="connsiteX18" fmla="*/ 650438 w 1082512"/>
                      <a:gd name="connsiteY18" fmla="*/ 249473 h 681495"/>
                      <a:gd name="connsiteX19" fmla="*/ 434664 w 1082512"/>
                      <a:gd name="connsiteY19" fmla="*/ 262282 h 681495"/>
                      <a:gd name="connsiteX20" fmla="*/ 71295 w 1082512"/>
                      <a:gd name="connsiteY20" fmla="*/ 35158 h 681495"/>
                      <a:gd name="connsiteX21" fmla="*/ 328354 w 1082512"/>
                      <a:gd name="connsiteY21" fmla="*/ 35158 h 681495"/>
                      <a:gd name="connsiteX22" fmla="*/ 388142 w 1082512"/>
                      <a:gd name="connsiteY22" fmla="*/ 265043 h 681495"/>
                      <a:gd name="connsiteX23" fmla="*/ 103141 w 1082512"/>
                      <a:gd name="connsiteY23" fmla="*/ 281961 h 681495"/>
                      <a:gd name="connsiteX24" fmla="*/ 46158 w 1082512"/>
                      <a:gd name="connsiteY24" fmla="*/ 23397 h 681495"/>
                      <a:gd name="connsiteX25" fmla="*/ 125832 w 1082512"/>
                      <a:gd name="connsiteY25" fmla="*/ 640866 h 681495"/>
                      <a:gd name="connsiteX26" fmla="*/ 1045398 w 1082512"/>
                      <a:gd name="connsiteY26" fmla="*/ 539642 h 681495"/>
                      <a:gd name="connsiteX27" fmla="*/ 872772 w 1082512"/>
                      <a:gd name="connsiteY27" fmla="*/ 23397 h 681495"/>
                      <a:gd name="connsiteX28" fmla="*/ 0 w 1082512"/>
                      <a:gd name="connsiteY28" fmla="*/ 0 h 681495"/>
                      <a:gd name="connsiteX29" fmla="*/ 895500 w 1082512"/>
                      <a:gd name="connsiteY29" fmla="*/ 0 h 681495"/>
                      <a:gd name="connsiteX30" fmla="*/ 1082512 w 1082512"/>
                      <a:gd name="connsiteY30" fmla="*/ 559266 h 681495"/>
                      <a:gd name="connsiteX31" fmla="*/ 83171 w 1082512"/>
                      <a:gd name="connsiteY31" fmla="*/ 681495 h 681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082512" h="681495">
                        <a:moveTo>
                          <a:pt x="399872" y="310146"/>
                        </a:moveTo>
                        <a:lnTo>
                          <a:pt x="471073" y="583914"/>
                        </a:lnTo>
                        <a:lnTo>
                          <a:pt x="146710" y="619619"/>
                        </a:lnTo>
                        <a:lnTo>
                          <a:pt x="109006" y="327412"/>
                        </a:lnTo>
                        <a:close/>
                        <a:moveTo>
                          <a:pt x="662410" y="294562"/>
                        </a:moveTo>
                        <a:lnTo>
                          <a:pt x="731627" y="555232"/>
                        </a:lnTo>
                        <a:lnTo>
                          <a:pt x="516999" y="578858"/>
                        </a:lnTo>
                        <a:lnTo>
                          <a:pt x="446394" y="307385"/>
                        </a:lnTo>
                        <a:close/>
                        <a:moveTo>
                          <a:pt x="935050" y="278378"/>
                        </a:moveTo>
                        <a:lnTo>
                          <a:pt x="1017118" y="523806"/>
                        </a:lnTo>
                        <a:lnTo>
                          <a:pt x="777587" y="550173"/>
                        </a:lnTo>
                        <a:lnTo>
                          <a:pt x="708980" y="291797"/>
                        </a:lnTo>
                        <a:close/>
                        <a:moveTo>
                          <a:pt x="640834" y="35158"/>
                        </a:moveTo>
                        <a:lnTo>
                          <a:pt x="853720" y="35158"/>
                        </a:lnTo>
                        <a:lnTo>
                          <a:pt x="920033" y="233470"/>
                        </a:lnTo>
                        <a:lnTo>
                          <a:pt x="697007" y="246709"/>
                        </a:lnTo>
                        <a:close/>
                        <a:moveTo>
                          <a:pt x="375594" y="35158"/>
                        </a:moveTo>
                        <a:lnTo>
                          <a:pt x="593530" y="35158"/>
                        </a:lnTo>
                        <a:lnTo>
                          <a:pt x="650438" y="249473"/>
                        </a:lnTo>
                        <a:lnTo>
                          <a:pt x="434664" y="262282"/>
                        </a:lnTo>
                        <a:close/>
                        <a:moveTo>
                          <a:pt x="71295" y="35158"/>
                        </a:moveTo>
                        <a:lnTo>
                          <a:pt x="328354" y="35158"/>
                        </a:lnTo>
                        <a:lnTo>
                          <a:pt x="388142" y="265043"/>
                        </a:lnTo>
                        <a:lnTo>
                          <a:pt x="103141" y="281961"/>
                        </a:lnTo>
                        <a:close/>
                        <a:moveTo>
                          <a:pt x="46158" y="23397"/>
                        </a:moveTo>
                        <a:lnTo>
                          <a:pt x="125832" y="640866"/>
                        </a:lnTo>
                        <a:lnTo>
                          <a:pt x="1045398" y="539642"/>
                        </a:lnTo>
                        <a:lnTo>
                          <a:pt x="872772" y="23397"/>
                        </a:lnTo>
                        <a:close/>
                        <a:moveTo>
                          <a:pt x="0" y="0"/>
                        </a:moveTo>
                        <a:lnTo>
                          <a:pt x="895500" y="0"/>
                        </a:lnTo>
                        <a:lnTo>
                          <a:pt x="1082512" y="559266"/>
                        </a:lnTo>
                        <a:lnTo>
                          <a:pt x="83171" y="68149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xmlns="" id="{73AE1DAD-1A08-4216-AC01-76A7D3EB1109}"/>
                      </a:ext>
                    </a:extLst>
                  </p:cNvPr>
                  <p:cNvSpPr/>
                  <p:nvPr/>
                </p:nvSpPr>
                <p:spPr>
                  <a:xfrm>
                    <a:off x="5584516" y="2753923"/>
                    <a:ext cx="76595" cy="33332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xmlns="" id="{6B1429CF-2CFD-4FA7-93F4-5F16C02AFC9B}"/>
                  </a:ext>
                </a:extLst>
              </p:cNvPr>
              <p:cNvGrpSpPr/>
              <p:nvPr/>
            </p:nvGrpSpPr>
            <p:grpSpPr>
              <a:xfrm>
                <a:off x="6368343" y="2591762"/>
                <a:ext cx="390205" cy="446868"/>
                <a:chOff x="6039439" y="2523241"/>
                <a:chExt cx="450750" cy="516205"/>
              </a:xfrm>
            </p:grpSpPr>
            <p:sp>
              <p:nvSpPr>
                <p:cNvPr id="336" name="Freeform: Shape 335">
                  <a:extLst>
                    <a:ext uri="{FF2B5EF4-FFF2-40B4-BE49-F238E27FC236}">
                      <a16:creationId xmlns:a16="http://schemas.microsoft.com/office/drawing/2014/main" xmlns="" id="{39DFF847-E025-4539-BA2D-407D788BE3FA}"/>
                    </a:ext>
                  </a:extLst>
                </p:cNvPr>
                <p:cNvSpPr/>
                <p:nvPr/>
              </p:nvSpPr>
              <p:spPr>
                <a:xfrm>
                  <a:off x="6039439" y="2523241"/>
                  <a:ext cx="446202" cy="301658"/>
                </a:xfrm>
                <a:custGeom>
                  <a:avLst/>
                  <a:gdLst>
                    <a:gd name="connsiteX0" fmla="*/ 0 w 446202"/>
                    <a:gd name="connsiteY0" fmla="*/ 47134 h 301658"/>
                    <a:gd name="connsiteX1" fmla="*/ 355076 w 446202"/>
                    <a:gd name="connsiteY1" fmla="*/ 0 h 301658"/>
                    <a:gd name="connsiteX2" fmla="*/ 446202 w 446202"/>
                    <a:gd name="connsiteY2" fmla="*/ 204248 h 301658"/>
                    <a:gd name="connsiteX3" fmla="*/ 69130 w 446202"/>
                    <a:gd name="connsiteY3" fmla="*/ 301658 h 301658"/>
                    <a:gd name="connsiteX4" fmla="*/ 0 w 446202"/>
                    <a:gd name="connsiteY4" fmla="*/ 47134 h 301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6202" h="301658">
                      <a:moveTo>
                        <a:pt x="0" y="47134"/>
                      </a:moveTo>
                      <a:lnTo>
                        <a:pt x="355076" y="0"/>
                      </a:lnTo>
                      <a:lnTo>
                        <a:pt x="446202" y="204248"/>
                      </a:lnTo>
                      <a:lnTo>
                        <a:pt x="69130" y="301658"/>
                      </a:lnTo>
                      <a:lnTo>
                        <a:pt x="0" y="471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xmlns="" id="{6B881F9A-FC37-4261-9C8A-689ABE08FE16}"/>
                    </a:ext>
                  </a:extLst>
                </p:cNvPr>
                <p:cNvGrpSpPr/>
                <p:nvPr/>
              </p:nvGrpSpPr>
              <p:grpSpPr>
                <a:xfrm>
                  <a:off x="6047071" y="2533597"/>
                  <a:ext cx="443118" cy="505849"/>
                  <a:chOff x="5313531" y="2427266"/>
                  <a:chExt cx="578139" cy="659985"/>
                </a:xfrm>
              </p:grpSpPr>
              <p:sp>
                <p:nvSpPr>
                  <p:cNvPr id="338" name="Freeform: Shape 337">
                    <a:extLst>
                      <a:ext uri="{FF2B5EF4-FFF2-40B4-BE49-F238E27FC236}">
                        <a16:creationId xmlns:a16="http://schemas.microsoft.com/office/drawing/2014/main" xmlns="" id="{36EA6A88-664D-4BC6-98E3-4CC0BF5ABE74}"/>
                      </a:ext>
                    </a:extLst>
                  </p:cNvPr>
                  <p:cNvSpPr/>
                  <p:nvPr/>
                </p:nvSpPr>
                <p:spPr>
                  <a:xfrm rot="21167348">
                    <a:off x="5313531" y="2427266"/>
                    <a:ext cx="578139" cy="363967"/>
                  </a:xfrm>
                  <a:custGeom>
                    <a:avLst/>
                    <a:gdLst>
                      <a:gd name="connsiteX0" fmla="*/ 399872 w 1082512"/>
                      <a:gd name="connsiteY0" fmla="*/ 310146 h 681495"/>
                      <a:gd name="connsiteX1" fmla="*/ 471073 w 1082512"/>
                      <a:gd name="connsiteY1" fmla="*/ 583914 h 681495"/>
                      <a:gd name="connsiteX2" fmla="*/ 146710 w 1082512"/>
                      <a:gd name="connsiteY2" fmla="*/ 619619 h 681495"/>
                      <a:gd name="connsiteX3" fmla="*/ 109006 w 1082512"/>
                      <a:gd name="connsiteY3" fmla="*/ 327412 h 681495"/>
                      <a:gd name="connsiteX4" fmla="*/ 662410 w 1082512"/>
                      <a:gd name="connsiteY4" fmla="*/ 294562 h 681495"/>
                      <a:gd name="connsiteX5" fmla="*/ 731627 w 1082512"/>
                      <a:gd name="connsiteY5" fmla="*/ 555232 h 681495"/>
                      <a:gd name="connsiteX6" fmla="*/ 516999 w 1082512"/>
                      <a:gd name="connsiteY6" fmla="*/ 578858 h 681495"/>
                      <a:gd name="connsiteX7" fmla="*/ 446394 w 1082512"/>
                      <a:gd name="connsiteY7" fmla="*/ 307385 h 681495"/>
                      <a:gd name="connsiteX8" fmla="*/ 935050 w 1082512"/>
                      <a:gd name="connsiteY8" fmla="*/ 278378 h 681495"/>
                      <a:gd name="connsiteX9" fmla="*/ 1017118 w 1082512"/>
                      <a:gd name="connsiteY9" fmla="*/ 523806 h 681495"/>
                      <a:gd name="connsiteX10" fmla="*/ 777587 w 1082512"/>
                      <a:gd name="connsiteY10" fmla="*/ 550173 h 681495"/>
                      <a:gd name="connsiteX11" fmla="*/ 708980 w 1082512"/>
                      <a:gd name="connsiteY11" fmla="*/ 291797 h 681495"/>
                      <a:gd name="connsiteX12" fmla="*/ 640834 w 1082512"/>
                      <a:gd name="connsiteY12" fmla="*/ 35158 h 681495"/>
                      <a:gd name="connsiteX13" fmla="*/ 853720 w 1082512"/>
                      <a:gd name="connsiteY13" fmla="*/ 35158 h 681495"/>
                      <a:gd name="connsiteX14" fmla="*/ 920033 w 1082512"/>
                      <a:gd name="connsiteY14" fmla="*/ 233470 h 681495"/>
                      <a:gd name="connsiteX15" fmla="*/ 697007 w 1082512"/>
                      <a:gd name="connsiteY15" fmla="*/ 246709 h 681495"/>
                      <a:gd name="connsiteX16" fmla="*/ 375594 w 1082512"/>
                      <a:gd name="connsiteY16" fmla="*/ 35158 h 681495"/>
                      <a:gd name="connsiteX17" fmla="*/ 593530 w 1082512"/>
                      <a:gd name="connsiteY17" fmla="*/ 35158 h 681495"/>
                      <a:gd name="connsiteX18" fmla="*/ 650438 w 1082512"/>
                      <a:gd name="connsiteY18" fmla="*/ 249473 h 681495"/>
                      <a:gd name="connsiteX19" fmla="*/ 434664 w 1082512"/>
                      <a:gd name="connsiteY19" fmla="*/ 262282 h 681495"/>
                      <a:gd name="connsiteX20" fmla="*/ 71295 w 1082512"/>
                      <a:gd name="connsiteY20" fmla="*/ 35158 h 681495"/>
                      <a:gd name="connsiteX21" fmla="*/ 328354 w 1082512"/>
                      <a:gd name="connsiteY21" fmla="*/ 35158 h 681495"/>
                      <a:gd name="connsiteX22" fmla="*/ 388142 w 1082512"/>
                      <a:gd name="connsiteY22" fmla="*/ 265043 h 681495"/>
                      <a:gd name="connsiteX23" fmla="*/ 103141 w 1082512"/>
                      <a:gd name="connsiteY23" fmla="*/ 281961 h 681495"/>
                      <a:gd name="connsiteX24" fmla="*/ 46158 w 1082512"/>
                      <a:gd name="connsiteY24" fmla="*/ 23397 h 681495"/>
                      <a:gd name="connsiteX25" fmla="*/ 125832 w 1082512"/>
                      <a:gd name="connsiteY25" fmla="*/ 640866 h 681495"/>
                      <a:gd name="connsiteX26" fmla="*/ 1045398 w 1082512"/>
                      <a:gd name="connsiteY26" fmla="*/ 539642 h 681495"/>
                      <a:gd name="connsiteX27" fmla="*/ 872772 w 1082512"/>
                      <a:gd name="connsiteY27" fmla="*/ 23397 h 681495"/>
                      <a:gd name="connsiteX28" fmla="*/ 0 w 1082512"/>
                      <a:gd name="connsiteY28" fmla="*/ 0 h 681495"/>
                      <a:gd name="connsiteX29" fmla="*/ 895500 w 1082512"/>
                      <a:gd name="connsiteY29" fmla="*/ 0 h 681495"/>
                      <a:gd name="connsiteX30" fmla="*/ 1082512 w 1082512"/>
                      <a:gd name="connsiteY30" fmla="*/ 559266 h 681495"/>
                      <a:gd name="connsiteX31" fmla="*/ 83171 w 1082512"/>
                      <a:gd name="connsiteY31" fmla="*/ 681495 h 681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082512" h="681495">
                        <a:moveTo>
                          <a:pt x="399872" y="310146"/>
                        </a:moveTo>
                        <a:lnTo>
                          <a:pt x="471073" y="583914"/>
                        </a:lnTo>
                        <a:lnTo>
                          <a:pt x="146710" y="619619"/>
                        </a:lnTo>
                        <a:lnTo>
                          <a:pt x="109006" y="327412"/>
                        </a:lnTo>
                        <a:close/>
                        <a:moveTo>
                          <a:pt x="662410" y="294562"/>
                        </a:moveTo>
                        <a:lnTo>
                          <a:pt x="731627" y="555232"/>
                        </a:lnTo>
                        <a:lnTo>
                          <a:pt x="516999" y="578858"/>
                        </a:lnTo>
                        <a:lnTo>
                          <a:pt x="446394" y="307385"/>
                        </a:lnTo>
                        <a:close/>
                        <a:moveTo>
                          <a:pt x="935050" y="278378"/>
                        </a:moveTo>
                        <a:lnTo>
                          <a:pt x="1017118" y="523806"/>
                        </a:lnTo>
                        <a:lnTo>
                          <a:pt x="777587" y="550173"/>
                        </a:lnTo>
                        <a:lnTo>
                          <a:pt x="708980" y="291797"/>
                        </a:lnTo>
                        <a:close/>
                        <a:moveTo>
                          <a:pt x="640834" y="35158"/>
                        </a:moveTo>
                        <a:lnTo>
                          <a:pt x="853720" y="35158"/>
                        </a:lnTo>
                        <a:lnTo>
                          <a:pt x="920033" y="233470"/>
                        </a:lnTo>
                        <a:lnTo>
                          <a:pt x="697007" y="246709"/>
                        </a:lnTo>
                        <a:close/>
                        <a:moveTo>
                          <a:pt x="375594" y="35158"/>
                        </a:moveTo>
                        <a:lnTo>
                          <a:pt x="593530" y="35158"/>
                        </a:lnTo>
                        <a:lnTo>
                          <a:pt x="650438" y="249473"/>
                        </a:lnTo>
                        <a:lnTo>
                          <a:pt x="434664" y="262282"/>
                        </a:lnTo>
                        <a:close/>
                        <a:moveTo>
                          <a:pt x="71295" y="35158"/>
                        </a:moveTo>
                        <a:lnTo>
                          <a:pt x="328354" y="35158"/>
                        </a:lnTo>
                        <a:lnTo>
                          <a:pt x="388142" y="265043"/>
                        </a:lnTo>
                        <a:lnTo>
                          <a:pt x="103141" y="281961"/>
                        </a:lnTo>
                        <a:close/>
                        <a:moveTo>
                          <a:pt x="46158" y="23397"/>
                        </a:moveTo>
                        <a:lnTo>
                          <a:pt x="125832" y="640866"/>
                        </a:lnTo>
                        <a:lnTo>
                          <a:pt x="1045398" y="539642"/>
                        </a:lnTo>
                        <a:lnTo>
                          <a:pt x="872772" y="23397"/>
                        </a:lnTo>
                        <a:close/>
                        <a:moveTo>
                          <a:pt x="0" y="0"/>
                        </a:moveTo>
                        <a:lnTo>
                          <a:pt x="895500" y="0"/>
                        </a:lnTo>
                        <a:lnTo>
                          <a:pt x="1082512" y="559266"/>
                        </a:lnTo>
                        <a:lnTo>
                          <a:pt x="83171" y="68149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xmlns="" id="{DF824DEA-C317-4E8F-8975-AD74B1A75DB7}"/>
                      </a:ext>
                    </a:extLst>
                  </p:cNvPr>
                  <p:cNvSpPr/>
                  <p:nvPr/>
                </p:nvSpPr>
                <p:spPr>
                  <a:xfrm>
                    <a:off x="5584516" y="2753923"/>
                    <a:ext cx="76595" cy="33332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xmlns="" id="{BCDFE66F-3D06-4DF7-991A-9FD06E3320CF}"/>
                  </a:ext>
                </a:extLst>
              </p:cNvPr>
              <p:cNvGrpSpPr/>
              <p:nvPr/>
            </p:nvGrpSpPr>
            <p:grpSpPr>
              <a:xfrm>
                <a:off x="6657917" y="2647437"/>
                <a:ext cx="341590" cy="391193"/>
                <a:chOff x="6039439" y="2523241"/>
                <a:chExt cx="450750" cy="516205"/>
              </a:xfrm>
            </p:grpSpPr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xmlns="" id="{2AAA9F38-D494-403E-A44D-CA781EA6900B}"/>
                    </a:ext>
                  </a:extLst>
                </p:cNvPr>
                <p:cNvSpPr/>
                <p:nvPr/>
              </p:nvSpPr>
              <p:spPr>
                <a:xfrm>
                  <a:off x="6039439" y="2523241"/>
                  <a:ext cx="446202" cy="301658"/>
                </a:xfrm>
                <a:custGeom>
                  <a:avLst/>
                  <a:gdLst>
                    <a:gd name="connsiteX0" fmla="*/ 0 w 446202"/>
                    <a:gd name="connsiteY0" fmla="*/ 47134 h 301658"/>
                    <a:gd name="connsiteX1" fmla="*/ 355076 w 446202"/>
                    <a:gd name="connsiteY1" fmla="*/ 0 h 301658"/>
                    <a:gd name="connsiteX2" fmla="*/ 446202 w 446202"/>
                    <a:gd name="connsiteY2" fmla="*/ 204248 h 301658"/>
                    <a:gd name="connsiteX3" fmla="*/ 69130 w 446202"/>
                    <a:gd name="connsiteY3" fmla="*/ 301658 h 301658"/>
                    <a:gd name="connsiteX4" fmla="*/ 0 w 446202"/>
                    <a:gd name="connsiteY4" fmla="*/ 47134 h 301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6202" h="301658">
                      <a:moveTo>
                        <a:pt x="0" y="47134"/>
                      </a:moveTo>
                      <a:lnTo>
                        <a:pt x="355076" y="0"/>
                      </a:lnTo>
                      <a:lnTo>
                        <a:pt x="446202" y="204248"/>
                      </a:lnTo>
                      <a:lnTo>
                        <a:pt x="69130" y="301658"/>
                      </a:lnTo>
                      <a:lnTo>
                        <a:pt x="0" y="471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xmlns="" id="{B3D37D85-D9A9-46A8-9ACF-5723ABDC621D}"/>
                    </a:ext>
                  </a:extLst>
                </p:cNvPr>
                <p:cNvGrpSpPr/>
                <p:nvPr/>
              </p:nvGrpSpPr>
              <p:grpSpPr>
                <a:xfrm>
                  <a:off x="6047071" y="2533597"/>
                  <a:ext cx="443118" cy="505849"/>
                  <a:chOff x="5313531" y="2427266"/>
                  <a:chExt cx="578139" cy="659985"/>
                </a:xfrm>
              </p:grpSpPr>
              <p:sp>
                <p:nvSpPr>
                  <p:cNvPr id="343" name="Freeform: Shape 342">
                    <a:extLst>
                      <a:ext uri="{FF2B5EF4-FFF2-40B4-BE49-F238E27FC236}">
                        <a16:creationId xmlns:a16="http://schemas.microsoft.com/office/drawing/2014/main" xmlns="" id="{754C3ED7-5605-4ED3-B92F-AB5CBC532DCA}"/>
                      </a:ext>
                    </a:extLst>
                  </p:cNvPr>
                  <p:cNvSpPr/>
                  <p:nvPr/>
                </p:nvSpPr>
                <p:spPr>
                  <a:xfrm rot="21167348">
                    <a:off x="5313531" y="2427266"/>
                    <a:ext cx="578139" cy="363967"/>
                  </a:xfrm>
                  <a:custGeom>
                    <a:avLst/>
                    <a:gdLst>
                      <a:gd name="connsiteX0" fmla="*/ 399872 w 1082512"/>
                      <a:gd name="connsiteY0" fmla="*/ 310146 h 681495"/>
                      <a:gd name="connsiteX1" fmla="*/ 471073 w 1082512"/>
                      <a:gd name="connsiteY1" fmla="*/ 583914 h 681495"/>
                      <a:gd name="connsiteX2" fmla="*/ 146710 w 1082512"/>
                      <a:gd name="connsiteY2" fmla="*/ 619619 h 681495"/>
                      <a:gd name="connsiteX3" fmla="*/ 109006 w 1082512"/>
                      <a:gd name="connsiteY3" fmla="*/ 327412 h 681495"/>
                      <a:gd name="connsiteX4" fmla="*/ 662410 w 1082512"/>
                      <a:gd name="connsiteY4" fmla="*/ 294562 h 681495"/>
                      <a:gd name="connsiteX5" fmla="*/ 731627 w 1082512"/>
                      <a:gd name="connsiteY5" fmla="*/ 555232 h 681495"/>
                      <a:gd name="connsiteX6" fmla="*/ 516999 w 1082512"/>
                      <a:gd name="connsiteY6" fmla="*/ 578858 h 681495"/>
                      <a:gd name="connsiteX7" fmla="*/ 446394 w 1082512"/>
                      <a:gd name="connsiteY7" fmla="*/ 307385 h 681495"/>
                      <a:gd name="connsiteX8" fmla="*/ 935050 w 1082512"/>
                      <a:gd name="connsiteY8" fmla="*/ 278378 h 681495"/>
                      <a:gd name="connsiteX9" fmla="*/ 1017118 w 1082512"/>
                      <a:gd name="connsiteY9" fmla="*/ 523806 h 681495"/>
                      <a:gd name="connsiteX10" fmla="*/ 777587 w 1082512"/>
                      <a:gd name="connsiteY10" fmla="*/ 550173 h 681495"/>
                      <a:gd name="connsiteX11" fmla="*/ 708980 w 1082512"/>
                      <a:gd name="connsiteY11" fmla="*/ 291797 h 681495"/>
                      <a:gd name="connsiteX12" fmla="*/ 640834 w 1082512"/>
                      <a:gd name="connsiteY12" fmla="*/ 35158 h 681495"/>
                      <a:gd name="connsiteX13" fmla="*/ 853720 w 1082512"/>
                      <a:gd name="connsiteY13" fmla="*/ 35158 h 681495"/>
                      <a:gd name="connsiteX14" fmla="*/ 920033 w 1082512"/>
                      <a:gd name="connsiteY14" fmla="*/ 233470 h 681495"/>
                      <a:gd name="connsiteX15" fmla="*/ 697007 w 1082512"/>
                      <a:gd name="connsiteY15" fmla="*/ 246709 h 681495"/>
                      <a:gd name="connsiteX16" fmla="*/ 375594 w 1082512"/>
                      <a:gd name="connsiteY16" fmla="*/ 35158 h 681495"/>
                      <a:gd name="connsiteX17" fmla="*/ 593530 w 1082512"/>
                      <a:gd name="connsiteY17" fmla="*/ 35158 h 681495"/>
                      <a:gd name="connsiteX18" fmla="*/ 650438 w 1082512"/>
                      <a:gd name="connsiteY18" fmla="*/ 249473 h 681495"/>
                      <a:gd name="connsiteX19" fmla="*/ 434664 w 1082512"/>
                      <a:gd name="connsiteY19" fmla="*/ 262282 h 681495"/>
                      <a:gd name="connsiteX20" fmla="*/ 71295 w 1082512"/>
                      <a:gd name="connsiteY20" fmla="*/ 35158 h 681495"/>
                      <a:gd name="connsiteX21" fmla="*/ 328354 w 1082512"/>
                      <a:gd name="connsiteY21" fmla="*/ 35158 h 681495"/>
                      <a:gd name="connsiteX22" fmla="*/ 388142 w 1082512"/>
                      <a:gd name="connsiteY22" fmla="*/ 265043 h 681495"/>
                      <a:gd name="connsiteX23" fmla="*/ 103141 w 1082512"/>
                      <a:gd name="connsiteY23" fmla="*/ 281961 h 681495"/>
                      <a:gd name="connsiteX24" fmla="*/ 46158 w 1082512"/>
                      <a:gd name="connsiteY24" fmla="*/ 23397 h 681495"/>
                      <a:gd name="connsiteX25" fmla="*/ 125832 w 1082512"/>
                      <a:gd name="connsiteY25" fmla="*/ 640866 h 681495"/>
                      <a:gd name="connsiteX26" fmla="*/ 1045398 w 1082512"/>
                      <a:gd name="connsiteY26" fmla="*/ 539642 h 681495"/>
                      <a:gd name="connsiteX27" fmla="*/ 872772 w 1082512"/>
                      <a:gd name="connsiteY27" fmla="*/ 23397 h 681495"/>
                      <a:gd name="connsiteX28" fmla="*/ 0 w 1082512"/>
                      <a:gd name="connsiteY28" fmla="*/ 0 h 681495"/>
                      <a:gd name="connsiteX29" fmla="*/ 895500 w 1082512"/>
                      <a:gd name="connsiteY29" fmla="*/ 0 h 681495"/>
                      <a:gd name="connsiteX30" fmla="*/ 1082512 w 1082512"/>
                      <a:gd name="connsiteY30" fmla="*/ 559266 h 681495"/>
                      <a:gd name="connsiteX31" fmla="*/ 83171 w 1082512"/>
                      <a:gd name="connsiteY31" fmla="*/ 681495 h 681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082512" h="681495">
                        <a:moveTo>
                          <a:pt x="399872" y="310146"/>
                        </a:moveTo>
                        <a:lnTo>
                          <a:pt x="471073" y="583914"/>
                        </a:lnTo>
                        <a:lnTo>
                          <a:pt x="146710" y="619619"/>
                        </a:lnTo>
                        <a:lnTo>
                          <a:pt x="109006" y="327412"/>
                        </a:lnTo>
                        <a:close/>
                        <a:moveTo>
                          <a:pt x="662410" y="294562"/>
                        </a:moveTo>
                        <a:lnTo>
                          <a:pt x="731627" y="555232"/>
                        </a:lnTo>
                        <a:lnTo>
                          <a:pt x="516999" y="578858"/>
                        </a:lnTo>
                        <a:lnTo>
                          <a:pt x="446394" y="307385"/>
                        </a:lnTo>
                        <a:close/>
                        <a:moveTo>
                          <a:pt x="935050" y="278378"/>
                        </a:moveTo>
                        <a:lnTo>
                          <a:pt x="1017118" y="523806"/>
                        </a:lnTo>
                        <a:lnTo>
                          <a:pt x="777587" y="550173"/>
                        </a:lnTo>
                        <a:lnTo>
                          <a:pt x="708980" y="291797"/>
                        </a:lnTo>
                        <a:close/>
                        <a:moveTo>
                          <a:pt x="640834" y="35158"/>
                        </a:moveTo>
                        <a:lnTo>
                          <a:pt x="853720" y="35158"/>
                        </a:lnTo>
                        <a:lnTo>
                          <a:pt x="920033" y="233470"/>
                        </a:lnTo>
                        <a:lnTo>
                          <a:pt x="697007" y="246709"/>
                        </a:lnTo>
                        <a:close/>
                        <a:moveTo>
                          <a:pt x="375594" y="35158"/>
                        </a:moveTo>
                        <a:lnTo>
                          <a:pt x="593530" y="35158"/>
                        </a:lnTo>
                        <a:lnTo>
                          <a:pt x="650438" y="249473"/>
                        </a:lnTo>
                        <a:lnTo>
                          <a:pt x="434664" y="262282"/>
                        </a:lnTo>
                        <a:close/>
                        <a:moveTo>
                          <a:pt x="71295" y="35158"/>
                        </a:moveTo>
                        <a:lnTo>
                          <a:pt x="328354" y="35158"/>
                        </a:lnTo>
                        <a:lnTo>
                          <a:pt x="388142" y="265043"/>
                        </a:lnTo>
                        <a:lnTo>
                          <a:pt x="103141" y="281961"/>
                        </a:lnTo>
                        <a:close/>
                        <a:moveTo>
                          <a:pt x="46158" y="23397"/>
                        </a:moveTo>
                        <a:lnTo>
                          <a:pt x="125832" y="640866"/>
                        </a:lnTo>
                        <a:lnTo>
                          <a:pt x="1045398" y="539642"/>
                        </a:lnTo>
                        <a:lnTo>
                          <a:pt x="872772" y="23397"/>
                        </a:lnTo>
                        <a:close/>
                        <a:moveTo>
                          <a:pt x="0" y="0"/>
                        </a:moveTo>
                        <a:lnTo>
                          <a:pt x="895500" y="0"/>
                        </a:lnTo>
                        <a:lnTo>
                          <a:pt x="1082512" y="559266"/>
                        </a:lnTo>
                        <a:lnTo>
                          <a:pt x="83171" y="68149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xmlns="" id="{3E286AEA-515B-4293-B197-12F237989AED}"/>
                      </a:ext>
                    </a:extLst>
                  </p:cNvPr>
                  <p:cNvSpPr/>
                  <p:nvPr/>
                </p:nvSpPr>
                <p:spPr>
                  <a:xfrm>
                    <a:off x="5584516" y="2753923"/>
                    <a:ext cx="76595" cy="33332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4" name="Graphic 44">
                <a:extLst>
                  <a:ext uri="{FF2B5EF4-FFF2-40B4-BE49-F238E27FC236}">
                    <a16:creationId xmlns:a16="http://schemas.microsoft.com/office/drawing/2014/main" xmlns="" id="{1A073040-7F3F-407A-97D8-C89A91B38318}"/>
                  </a:ext>
                </a:extLst>
              </p:cNvPr>
              <p:cNvGrpSpPr/>
              <p:nvPr/>
            </p:nvGrpSpPr>
            <p:grpSpPr>
              <a:xfrm>
                <a:off x="4565163" y="2042810"/>
                <a:ext cx="552236" cy="1036346"/>
                <a:chOff x="2570741" y="896446"/>
                <a:chExt cx="1215775" cy="2281567"/>
              </a:xfrm>
              <a:solidFill>
                <a:schemeClr val="accent1"/>
              </a:solidFill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xmlns="" id="{762CEA8B-B025-41A3-9DD6-0776E0D37594}"/>
                    </a:ext>
                  </a:extLst>
                </p:cNvPr>
                <p:cNvSpPr/>
                <p:nvPr/>
              </p:nvSpPr>
              <p:spPr>
                <a:xfrm>
                  <a:off x="2584918" y="896465"/>
                  <a:ext cx="1199868" cy="2281567"/>
                </a:xfrm>
                <a:custGeom>
                  <a:avLst/>
                  <a:gdLst>
                    <a:gd name="connsiteX0" fmla="*/ 680973 w 1199867"/>
                    <a:gd name="connsiteY0" fmla="*/ 2282003 h 2281567"/>
                    <a:gd name="connsiteX1" fmla="*/ 687336 w 1199867"/>
                    <a:gd name="connsiteY1" fmla="*/ 2096796 h 2281567"/>
                    <a:gd name="connsiteX2" fmla="*/ 693472 w 1199867"/>
                    <a:gd name="connsiteY2" fmla="*/ 1922269 h 2281567"/>
                    <a:gd name="connsiteX3" fmla="*/ 701880 w 1199867"/>
                    <a:gd name="connsiteY3" fmla="*/ 1694340 h 2281567"/>
                    <a:gd name="connsiteX4" fmla="*/ 709607 w 1199867"/>
                    <a:gd name="connsiteY4" fmla="*/ 1472546 h 2281567"/>
                    <a:gd name="connsiteX5" fmla="*/ 719833 w 1199867"/>
                    <a:gd name="connsiteY5" fmla="*/ 1239390 h 2281567"/>
                    <a:gd name="connsiteX6" fmla="*/ 729377 w 1199867"/>
                    <a:gd name="connsiteY6" fmla="*/ 1058728 h 2281567"/>
                    <a:gd name="connsiteX7" fmla="*/ 740740 w 1199867"/>
                    <a:gd name="connsiteY7" fmla="*/ 851478 h 2281567"/>
                    <a:gd name="connsiteX8" fmla="*/ 721651 w 1199867"/>
                    <a:gd name="connsiteY8" fmla="*/ 836480 h 2281567"/>
                    <a:gd name="connsiteX9" fmla="*/ 648023 w 1199867"/>
                    <a:gd name="connsiteY9" fmla="*/ 817846 h 2281567"/>
                    <a:gd name="connsiteX10" fmla="*/ 643250 w 1199867"/>
                    <a:gd name="connsiteY10" fmla="*/ 806710 h 2281567"/>
                    <a:gd name="connsiteX11" fmla="*/ 647114 w 1199867"/>
                    <a:gd name="connsiteY11" fmla="*/ 783304 h 2281567"/>
                    <a:gd name="connsiteX12" fmla="*/ 668929 w 1199867"/>
                    <a:gd name="connsiteY12" fmla="*/ 722174 h 2281567"/>
                    <a:gd name="connsiteX13" fmla="*/ 694836 w 1199867"/>
                    <a:gd name="connsiteY13" fmla="*/ 709676 h 2281567"/>
                    <a:gd name="connsiteX14" fmla="*/ 722560 w 1199867"/>
                    <a:gd name="connsiteY14" fmla="*/ 726946 h 2281567"/>
                    <a:gd name="connsiteX15" fmla="*/ 734377 w 1199867"/>
                    <a:gd name="connsiteY15" fmla="*/ 729219 h 2281567"/>
                    <a:gd name="connsiteX16" fmla="*/ 774827 w 1199867"/>
                    <a:gd name="connsiteY16" fmla="*/ 715811 h 2281567"/>
                    <a:gd name="connsiteX17" fmla="*/ 776645 w 1199867"/>
                    <a:gd name="connsiteY17" fmla="*/ 706949 h 2281567"/>
                    <a:gd name="connsiteX18" fmla="*/ 747330 w 1199867"/>
                    <a:gd name="connsiteY18" fmla="*/ 685360 h 2281567"/>
                    <a:gd name="connsiteX19" fmla="*/ 618708 w 1199867"/>
                    <a:gd name="connsiteY19" fmla="*/ 581735 h 2281567"/>
                    <a:gd name="connsiteX20" fmla="*/ 361918 w 1199867"/>
                    <a:gd name="connsiteY20" fmla="*/ 326763 h 2281567"/>
                    <a:gd name="connsiteX21" fmla="*/ 26955 w 1199867"/>
                    <a:gd name="connsiteY21" fmla="*/ 32250 h 2281567"/>
                    <a:gd name="connsiteX22" fmla="*/ 3775 w 1199867"/>
                    <a:gd name="connsiteY22" fmla="*/ 11343 h 2281567"/>
                    <a:gd name="connsiteX23" fmla="*/ 594 w 1199867"/>
                    <a:gd name="connsiteY23" fmla="*/ 2708 h 2281567"/>
                    <a:gd name="connsiteX24" fmla="*/ 10366 w 1199867"/>
                    <a:gd name="connsiteY24" fmla="*/ 890 h 2281567"/>
                    <a:gd name="connsiteX25" fmla="*/ 54679 w 1199867"/>
                    <a:gd name="connsiteY25" fmla="*/ 22933 h 2281567"/>
                    <a:gd name="connsiteX26" fmla="*/ 632797 w 1199867"/>
                    <a:gd name="connsiteY26" fmla="*/ 497653 h 2281567"/>
                    <a:gd name="connsiteX27" fmla="*/ 815731 w 1199867"/>
                    <a:gd name="connsiteY27" fmla="*/ 659454 h 2281567"/>
                    <a:gd name="connsiteX28" fmla="*/ 840274 w 1199867"/>
                    <a:gd name="connsiteY28" fmla="*/ 675361 h 2281567"/>
                    <a:gd name="connsiteX29" fmla="*/ 866635 w 1199867"/>
                    <a:gd name="connsiteY29" fmla="*/ 664681 h 2281567"/>
                    <a:gd name="connsiteX30" fmla="*/ 885496 w 1199867"/>
                    <a:gd name="connsiteY30" fmla="*/ 624458 h 2281567"/>
                    <a:gd name="connsiteX31" fmla="*/ 926628 w 1199867"/>
                    <a:gd name="connsiteY31" fmla="*/ 572645 h 2281567"/>
                    <a:gd name="connsiteX32" fmla="*/ 1151603 w 1199867"/>
                    <a:gd name="connsiteY32" fmla="*/ 389029 h 2281567"/>
                    <a:gd name="connsiteX33" fmla="*/ 1190236 w 1199867"/>
                    <a:gd name="connsiteY33" fmla="*/ 359032 h 2281567"/>
                    <a:gd name="connsiteX34" fmla="*/ 1201598 w 1199867"/>
                    <a:gd name="connsiteY34" fmla="*/ 364941 h 2281567"/>
                    <a:gd name="connsiteX35" fmla="*/ 1192281 w 1199867"/>
                    <a:gd name="connsiteY35" fmla="*/ 388575 h 2281567"/>
                    <a:gd name="connsiteX36" fmla="*/ 1132969 w 1199867"/>
                    <a:gd name="connsiteY36" fmla="*/ 459703 h 2281567"/>
                    <a:gd name="connsiteX37" fmla="*/ 912312 w 1199867"/>
                    <a:gd name="connsiteY37" fmla="*/ 703313 h 2281567"/>
                    <a:gd name="connsiteX38" fmla="*/ 905949 w 1199867"/>
                    <a:gd name="connsiteY38" fmla="*/ 723083 h 2281567"/>
                    <a:gd name="connsiteX39" fmla="*/ 896177 w 1199867"/>
                    <a:gd name="connsiteY39" fmla="*/ 747399 h 2281567"/>
                    <a:gd name="connsiteX40" fmla="*/ 892087 w 1199867"/>
                    <a:gd name="connsiteY40" fmla="*/ 770123 h 2281567"/>
                    <a:gd name="connsiteX41" fmla="*/ 927992 w 1199867"/>
                    <a:gd name="connsiteY41" fmla="*/ 911244 h 2281567"/>
                    <a:gd name="connsiteX42" fmla="*/ 1003892 w 1199867"/>
                    <a:gd name="connsiteY42" fmla="*/ 1145309 h 2281567"/>
                    <a:gd name="connsiteX43" fmla="*/ 1092746 w 1199867"/>
                    <a:gd name="connsiteY43" fmla="*/ 1447776 h 2281567"/>
                    <a:gd name="connsiteX44" fmla="*/ 1173646 w 1199867"/>
                    <a:gd name="connsiteY44" fmla="*/ 1775467 h 2281567"/>
                    <a:gd name="connsiteX45" fmla="*/ 1181146 w 1199867"/>
                    <a:gd name="connsiteY45" fmla="*/ 1822053 h 2281567"/>
                    <a:gd name="connsiteX46" fmla="*/ 1179555 w 1199867"/>
                    <a:gd name="connsiteY46" fmla="*/ 1828871 h 2281567"/>
                    <a:gd name="connsiteX47" fmla="*/ 1174555 w 1199867"/>
                    <a:gd name="connsiteY47" fmla="*/ 1823871 h 2281567"/>
                    <a:gd name="connsiteX48" fmla="*/ 1149785 w 1199867"/>
                    <a:gd name="connsiteY48" fmla="*/ 1751606 h 2281567"/>
                    <a:gd name="connsiteX49" fmla="*/ 996393 w 1199867"/>
                    <a:gd name="connsiteY49" fmla="*/ 1234618 h 2281567"/>
                    <a:gd name="connsiteX50" fmla="*/ 853909 w 1199867"/>
                    <a:gd name="connsiteY50" fmla="*/ 834662 h 2281567"/>
                    <a:gd name="connsiteX51" fmla="*/ 839365 w 1199867"/>
                    <a:gd name="connsiteY51" fmla="*/ 801256 h 2281567"/>
                    <a:gd name="connsiteX52" fmla="*/ 821867 w 1199867"/>
                    <a:gd name="connsiteY52" fmla="*/ 785576 h 2281567"/>
                    <a:gd name="connsiteX53" fmla="*/ 811641 w 1199867"/>
                    <a:gd name="connsiteY53" fmla="*/ 804665 h 2281567"/>
                    <a:gd name="connsiteX54" fmla="*/ 810277 w 1199867"/>
                    <a:gd name="connsiteY54" fmla="*/ 844661 h 2281567"/>
                    <a:gd name="connsiteX55" fmla="*/ 818458 w 1199867"/>
                    <a:gd name="connsiteY55" fmla="*/ 1002143 h 2281567"/>
                    <a:gd name="connsiteX56" fmla="*/ 830275 w 1199867"/>
                    <a:gd name="connsiteY56" fmla="*/ 1220983 h 2281567"/>
                    <a:gd name="connsiteX57" fmla="*/ 837774 w 1199867"/>
                    <a:gd name="connsiteY57" fmla="*/ 1373239 h 2281567"/>
                    <a:gd name="connsiteX58" fmla="*/ 848228 w 1199867"/>
                    <a:gd name="connsiteY58" fmla="*/ 1760696 h 2281567"/>
                    <a:gd name="connsiteX59" fmla="*/ 855954 w 1199867"/>
                    <a:gd name="connsiteY59" fmla="*/ 2082252 h 2281567"/>
                    <a:gd name="connsiteX60" fmla="*/ 859817 w 1199867"/>
                    <a:gd name="connsiteY60" fmla="*/ 2241780 h 2281567"/>
                    <a:gd name="connsiteX61" fmla="*/ 859590 w 1199867"/>
                    <a:gd name="connsiteY61" fmla="*/ 2250642 h 2281567"/>
                    <a:gd name="connsiteX62" fmla="*/ 860272 w 1199867"/>
                    <a:gd name="connsiteY62" fmla="*/ 2275412 h 2281567"/>
                    <a:gd name="connsiteX63" fmla="*/ 854591 w 1199867"/>
                    <a:gd name="connsiteY63" fmla="*/ 2280866 h 2281567"/>
                    <a:gd name="connsiteX64" fmla="*/ 843910 w 1199867"/>
                    <a:gd name="connsiteY64" fmla="*/ 2280866 h 2281567"/>
                    <a:gd name="connsiteX65" fmla="*/ 722787 w 1199867"/>
                    <a:gd name="connsiteY65" fmla="*/ 2280866 h 2281567"/>
                    <a:gd name="connsiteX66" fmla="*/ 713243 w 1199867"/>
                    <a:gd name="connsiteY66" fmla="*/ 2281775 h 2281567"/>
                    <a:gd name="connsiteX67" fmla="*/ 680973 w 1199867"/>
                    <a:gd name="connsiteY67" fmla="*/ 2282003 h 2281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1199867" h="2281567">
                      <a:moveTo>
                        <a:pt x="680973" y="2282003"/>
                      </a:moveTo>
                      <a:cubicBezTo>
                        <a:pt x="683019" y="2220191"/>
                        <a:pt x="685291" y="2158607"/>
                        <a:pt x="687336" y="2096796"/>
                      </a:cubicBezTo>
                      <a:cubicBezTo>
                        <a:pt x="689382" y="2038620"/>
                        <a:pt x="691427" y="1980445"/>
                        <a:pt x="693472" y="1922269"/>
                      </a:cubicBezTo>
                      <a:cubicBezTo>
                        <a:pt x="696199" y="1846369"/>
                        <a:pt x="699153" y="1770241"/>
                        <a:pt x="701880" y="1694340"/>
                      </a:cubicBezTo>
                      <a:cubicBezTo>
                        <a:pt x="704607" y="1620484"/>
                        <a:pt x="706880" y="1546402"/>
                        <a:pt x="709607" y="1472546"/>
                      </a:cubicBezTo>
                      <a:cubicBezTo>
                        <a:pt x="712334" y="1394827"/>
                        <a:pt x="715515" y="1317109"/>
                        <a:pt x="719833" y="1239390"/>
                      </a:cubicBezTo>
                      <a:cubicBezTo>
                        <a:pt x="723242" y="1179169"/>
                        <a:pt x="726196" y="1118949"/>
                        <a:pt x="729377" y="1058728"/>
                      </a:cubicBezTo>
                      <a:cubicBezTo>
                        <a:pt x="733013" y="989645"/>
                        <a:pt x="736876" y="920561"/>
                        <a:pt x="740740" y="851478"/>
                      </a:cubicBezTo>
                      <a:cubicBezTo>
                        <a:pt x="741876" y="831253"/>
                        <a:pt x="740285" y="828753"/>
                        <a:pt x="721651" y="836480"/>
                      </a:cubicBezTo>
                      <a:cubicBezTo>
                        <a:pt x="691654" y="848978"/>
                        <a:pt x="670520" y="831935"/>
                        <a:pt x="648023" y="817846"/>
                      </a:cubicBezTo>
                      <a:cubicBezTo>
                        <a:pt x="644614" y="815573"/>
                        <a:pt x="643705" y="811028"/>
                        <a:pt x="643250" y="806710"/>
                      </a:cubicBezTo>
                      <a:cubicBezTo>
                        <a:pt x="642569" y="798529"/>
                        <a:pt x="644159" y="790576"/>
                        <a:pt x="647114" y="783304"/>
                      </a:cubicBezTo>
                      <a:cubicBezTo>
                        <a:pt x="655522" y="763306"/>
                        <a:pt x="661885" y="742626"/>
                        <a:pt x="668929" y="722174"/>
                      </a:cubicBezTo>
                      <a:cubicBezTo>
                        <a:pt x="673247" y="709676"/>
                        <a:pt x="682110" y="705585"/>
                        <a:pt x="694836" y="709676"/>
                      </a:cubicBezTo>
                      <a:cubicBezTo>
                        <a:pt x="705516" y="712857"/>
                        <a:pt x="714152" y="720129"/>
                        <a:pt x="722560" y="726946"/>
                      </a:cubicBezTo>
                      <a:cubicBezTo>
                        <a:pt x="726423" y="729901"/>
                        <a:pt x="729377" y="731037"/>
                        <a:pt x="734377" y="729219"/>
                      </a:cubicBezTo>
                      <a:cubicBezTo>
                        <a:pt x="747784" y="724219"/>
                        <a:pt x="761192" y="719902"/>
                        <a:pt x="774827" y="715811"/>
                      </a:cubicBezTo>
                      <a:cubicBezTo>
                        <a:pt x="781871" y="713766"/>
                        <a:pt x="780508" y="711039"/>
                        <a:pt x="776645" y="706949"/>
                      </a:cubicBezTo>
                      <a:cubicBezTo>
                        <a:pt x="768009" y="698086"/>
                        <a:pt x="757783" y="691496"/>
                        <a:pt x="747330" y="685360"/>
                      </a:cubicBezTo>
                      <a:cubicBezTo>
                        <a:pt x="699381" y="657181"/>
                        <a:pt x="657112" y="621731"/>
                        <a:pt x="618708" y="581735"/>
                      </a:cubicBezTo>
                      <a:cubicBezTo>
                        <a:pt x="535308" y="494699"/>
                        <a:pt x="449863" y="409481"/>
                        <a:pt x="361918" y="326763"/>
                      </a:cubicBezTo>
                      <a:cubicBezTo>
                        <a:pt x="253975" y="224729"/>
                        <a:pt x="139215" y="129739"/>
                        <a:pt x="26955" y="32250"/>
                      </a:cubicBezTo>
                      <a:cubicBezTo>
                        <a:pt x="19001" y="25433"/>
                        <a:pt x="11502" y="18388"/>
                        <a:pt x="3775" y="11343"/>
                      </a:cubicBezTo>
                      <a:cubicBezTo>
                        <a:pt x="1503" y="9071"/>
                        <a:pt x="-1224" y="6117"/>
                        <a:pt x="594" y="2708"/>
                      </a:cubicBezTo>
                      <a:cubicBezTo>
                        <a:pt x="2639" y="-1155"/>
                        <a:pt x="6957" y="-19"/>
                        <a:pt x="10366" y="890"/>
                      </a:cubicBezTo>
                      <a:cubicBezTo>
                        <a:pt x="26727" y="4980"/>
                        <a:pt x="41499" y="12934"/>
                        <a:pt x="54679" y="22933"/>
                      </a:cubicBezTo>
                      <a:cubicBezTo>
                        <a:pt x="252384" y="174734"/>
                        <a:pt x="447136" y="330854"/>
                        <a:pt x="632797" y="497653"/>
                      </a:cubicBezTo>
                      <a:cubicBezTo>
                        <a:pt x="693245" y="552193"/>
                        <a:pt x="754602" y="605596"/>
                        <a:pt x="815731" y="659454"/>
                      </a:cubicBezTo>
                      <a:cubicBezTo>
                        <a:pt x="823003" y="666044"/>
                        <a:pt x="831184" y="671498"/>
                        <a:pt x="840274" y="675361"/>
                      </a:cubicBezTo>
                      <a:cubicBezTo>
                        <a:pt x="853454" y="680815"/>
                        <a:pt x="861181" y="678088"/>
                        <a:pt x="866635" y="664681"/>
                      </a:cubicBezTo>
                      <a:cubicBezTo>
                        <a:pt x="872316" y="651046"/>
                        <a:pt x="879361" y="637865"/>
                        <a:pt x="885496" y="624458"/>
                      </a:cubicBezTo>
                      <a:cubicBezTo>
                        <a:pt x="895041" y="603778"/>
                        <a:pt x="909812" y="587644"/>
                        <a:pt x="926628" y="572645"/>
                      </a:cubicBezTo>
                      <a:cubicBezTo>
                        <a:pt x="998666" y="507880"/>
                        <a:pt x="1075703" y="449250"/>
                        <a:pt x="1151603" y="389029"/>
                      </a:cubicBezTo>
                      <a:cubicBezTo>
                        <a:pt x="1164329" y="378803"/>
                        <a:pt x="1177055" y="368577"/>
                        <a:pt x="1190236" y="359032"/>
                      </a:cubicBezTo>
                      <a:cubicBezTo>
                        <a:pt x="1197962" y="353351"/>
                        <a:pt x="1201143" y="355396"/>
                        <a:pt x="1201598" y="364941"/>
                      </a:cubicBezTo>
                      <a:cubicBezTo>
                        <a:pt x="1202052" y="374258"/>
                        <a:pt x="1197280" y="381530"/>
                        <a:pt x="1192281" y="388575"/>
                      </a:cubicBezTo>
                      <a:cubicBezTo>
                        <a:pt x="1174328" y="413799"/>
                        <a:pt x="1152967" y="436297"/>
                        <a:pt x="1132969" y="459703"/>
                      </a:cubicBezTo>
                      <a:cubicBezTo>
                        <a:pt x="1061841" y="543103"/>
                        <a:pt x="989803" y="625594"/>
                        <a:pt x="912312" y="703313"/>
                      </a:cubicBezTo>
                      <a:cubicBezTo>
                        <a:pt x="906403" y="709221"/>
                        <a:pt x="907539" y="716493"/>
                        <a:pt x="905949" y="723083"/>
                      </a:cubicBezTo>
                      <a:cubicBezTo>
                        <a:pt x="904131" y="731946"/>
                        <a:pt x="902086" y="740354"/>
                        <a:pt x="896177" y="747399"/>
                      </a:cubicBezTo>
                      <a:cubicBezTo>
                        <a:pt x="890496" y="753989"/>
                        <a:pt x="890496" y="762170"/>
                        <a:pt x="892087" y="770123"/>
                      </a:cubicBezTo>
                      <a:cubicBezTo>
                        <a:pt x="901631" y="817846"/>
                        <a:pt x="915720" y="864204"/>
                        <a:pt x="927992" y="911244"/>
                      </a:cubicBezTo>
                      <a:cubicBezTo>
                        <a:pt x="948444" y="990781"/>
                        <a:pt x="977077" y="1067818"/>
                        <a:pt x="1003892" y="1145309"/>
                      </a:cubicBezTo>
                      <a:cubicBezTo>
                        <a:pt x="1038434" y="1244617"/>
                        <a:pt x="1063659" y="1346878"/>
                        <a:pt x="1092746" y="1447776"/>
                      </a:cubicBezTo>
                      <a:cubicBezTo>
                        <a:pt x="1123879" y="1555946"/>
                        <a:pt x="1149558" y="1665480"/>
                        <a:pt x="1173646" y="1775467"/>
                      </a:cubicBezTo>
                      <a:cubicBezTo>
                        <a:pt x="1177055" y="1790693"/>
                        <a:pt x="1178646" y="1806373"/>
                        <a:pt x="1181146" y="1822053"/>
                      </a:cubicBezTo>
                      <a:cubicBezTo>
                        <a:pt x="1181600" y="1824553"/>
                        <a:pt x="1183191" y="1827962"/>
                        <a:pt x="1179555" y="1828871"/>
                      </a:cubicBezTo>
                      <a:cubicBezTo>
                        <a:pt x="1176146" y="1829780"/>
                        <a:pt x="1175464" y="1826371"/>
                        <a:pt x="1174555" y="1823871"/>
                      </a:cubicBezTo>
                      <a:cubicBezTo>
                        <a:pt x="1165465" y="1800010"/>
                        <a:pt x="1156603" y="1776149"/>
                        <a:pt x="1149785" y="1751606"/>
                      </a:cubicBezTo>
                      <a:cubicBezTo>
                        <a:pt x="1101836" y="1578444"/>
                        <a:pt x="1050478" y="1406190"/>
                        <a:pt x="996393" y="1234618"/>
                      </a:cubicBezTo>
                      <a:cubicBezTo>
                        <a:pt x="953671" y="1099633"/>
                        <a:pt x="908448" y="965557"/>
                        <a:pt x="853909" y="834662"/>
                      </a:cubicBezTo>
                      <a:cubicBezTo>
                        <a:pt x="849137" y="823527"/>
                        <a:pt x="844365" y="812392"/>
                        <a:pt x="839365" y="801256"/>
                      </a:cubicBezTo>
                      <a:cubicBezTo>
                        <a:pt x="835729" y="793530"/>
                        <a:pt x="830048" y="784440"/>
                        <a:pt x="821867" y="785576"/>
                      </a:cubicBezTo>
                      <a:cubicBezTo>
                        <a:pt x="815050" y="786485"/>
                        <a:pt x="813459" y="797620"/>
                        <a:pt x="811641" y="804665"/>
                      </a:cubicBezTo>
                      <a:cubicBezTo>
                        <a:pt x="808459" y="817846"/>
                        <a:pt x="809596" y="831253"/>
                        <a:pt x="810277" y="844661"/>
                      </a:cubicBezTo>
                      <a:cubicBezTo>
                        <a:pt x="813004" y="897155"/>
                        <a:pt x="815731" y="949649"/>
                        <a:pt x="818458" y="1002143"/>
                      </a:cubicBezTo>
                      <a:cubicBezTo>
                        <a:pt x="822322" y="1075090"/>
                        <a:pt x="826412" y="1148036"/>
                        <a:pt x="830275" y="1220983"/>
                      </a:cubicBezTo>
                      <a:cubicBezTo>
                        <a:pt x="833002" y="1271659"/>
                        <a:pt x="836184" y="1322336"/>
                        <a:pt x="837774" y="1373239"/>
                      </a:cubicBezTo>
                      <a:cubicBezTo>
                        <a:pt x="841638" y="1502316"/>
                        <a:pt x="844819" y="1631620"/>
                        <a:pt x="848228" y="1760696"/>
                      </a:cubicBezTo>
                      <a:cubicBezTo>
                        <a:pt x="850955" y="1867957"/>
                        <a:pt x="853227" y="1974991"/>
                        <a:pt x="855954" y="2082252"/>
                      </a:cubicBezTo>
                      <a:cubicBezTo>
                        <a:pt x="857318" y="2135428"/>
                        <a:pt x="858454" y="2188604"/>
                        <a:pt x="859817" y="2241780"/>
                      </a:cubicBezTo>
                      <a:cubicBezTo>
                        <a:pt x="859817" y="2244734"/>
                        <a:pt x="859590" y="2247688"/>
                        <a:pt x="859590" y="2250642"/>
                      </a:cubicBezTo>
                      <a:cubicBezTo>
                        <a:pt x="861181" y="2258823"/>
                        <a:pt x="859817" y="2267232"/>
                        <a:pt x="860272" y="2275412"/>
                      </a:cubicBezTo>
                      <a:cubicBezTo>
                        <a:pt x="860499" y="2279730"/>
                        <a:pt x="858681" y="2281094"/>
                        <a:pt x="854591" y="2280866"/>
                      </a:cubicBezTo>
                      <a:cubicBezTo>
                        <a:pt x="850955" y="2280639"/>
                        <a:pt x="847546" y="2280866"/>
                        <a:pt x="843910" y="2280866"/>
                      </a:cubicBezTo>
                      <a:cubicBezTo>
                        <a:pt x="803460" y="2280866"/>
                        <a:pt x="763237" y="2280866"/>
                        <a:pt x="722787" y="2280866"/>
                      </a:cubicBezTo>
                      <a:cubicBezTo>
                        <a:pt x="719606" y="2280866"/>
                        <a:pt x="716197" y="2279957"/>
                        <a:pt x="713243" y="2281775"/>
                      </a:cubicBezTo>
                      <a:cubicBezTo>
                        <a:pt x="702562" y="2282003"/>
                        <a:pt x="691654" y="2282003"/>
                        <a:pt x="680973" y="2282003"/>
                      </a:cubicBezTo>
                      <a:close/>
                    </a:path>
                  </a:pathLst>
                </a:custGeom>
                <a:grpFill/>
                <a:ln w="22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xmlns="" id="{C17FB587-1F4F-4C8F-BC5F-EB3A55FF2F1D}"/>
                    </a:ext>
                  </a:extLst>
                </p:cNvPr>
                <p:cNvSpPr/>
                <p:nvPr/>
              </p:nvSpPr>
              <p:spPr>
                <a:xfrm>
                  <a:off x="2570741" y="1923157"/>
                  <a:ext cx="659018" cy="1245317"/>
                </a:xfrm>
                <a:custGeom>
                  <a:avLst/>
                  <a:gdLst>
                    <a:gd name="connsiteX0" fmla="*/ 0 w 659018"/>
                    <a:gd name="connsiteY0" fmla="*/ 221 h 1245317"/>
                    <a:gd name="connsiteX1" fmla="*/ 31360 w 659018"/>
                    <a:gd name="connsiteY1" fmla="*/ 12720 h 1245317"/>
                    <a:gd name="connsiteX2" fmla="*/ 323373 w 659018"/>
                    <a:gd name="connsiteY2" fmla="*/ 249285 h 1245317"/>
                    <a:gd name="connsiteX3" fmla="*/ 440406 w 659018"/>
                    <a:gd name="connsiteY3" fmla="*/ 352228 h 1245317"/>
                    <a:gd name="connsiteX4" fmla="*/ 461995 w 659018"/>
                    <a:gd name="connsiteY4" fmla="*/ 367908 h 1245317"/>
                    <a:gd name="connsiteX5" fmla="*/ 475857 w 659018"/>
                    <a:gd name="connsiteY5" fmla="*/ 363136 h 1245317"/>
                    <a:gd name="connsiteX6" fmla="*/ 547667 w 659018"/>
                    <a:gd name="connsiteY6" fmla="*/ 279509 h 1245317"/>
                    <a:gd name="connsiteX7" fmla="*/ 648792 w 659018"/>
                    <a:gd name="connsiteY7" fmla="*/ 199290 h 1245317"/>
                    <a:gd name="connsiteX8" fmla="*/ 659018 w 659018"/>
                    <a:gd name="connsiteY8" fmla="*/ 194973 h 1245317"/>
                    <a:gd name="connsiteX9" fmla="*/ 657655 w 659018"/>
                    <a:gd name="connsiteY9" fmla="*/ 208153 h 1245317"/>
                    <a:gd name="connsiteX10" fmla="*/ 641747 w 659018"/>
                    <a:gd name="connsiteY10" fmla="*/ 228605 h 1245317"/>
                    <a:gd name="connsiteX11" fmla="*/ 503126 w 659018"/>
                    <a:gd name="connsiteY11" fmla="*/ 381998 h 1245317"/>
                    <a:gd name="connsiteX12" fmla="*/ 498809 w 659018"/>
                    <a:gd name="connsiteY12" fmla="*/ 390406 h 1245317"/>
                    <a:gd name="connsiteX13" fmla="*/ 491991 w 659018"/>
                    <a:gd name="connsiteY13" fmla="*/ 409495 h 1245317"/>
                    <a:gd name="connsiteX14" fmla="*/ 491309 w 659018"/>
                    <a:gd name="connsiteY14" fmla="*/ 424038 h 1245317"/>
                    <a:gd name="connsiteX15" fmla="*/ 539031 w 659018"/>
                    <a:gd name="connsiteY15" fmla="*/ 587657 h 1245317"/>
                    <a:gd name="connsiteX16" fmla="*/ 646065 w 659018"/>
                    <a:gd name="connsiteY16" fmla="*/ 972614 h 1245317"/>
                    <a:gd name="connsiteX17" fmla="*/ 649019 w 659018"/>
                    <a:gd name="connsiteY17" fmla="*/ 991930 h 1245317"/>
                    <a:gd name="connsiteX18" fmla="*/ 648565 w 659018"/>
                    <a:gd name="connsiteY18" fmla="*/ 998293 h 1245317"/>
                    <a:gd name="connsiteX19" fmla="*/ 643565 w 659018"/>
                    <a:gd name="connsiteY19" fmla="*/ 989431 h 1245317"/>
                    <a:gd name="connsiteX20" fmla="*/ 600843 w 659018"/>
                    <a:gd name="connsiteY20" fmla="*/ 846492 h 1245317"/>
                    <a:gd name="connsiteX21" fmla="*/ 465403 w 659018"/>
                    <a:gd name="connsiteY21" fmla="*/ 446081 h 1245317"/>
                    <a:gd name="connsiteX22" fmla="*/ 462676 w 659018"/>
                    <a:gd name="connsiteY22" fmla="*/ 439491 h 1245317"/>
                    <a:gd name="connsiteX23" fmla="*/ 451996 w 659018"/>
                    <a:gd name="connsiteY23" fmla="*/ 429038 h 1245317"/>
                    <a:gd name="connsiteX24" fmla="*/ 445633 w 659018"/>
                    <a:gd name="connsiteY24" fmla="*/ 443582 h 1245317"/>
                    <a:gd name="connsiteX25" fmla="*/ 448132 w 659018"/>
                    <a:gd name="connsiteY25" fmla="*/ 511301 h 1245317"/>
                    <a:gd name="connsiteX26" fmla="*/ 454268 w 659018"/>
                    <a:gd name="connsiteY26" fmla="*/ 623335 h 1245317"/>
                    <a:gd name="connsiteX27" fmla="*/ 462449 w 659018"/>
                    <a:gd name="connsiteY27" fmla="*/ 808541 h 1245317"/>
                    <a:gd name="connsiteX28" fmla="*/ 466994 w 659018"/>
                    <a:gd name="connsiteY28" fmla="*/ 985795 h 1245317"/>
                    <a:gd name="connsiteX29" fmla="*/ 473130 w 659018"/>
                    <a:gd name="connsiteY29" fmla="*/ 1237131 h 1245317"/>
                    <a:gd name="connsiteX30" fmla="*/ 464040 w 659018"/>
                    <a:gd name="connsiteY30" fmla="*/ 1246448 h 1245317"/>
                    <a:gd name="connsiteX31" fmla="*/ 382003 w 659018"/>
                    <a:gd name="connsiteY31" fmla="*/ 1246448 h 1245317"/>
                    <a:gd name="connsiteX32" fmla="*/ 374277 w 659018"/>
                    <a:gd name="connsiteY32" fmla="*/ 1238494 h 1245317"/>
                    <a:gd name="connsiteX33" fmla="*/ 380867 w 659018"/>
                    <a:gd name="connsiteY33" fmla="*/ 1067604 h 1245317"/>
                    <a:gd name="connsiteX34" fmla="*/ 387003 w 659018"/>
                    <a:gd name="connsiteY34" fmla="*/ 894896 h 1245317"/>
                    <a:gd name="connsiteX35" fmla="*/ 398820 w 659018"/>
                    <a:gd name="connsiteY35" fmla="*/ 623335 h 1245317"/>
                    <a:gd name="connsiteX36" fmla="*/ 407455 w 659018"/>
                    <a:gd name="connsiteY36" fmla="*/ 464034 h 1245317"/>
                    <a:gd name="connsiteX37" fmla="*/ 397456 w 659018"/>
                    <a:gd name="connsiteY37" fmla="*/ 456308 h 1245317"/>
                    <a:gd name="connsiteX38" fmla="*/ 357233 w 659018"/>
                    <a:gd name="connsiteY38" fmla="*/ 446763 h 1245317"/>
                    <a:gd name="connsiteX39" fmla="*/ 354506 w 659018"/>
                    <a:gd name="connsiteY39" fmla="*/ 433810 h 1245317"/>
                    <a:gd name="connsiteX40" fmla="*/ 369277 w 659018"/>
                    <a:gd name="connsiteY40" fmla="*/ 391996 h 1245317"/>
                    <a:gd name="connsiteX41" fmla="*/ 382231 w 659018"/>
                    <a:gd name="connsiteY41" fmla="*/ 387451 h 1245317"/>
                    <a:gd name="connsiteX42" fmla="*/ 387912 w 659018"/>
                    <a:gd name="connsiteY42" fmla="*/ 389724 h 1245317"/>
                    <a:gd name="connsiteX43" fmla="*/ 429725 w 659018"/>
                    <a:gd name="connsiteY43" fmla="*/ 389497 h 1245317"/>
                    <a:gd name="connsiteX44" fmla="*/ 414954 w 659018"/>
                    <a:gd name="connsiteY44" fmla="*/ 376089 h 1245317"/>
                    <a:gd name="connsiteX45" fmla="*/ 341326 w 659018"/>
                    <a:gd name="connsiteY45" fmla="*/ 317686 h 1245317"/>
                    <a:gd name="connsiteX46" fmla="*/ 149529 w 659018"/>
                    <a:gd name="connsiteY46" fmla="*/ 132707 h 1245317"/>
                    <a:gd name="connsiteX47" fmla="*/ 15453 w 659018"/>
                    <a:gd name="connsiteY47" fmla="*/ 17265 h 1245317"/>
                    <a:gd name="connsiteX48" fmla="*/ 0 w 659018"/>
                    <a:gd name="connsiteY48" fmla="*/ 3857 h 1245317"/>
                    <a:gd name="connsiteX49" fmla="*/ 0 w 659018"/>
                    <a:gd name="connsiteY49" fmla="*/ 221 h 124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659018" h="1245317">
                      <a:moveTo>
                        <a:pt x="0" y="221"/>
                      </a:moveTo>
                      <a:cubicBezTo>
                        <a:pt x="12726" y="-1369"/>
                        <a:pt x="22270" y="5903"/>
                        <a:pt x="31360" y="12720"/>
                      </a:cubicBezTo>
                      <a:cubicBezTo>
                        <a:pt x="130895" y="88848"/>
                        <a:pt x="229520" y="166339"/>
                        <a:pt x="323373" y="249285"/>
                      </a:cubicBezTo>
                      <a:cubicBezTo>
                        <a:pt x="362233" y="283827"/>
                        <a:pt x="401319" y="318141"/>
                        <a:pt x="440406" y="352228"/>
                      </a:cubicBezTo>
                      <a:cubicBezTo>
                        <a:pt x="446996" y="358137"/>
                        <a:pt x="453586" y="364045"/>
                        <a:pt x="461995" y="367908"/>
                      </a:cubicBezTo>
                      <a:cubicBezTo>
                        <a:pt x="468585" y="370862"/>
                        <a:pt x="473811" y="369499"/>
                        <a:pt x="475857" y="363136"/>
                      </a:cubicBezTo>
                      <a:cubicBezTo>
                        <a:pt x="487901" y="324958"/>
                        <a:pt x="519034" y="302915"/>
                        <a:pt x="547667" y="279509"/>
                      </a:cubicBezTo>
                      <a:cubicBezTo>
                        <a:pt x="581072" y="252239"/>
                        <a:pt x="614932" y="225878"/>
                        <a:pt x="648792" y="199290"/>
                      </a:cubicBezTo>
                      <a:cubicBezTo>
                        <a:pt x="651746" y="197018"/>
                        <a:pt x="655155" y="191564"/>
                        <a:pt x="659018" y="194973"/>
                      </a:cubicBezTo>
                      <a:cubicBezTo>
                        <a:pt x="662881" y="198381"/>
                        <a:pt x="659927" y="203835"/>
                        <a:pt x="657655" y="208153"/>
                      </a:cubicBezTo>
                      <a:cubicBezTo>
                        <a:pt x="653564" y="215879"/>
                        <a:pt x="647429" y="222015"/>
                        <a:pt x="641747" y="228605"/>
                      </a:cubicBezTo>
                      <a:cubicBezTo>
                        <a:pt x="596752" y="280872"/>
                        <a:pt x="551757" y="332912"/>
                        <a:pt x="503126" y="381998"/>
                      </a:cubicBezTo>
                      <a:cubicBezTo>
                        <a:pt x="500854" y="384270"/>
                        <a:pt x="499263" y="386770"/>
                        <a:pt x="498809" y="390406"/>
                      </a:cubicBezTo>
                      <a:cubicBezTo>
                        <a:pt x="497672" y="396996"/>
                        <a:pt x="496309" y="403586"/>
                        <a:pt x="491991" y="409495"/>
                      </a:cubicBezTo>
                      <a:cubicBezTo>
                        <a:pt x="488582" y="413812"/>
                        <a:pt x="490173" y="419266"/>
                        <a:pt x="491309" y="424038"/>
                      </a:cubicBezTo>
                      <a:cubicBezTo>
                        <a:pt x="504263" y="479487"/>
                        <a:pt x="520170" y="534026"/>
                        <a:pt x="539031" y="587657"/>
                      </a:cubicBezTo>
                      <a:cubicBezTo>
                        <a:pt x="583118" y="713552"/>
                        <a:pt x="617205" y="842401"/>
                        <a:pt x="646065" y="972614"/>
                      </a:cubicBezTo>
                      <a:cubicBezTo>
                        <a:pt x="647429" y="978977"/>
                        <a:pt x="648110" y="985568"/>
                        <a:pt x="649019" y="991930"/>
                      </a:cubicBezTo>
                      <a:cubicBezTo>
                        <a:pt x="649247" y="993976"/>
                        <a:pt x="650156" y="996021"/>
                        <a:pt x="648565" y="998293"/>
                      </a:cubicBezTo>
                      <a:cubicBezTo>
                        <a:pt x="644929" y="996475"/>
                        <a:pt x="644702" y="992612"/>
                        <a:pt x="643565" y="989431"/>
                      </a:cubicBezTo>
                      <a:cubicBezTo>
                        <a:pt x="626522" y="942618"/>
                        <a:pt x="615387" y="893987"/>
                        <a:pt x="600843" y="846492"/>
                      </a:cubicBezTo>
                      <a:cubicBezTo>
                        <a:pt x="559711" y="711734"/>
                        <a:pt x="520397" y="576294"/>
                        <a:pt x="465403" y="446081"/>
                      </a:cubicBezTo>
                      <a:cubicBezTo>
                        <a:pt x="464494" y="443809"/>
                        <a:pt x="463585" y="441764"/>
                        <a:pt x="462676" y="439491"/>
                      </a:cubicBezTo>
                      <a:cubicBezTo>
                        <a:pt x="460177" y="434719"/>
                        <a:pt x="457222" y="427674"/>
                        <a:pt x="451996" y="429038"/>
                      </a:cubicBezTo>
                      <a:cubicBezTo>
                        <a:pt x="447223" y="430401"/>
                        <a:pt x="445860" y="437673"/>
                        <a:pt x="445633" y="443582"/>
                      </a:cubicBezTo>
                      <a:cubicBezTo>
                        <a:pt x="444724" y="466079"/>
                        <a:pt x="446996" y="488804"/>
                        <a:pt x="448132" y="511301"/>
                      </a:cubicBezTo>
                      <a:cubicBezTo>
                        <a:pt x="449950" y="548570"/>
                        <a:pt x="452677" y="586066"/>
                        <a:pt x="454268" y="623335"/>
                      </a:cubicBezTo>
                      <a:cubicBezTo>
                        <a:pt x="456995" y="685146"/>
                        <a:pt x="461540" y="746730"/>
                        <a:pt x="462449" y="808541"/>
                      </a:cubicBezTo>
                      <a:cubicBezTo>
                        <a:pt x="463358" y="867626"/>
                        <a:pt x="465403" y="926710"/>
                        <a:pt x="466994" y="985795"/>
                      </a:cubicBezTo>
                      <a:cubicBezTo>
                        <a:pt x="469039" y="1069649"/>
                        <a:pt x="470857" y="1153276"/>
                        <a:pt x="473130" y="1237131"/>
                      </a:cubicBezTo>
                      <a:cubicBezTo>
                        <a:pt x="473357" y="1244857"/>
                        <a:pt x="471312" y="1246448"/>
                        <a:pt x="464040" y="1246448"/>
                      </a:cubicBezTo>
                      <a:cubicBezTo>
                        <a:pt x="436770" y="1245993"/>
                        <a:pt x="409273" y="1246221"/>
                        <a:pt x="382003" y="1246448"/>
                      </a:cubicBezTo>
                      <a:cubicBezTo>
                        <a:pt x="375640" y="1246448"/>
                        <a:pt x="374050" y="1244630"/>
                        <a:pt x="374277" y="1238494"/>
                      </a:cubicBezTo>
                      <a:cubicBezTo>
                        <a:pt x="376549" y="1181455"/>
                        <a:pt x="378822" y="1124416"/>
                        <a:pt x="380867" y="1067604"/>
                      </a:cubicBezTo>
                      <a:cubicBezTo>
                        <a:pt x="382912" y="1010110"/>
                        <a:pt x="384730" y="952389"/>
                        <a:pt x="387003" y="894896"/>
                      </a:cubicBezTo>
                      <a:cubicBezTo>
                        <a:pt x="390184" y="804451"/>
                        <a:pt x="393366" y="713779"/>
                        <a:pt x="398820" y="623335"/>
                      </a:cubicBezTo>
                      <a:cubicBezTo>
                        <a:pt x="402001" y="570386"/>
                        <a:pt x="404728" y="517210"/>
                        <a:pt x="407455" y="464034"/>
                      </a:cubicBezTo>
                      <a:cubicBezTo>
                        <a:pt x="407910" y="454490"/>
                        <a:pt x="406092" y="452672"/>
                        <a:pt x="397456" y="456308"/>
                      </a:cubicBezTo>
                      <a:cubicBezTo>
                        <a:pt x="381322" y="463125"/>
                        <a:pt x="369277" y="454717"/>
                        <a:pt x="357233" y="446763"/>
                      </a:cubicBezTo>
                      <a:cubicBezTo>
                        <a:pt x="352688" y="443809"/>
                        <a:pt x="352916" y="438355"/>
                        <a:pt x="354506" y="433810"/>
                      </a:cubicBezTo>
                      <a:cubicBezTo>
                        <a:pt x="359051" y="419721"/>
                        <a:pt x="364051" y="405859"/>
                        <a:pt x="369277" y="391996"/>
                      </a:cubicBezTo>
                      <a:cubicBezTo>
                        <a:pt x="371550" y="386088"/>
                        <a:pt x="377004" y="386088"/>
                        <a:pt x="382231" y="387451"/>
                      </a:cubicBezTo>
                      <a:cubicBezTo>
                        <a:pt x="384276" y="387906"/>
                        <a:pt x="386548" y="388361"/>
                        <a:pt x="387912" y="389724"/>
                      </a:cubicBezTo>
                      <a:cubicBezTo>
                        <a:pt x="402001" y="404722"/>
                        <a:pt x="415409" y="393360"/>
                        <a:pt x="429725" y="389497"/>
                      </a:cubicBezTo>
                      <a:cubicBezTo>
                        <a:pt x="425862" y="382679"/>
                        <a:pt x="420408" y="379271"/>
                        <a:pt x="414954" y="376089"/>
                      </a:cubicBezTo>
                      <a:cubicBezTo>
                        <a:pt x="387457" y="360182"/>
                        <a:pt x="363369" y="340184"/>
                        <a:pt x="341326" y="317686"/>
                      </a:cubicBezTo>
                      <a:cubicBezTo>
                        <a:pt x="279287" y="254057"/>
                        <a:pt x="216340" y="191337"/>
                        <a:pt x="149529" y="132707"/>
                      </a:cubicBezTo>
                      <a:cubicBezTo>
                        <a:pt x="104988" y="93620"/>
                        <a:pt x="59993" y="55670"/>
                        <a:pt x="15453" y="17265"/>
                      </a:cubicBezTo>
                      <a:cubicBezTo>
                        <a:pt x="10226" y="12720"/>
                        <a:pt x="5227" y="8402"/>
                        <a:pt x="0" y="3857"/>
                      </a:cubicBezTo>
                      <a:cubicBezTo>
                        <a:pt x="0" y="2721"/>
                        <a:pt x="0" y="1358"/>
                        <a:pt x="0" y="221"/>
                      </a:cubicBezTo>
                      <a:close/>
                    </a:path>
                  </a:pathLst>
                </a:custGeom>
                <a:grpFill/>
                <a:ln w="22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xmlns="" id="{56317DEA-9FD1-46F6-AE9E-C8217E92C2A9}"/>
                    </a:ext>
                  </a:extLst>
                </p:cNvPr>
                <p:cNvSpPr/>
                <p:nvPr/>
              </p:nvSpPr>
              <p:spPr>
                <a:xfrm>
                  <a:off x="3298161" y="3147335"/>
                  <a:ext cx="147711" cy="29542"/>
                </a:xfrm>
                <a:custGeom>
                  <a:avLst/>
                  <a:gdLst>
                    <a:gd name="connsiteX0" fmla="*/ 0 w 147710"/>
                    <a:gd name="connsiteY0" fmla="*/ 31133 h 29542"/>
                    <a:gd name="connsiteX1" fmla="*/ 12044 w 147710"/>
                    <a:gd name="connsiteY1" fmla="*/ 29315 h 29542"/>
                    <a:gd name="connsiteX2" fmla="*/ 134531 w 147710"/>
                    <a:gd name="connsiteY2" fmla="*/ 29315 h 29542"/>
                    <a:gd name="connsiteX3" fmla="*/ 146120 w 147710"/>
                    <a:gd name="connsiteY3" fmla="*/ 17725 h 29542"/>
                    <a:gd name="connsiteX4" fmla="*/ 146347 w 147710"/>
                    <a:gd name="connsiteY4" fmla="*/ 0 h 29542"/>
                    <a:gd name="connsiteX5" fmla="*/ 147938 w 147710"/>
                    <a:gd name="connsiteY5" fmla="*/ 31133 h 29542"/>
                    <a:gd name="connsiteX6" fmla="*/ 0 w 147710"/>
                    <a:gd name="connsiteY6" fmla="*/ 31133 h 29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7710" h="29542">
                      <a:moveTo>
                        <a:pt x="0" y="31133"/>
                      </a:moveTo>
                      <a:cubicBezTo>
                        <a:pt x="3863" y="28860"/>
                        <a:pt x="7954" y="29315"/>
                        <a:pt x="12044" y="29315"/>
                      </a:cubicBezTo>
                      <a:cubicBezTo>
                        <a:pt x="52949" y="29315"/>
                        <a:pt x="93626" y="29315"/>
                        <a:pt x="134531" y="29315"/>
                      </a:cubicBezTo>
                      <a:cubicBezTo>
                        <a:pt x="145439" y="29315"/>
                        <a:pt x="145893" y="28633"/>
                        <a:pt x="146120" y="17725"/>
                      </a:cubicBezTo>
                      <a:cubicBezTo>
                        <a:pt x="146120" y="11817"/>
                        <a:pt x="146347" y="5908"/>
                        <a:pt x="146347" y="0"/>
                      </a:cubicBezTo>
                      <a:cubicBezTo>
                        <a:pt x="148620" y="10226"/>
                        <a:pt x="147256" y="20907"/>
                        <a:pt x="147938" y="31133"/>
                      </a:cubicBezTo>
                      <a:cubicBezTo>
                        <a:pt x="98625" y="31133"/>
                        <a:pt x="49313" y="31133"/>
                        <a:pt x="0" y="31133"/>
                      </a:cubicBezTo>
                      <a:close/>
                    </a:path>
                  </a:pathLst>
                </a:custGeom>
                <a:grpFill/>
                <a:ln w="22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aphic 44">
                <a:extLst>
                  <a:ext uri="{FF2B5EF4-FFF2-40B4-BE49-F238E27FC236}">
                    <a16:creationId xmlns:a16="http://schemas.microsoft.com/office/drawing/2014/main" xmlns="" id="{EC78BFA3-06E2-49E9-B6C1-584B7FC05DCE}"/>
                  </a:ext>
                </a:extLst>
              </p:cNvPr>
              <p:cNvGrpSpPr/>
              <p:nvPr/>
            </p:nvGrpSpPr>
            <p:grpSpPr>
              <a:xfrm>
                <a:off x="3897923" y="1157375"/>
                <a:ext cx="1006670" cy="1889153"/>
                <a:chOff x="2570741" y="896446"/>
                <a:chExt cx="1215775" cy="2281567"/>
              </a:xfrm>
              <a:solidFill>
                <a:schemeClr val="accent1"/>
              </a:solidFill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ABD907D6-EE8C-4596-90FB-42E17C4BB064}"/>
                    </a:ext>
                  </a:extLst>
                </p:cNvPr>
                <p:cNvSpPr/>
                <p:nvPr/>
              </p:nvSpPr>
              <p:spPr>
                <a:xfrm>
                  <a:off x="2584918" y="896465"/>
                  <a:ext cx="1199868" cy="2281567"/>
                </a:xfrm>
                <a:custGeom>
                  <a:avLst/>
                  <a:gdLst>
                    <a:gd name="connsiteX0" fmla="*/ 680973 w 1199867"/>
                    <a:gd name="connsiteY0" fmla="*/ 2282003 h 2281567"/>
                    <a:gd name="connsiteX1" fmla="*/ 687336 w 1199867"/>
                    <a:gd name="connsiteY1" fmla="*/ 2096796 h 2281567"/>
                    <a:gd name="connsiteX2" fmla="*/ 693472 w 1199867"/>
                    <a:gd name="connsiteY2" fmla="*/ 1922269 h 2281567"/>
                    <a:gd name="connsiteX3" fmla="*/ 701880 w 1199867"/>
                    <a:gd name="connsiteY3" fmla="*/ 1694340 h 2281567"/>
                    <a:gd name="connsiteX4" fmla="*/ 709607 w 1199867"/>
                    <a:gd name="connsiteY4" fmla="*/ 1472546 h 2281567"/>
                    <a:gd name="connsiteX5" fmla="*/ 719833 w 1199867"/>
                    <a:gd name="connsiteY5" fmla="*/ 1239390 h 2281567"/>
                    <a:gd name="connsiteX6" fmla="*/ 729377 w 1199867"/>
                    <a:gd name="connsiteY6" fmla="*/ 1058728 h 2281567"/>
                    <a:gd name="connsiteX7" fmla="*/ 740740 w 1199867"/>
                    <a:gd name="connsiteY7" fmla="*/ 851478 h 2281567"/>
                    <a:gd name="connsiteX8" fmla="*/ 721651 w 1199867"/>
                    <a:gd name="connsiteY8" fmla="*/ 836480 h 2281567"/>
                    <a:gd name="connsiteX9" fmla="*/ 648023 w 1199867"/>
                    <a:gd name="connsiteY9" fmla="*/ 817846 h 2281567"/>
                    <a:gd name="connsiteX10" fmla="*/ 643250 w 1199867"/>
                    <a:gd name="connsiteY10" fmla="*/ 806710 h 2281567"/>
                    <a:gd name="connsiteX11" fmla="*/ 647114 w 1199867"/>
                    <a:gd name="connsiteY11" fmla="*/ 783304 h 2281567"/>
                    <a:gd name="connsiteX12" fmla="*/ 668929 w 1199867"/>
                    <a:gd name="connsiteY12" fmla="*/ 722174 h 2281567"/>
                    <a:gd name="connsiteX13" fmla="*/ 694836 w 1199867"/>
                    <a:gd name="connsiteY13" fmla="*/ 709676 h 2281567"/>
                    <a:gd name="connsiteX14" fmla="*/ 722560 w 1199867"/>
                    <a:gd name="connsiteY14" fmla="*/ 726946 h 2281567"/>
                    <a:gd name="connsiteX15" fmla="*/ 734377 w 1199867"/>
                    <a:gd name="connsiteY15" fmla="*/ 729219 h 2281567"/>
                    <a:gd name="connsiteX16" fmla="*/ 774827 w 1199867"/>
                    <a:gd name="connsiteY16" fmla="*/ 715811 h 2281567"/>
                    <a:gd name="connsiteX17" fmla="*/ 776645 w 1199867"/>
                    <a:gd name="connsiteY17" fmla="*/ 706949 h 2281567"/>
                    <a:gd name="connsiteX18" fmla="*/ 747330 w 1199867"/>
                    <a:gd name="connsiteY18" fmla="*/ 685360 h 2281567"/>
                    <a:gd name="connsiteX19" fmla="*/ 618708 w 1199867"/>
                    <a:gd name="connsiteY19" fmla="*/ 581735 h 2281567"/>
                    <a:gd name="connsiteX20" fmla="*/ 361918 w 1199867"/>
                    <a:gd name="connsiteY20" fmla="*/ 326763 h 2281567"/>
                    <a:gd name="connsiteX21" fmla="*/ 26955 w 1199867"/>
                    <a:gd name="connsiteY21" fmla="*/ 32250 h 2281567"/>
                    <a:gd name="connsiteX22" fmla="*/ 3775 w 1199867"/>
                    <a:gd name="connsiteY22" fmla="*/ 11343 h 2281567"/>
                    <a:gd name="connsiteX23" fmla="*/ 594 w 1199867"/>
                    <a:gd name="connsiteY23" fmla="*/ 2708 h 2281567"/>
                    <a:gd name="connsiteX24" fmla="*/ 10366 w 1199867"/>
                    <a:gd name="connsiteY24" fmla="*/ 890 h 2281567"/>
                    <a:gd name="connsiteX25" fmla="*/ 54679 w 1199867"/>
                    <a:gd name="connsiteY25" fmla="*/ 22933 h 2281567"/>
                    <a:gd name="connsiteX26" fmla="*/ 632797 w 1199867"/>
                    <a:gd name="connsiteY26" fmla="*/ 497653 h 2281567"/>
                    <a:gd name="connsiteX27" fmla="*/ 815731 w 1199867"/>
                    <a:gd name="connsiteY27" fmla="*/ 659454 h 2281567"/>
                    <a:gd name="connsiteX28" fmla="*/ 840274 w 1199867"/>
                    <a:gd name="connsiteY28" fmla="*/ 675361 h 2281567"/>
                    <a:gd name="connsiteX29" fmla="*/ 866635 w 1199867"/>
                    <a:gd name="connsiteY29" fmla="*/ 664681 h 2281567"/>
                    <a:gd name="connsiteX30" fmla="*/ 885496 w 1199867"/>
                    <a:gd name="connsiteY30" fmla="*/ 624458 h 2281567"/>
                    <a:gd name="connsiteX31" fmla="*/ 926628 w 1199867"/>
                    <a:gd name="connsiteY31" fmla="*/ 572645 h 2281567"/>
                    <a:gd name="connsiteX32" fmla="*/ 1151603 w 1199867"/>
                    <a:gd name="connsiteY32" fmla="*/ 389029 h 2281567"/>
                    <a:gd name="connsiteX33" fmla="*/ 1190236 w 1199867"/>
                    <a:gd name="connsiteY33" fmla="*/ 359032 h 2281567"/>
                    <a:gd name="connsiteX34" fmla="*/ 1201598 w 1199867"/>
                    <a:gd name="connsiteY34" fmla="*/ 364941 h 2281567"/>
                    <a:gd name="connsiteX35" fmla="*/ 1192281 w 1199867"/>
                    <a:gd name="connsiteY35" fmla="*/ 388575 h 2281567"/>
                    <a:gd name="connsiteX36" fmla="*/ 1132969 w 1199867"/>
                    <a:gd name="connsiteY36" fmla="*/ 459703 h 2281567"/>
                    <a:gd name="connsiteX37" fmla="*/ 912312 w 1199867"/>
                    <a:gd name="connsiteY37" fmla="*/ 703313 h 2281567"/>
                    <a:gd name="connsiteX38" fmla="*/ 905949 w 1199867"/>
                    <a:gd name="connsiteY38" fmla="*/ 723083 h 2281567"/>
                    <a:gd name="connsiteX39" fmla="*/ 896177 w 1199867"/>
                    <a:gd name="connsiteY39" fmla="*/ 747399 h 2281567"/>
                    <a:gd name="connsiteX40" fmla="*/ 892087 w 1199867"/>
                    <a:gd name="connsiteY40" fmla="*/ 770123 h 2281567"/>
                    <a:gd name="connsiteX41" fmla="*/ 927992 w 1199867"/>
                    <a:gd name="connsiteY41" fmla="*/ 911244 h 2281567"/>
                    <a:gd name="connsiteX42" fmla="*/ 1003892 w 1199867"/>
                    <a:gd name="connsiteY42" fmla="*/ 1145309 h 2281567"/>
                    <a:gd name="connsiteX43" fmla="*/ 1092746 w 1199867"/>
                    <a:gd name="connsiteY43" fmla="*/ 1447776 h 2281567"/>
                    <a:gd name="connsiteX44" fmla="*/ 1173646 w 1199867"/>
                    <a:gd name="connsiteY44" fmla="*/ 1775467 h 2281567"/>
                    <a:gd name="connsiteX45" fmla="*/ 1181146 w 1199867"/>
                    <a:gd name="connsiteY45" fmla="*/ 1822053 h 2281567"/>
                    <a:gd name="connsiteX46" fmla="*/ 1179555 w 1199867"/>
                    <a:gd name="connsiteY46" fmla="*/ 1828871 h 2281567"/>
                    <a:gd name="connsiteX47" fmla="*/ 1174555 w 1199867"/>
                    <a:gd name="connsiteY47" fmla="*/ 1823871 h 2281567"/>
                    <a:gd name="connsiteX48" fmla="*/ 1149785 w 1199867"/>
                    <a:gd name="connsiteY48" fmla="*/ 1751606 h 2281567"/>
                    <a:gd name="connsiteX49" fmla="*/ 996393 w 1199867"/>
                    <a:gd name="connsiteY49" fmla="*/ 1234618 h 2281567"/>
                    <a:gd name="connsiteX50" fmla="*/ 853909 w 1199867"/>
                    <a:gd name="connsiteY50" fmla="*/ 834662 h 2281567"/>
                    <a:gd name="connsiteX51" fmla="*/ 839365 w 1199867"/>
                    <a:gd name="connsiteY51" fmla="*/ 801256 h 2281567"/>
                    <a:gd name="connsiteX52" fmla="*/ 821867 w 1199867"/>
                    <a:gd name="connsiteY52" fmla="*/ 785576 h 2281567"/>
                    <a:gd name="connsiteX53" fmla="*/ 811641 w 1199867"/>
                    <a:gd name="connsiteY53" fmla="*/ 804665 h 2281567"/>
                    <a:gd name="connsiteX54" fmla="*/ 810277 w 1199867"/>
                    <a:gd name="connsiteY54" fmla="*/ 844661 h 2281567"/>
                    <a:gd name="connsiteX55" fmla="*/ 818458 w 1199867"/>
                    <a:gd name="connsiteY55" fmla="*/ 1002143 h 2281567"/>
                    <a:gd name="connsiteX56" fmla="*/ 830275 w 1199867"/>
                    <a:gd name="connsiteY56" fmla="*/ 1220983 h 2281567"/>
                    <a:gd name="connsiteX57" fmla="*/ 837774 w 1199867"/>
                    <a:gd name="connsiteY57" fmla="*/ 1373239 h 2281567"/>
                    <a:gd name="connsiteX58" fmla="*/ 848228 w 1199867"/>
                    <a:gd name="connsiteY58" fmla="*/ 1760696 h 2281567"/>
                    <a:gd name="connsiteX59" fmla="*/ 855954 w 1199867"/>
                    <a:gd name="connsiteY59" fmla="*/ 2082252 h 2281567"/>
                    <a:gd name="connsiteX60" fmla="*/ 859817 w 1199867"/>
                    <a:gd name="connsiteY60" fmla="*/ 2241780 h 2281567"/>
                    <a:gd name="connsiteX61" fmla="*/ 859590 w 1199867"/>
                    <a:gd name="connsiteY61" fmla="*/ 2250642 h 2281567"/>
                    <a:gd name="connsiteX62" fmla="*/ 860272 w 1199867"/>
                    <a:gd name="connsiteY62" fmla="*/ 2275412 h 2281567"/>
                    <a:gd name="connsiteX63" fmla="*/ 854591 w 1199867"/>
                    <a:gd name="connsiteY63" fmla="*/ 2280866 h 2281567"/>
                    <a:gd name="connsiteX64" fmla="*/ 843910 w 1199867"/>
                    <a:gd name="connsiteY64" fmla="*/ 2280866 h 2281567"/>
                    <a:gd name="connsiteX65" fmla="*/ 722787 w 1199867"/>
                    <a:gd name="connsiteY65" fmla="*/ 2280866 h 2281567"/>
                    <a:gd name="connsiteX66" fmla="*/ 713243 w 1199867"/>
                    <a:gd name="connsiteY66" fmla="*/ 2281775 h 2281567"/>
                    <a:gd name="connsiteX67" fmla="*/ 680973 w 1199867"/>
                    <a:gd name="connsiteY67" fmla="*/ 2282003 h 2281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1199867" h="2281567">
                      <a:moveTo>
                        <a:pt x="680973" y="2282003"/>
                      </a:moveTo>
                      <a:cubicBezTo>
                        <a:pt x="683019" y="2220191"/>
                        <a:pt x="685291" y="2158607"/>
                        <a:pt x="687336" y="2096796"/>
                      </a:cubicBezTo>
                      <a:cubicBezTo>
                        <a:pt x="689382" y="2038620"/>
                        <a:pt x="691427" y="1980445"/>
                        <a:pt x="693472" y="1922269"/>
                      </a:cubicBezTo>
                      <a:cubicBezTo>
                        <a:pt x="696199" y="1846369"/>
                        <a:pt x="699153" y="1770241"/>
                        <a:pt x="701880" y="1694340"/>
                      </a:cubicBezTo>
                      <a:cubicBezTo>
                        <a:pt x="704607" y="1620484"/>
                        <a:pt x="706880" y="1546402"/>
                        <a:pt x="709607" y="1472546"/>
                      </a:cubicBezTo>
                      <a:cubicBezTo>
                        <a:pt x="712334" y="1394827"/>
                        <a:pt x="715515" y="1317109"/>
                        <a:pt x="719833" y="1239390"/>
                      </a:cubicBezTo>
                      <a:cubicBezTo>
                        <a:pt x="723242" y="1179169"/>
                        <a:pt x="726196" y="1118949"/>
                        <a:pt x="729377" y="1058728"/>
                      </a:cubicBezTo>
                      <a:cubicBezTo>
                        <a:pt x="733013" y="989645"/>
                        <a:pt x="736876" y="920561"/>
                        <a:pt x="740740" y="851478"/>
                      </a:cubicBezTo>
                      <a:cubicBezTo>
                        <a:pt x="741876" y="831253"/>
                        <a:pt x="740285" y="828753"/>
                        <a:pt x="721651" y="836480"/>
                      </a:cubicBezTo>
                      <a:cubicBezTo>
                        <a:pt x="691654" y="848978"/>
                        <a:pt x="670520" y="831935"/>
                        <a:pt x="648023" y="817846"/>
                      </a:cubicBezTo>
                      <a:cubicBezTo>
                        <a:pt x="644614" y="815573"/>
                        <a:pt x="643705" y="811028"/>
                        <a:pt x="643250" y="806710"/>
                      </a:cubicBezTo>
                      <a:cubicBezTo>
                        <a:pt x="642569" y="798529"/>
                        <a:pt x="644159" y="790576"/>
                        <a:pt x="647114" y="783304"/>
                      </a:cubicBezTo>
                      <a:cubicBezTo>
                        <a:pt x="655522" y="763306"/>
                        <a:pt x="661885" y="742626"/>
                        <a:pt x="668929" y="722174"/>
                      </a:cubicBezTo>
                      <a:cubicBezTo>
                        <a:pt x="673247" y="709676"/>
                        <a:pt x="682110" y="705585"/>
                        <a:pt x="694836" y="709676"/>
                      </a:cubicBezTo>
                      <a:cubicBezTo>
                        <a:pt x="705516" y="712857"/>
                        <a:pt x="714152" y="720129"/>
                        <a:pt x="722560" y="726946"/>
                      </a:cubicBezTo>
                      <a:cubicBezTo>
                        <a:pt x="726423" y="729901"/>
                        <a:pt x="729377" y="731037"/>
                        <a:pt x="734377" y="729219"/>
                      </a:cubicBezTo>
                      <a:cubicBezTo>
                        <a:pt x="747784" y="724219"/>
                        <a:pt x="761192" y="719902"/>
                        <a:pt x="774827" y="715811"/>
                      </a:cubicBezTo>
                      <a:cubicBezTo>
                        <a:pt x="781871" y="713766"/>
                        <a:pt x="780508" y="711039"/>
                        <a:pt x="776645" y="706949"/>
                      </a:cubicBezTo>
                      <a:cubicBezTo>
                        <a:pt x="768009" y="698086"/>
                        <a:pt x="757783" y="691496"/>
                        <a:pt x="747330" y="685360"/>
                      </a:cubicBezTo>
                      <a:cubicBezTo>
                        <a:pt x="699381" y="657181"/>
                        <a:pt x="657112" y="621731"/>
                        <a:pt x="618708" y="581735"/>
                      </a:cubicBezTo>
                      <a:cubicBezTo>
                        <a:pt x="535308" y="494699"/>
                        <a:pt x="449863" y="409481"/>
                        <a:pt x="361918" y="326763"/>
                      </a:cubicBezTo>
                      <a:cubicBezTo>
                        <a:pt x="253975" y="224729"/>
                        <a:pt x="139215" y="129739"/>
                        <a:pt x="26955" y="32250"/>
                      </a:cubicBezTo>
                      <a:cubicBezTo>
                        <a:pt x="19001" y="25433"/>
                        <a:pt x="11502" y="18388"/>
                        <a:pt x="3775" y="11343"/>
                      </a:cubicBezTo>
                      <a:cubicBezTo>
                        <a:pt x="1503" y="9071"/>
                        <a:pt x="-1224" y="6117"/>
                        <a:pt x="594" y="2708"/>
                      </a:cubicBezTo>
                      <a:cubicBezTo>
                        <a:pt x="2639" y="-1155"/>
                        <a:pt x="6957" y="-19"/>
                        <a:pt x="10366" y="890"/>
                      </a:cubicBezTo>
                      <a:cubicBezTo>
                        <a:pt x="26727" y="4980"/>
                        <a:pt x="41499" y="12934"/>
                        <a:pt x="54679" y="22933"/>
                      </a:cubicBezTo>
                      <a:cubicBezTo>
                        <a:pt x="252384" y="174734"/>
                        <a:pt x="447136" y="330854"/>
                        <a:pt x="632797" y="497653"/>
                      </a:cubicBezTo>
                      <a:cubicBezTo>
                        <a:pt x="693245" y="552193"/>
                        <a:pt x="754602" y="605596"/>
                        <a:pt x="815731" y="659454"/>
                      </a:cubicBezTo>
                      <a:cubicBezTo>
                        <a:pt x="823003" y="666044"/>
                        <a:pt x="831184" y="671498"/>
                        <a:pt x="840274" y="675361"/>
                      </a:cubicBezTo>
                      <a:cubicBezTo>
                        <a:pt x="853454" y="680815"/>
                        <a:pt x="861181" y="678088"/>
                        <a:pt x="866635" y="664681"/>
                      </a:cubicBezTo>
                      <a:cubicBezTo>
                        <a:pt x="872316" y="651046"/>
                        <a:pt x="879361" y="637865"/>
                        <a:pt x="885496" y="624458"/>
                      </a:cubicBezTo>
                      <a:cubicBezTo>
                        <a:pt x="895041" y="603778"/>
                        <a:pt x="909812" y="587644"/>
                        <a:pt x="926628" y="572645"/>
                      </a:cubicBezTo>
                      <a:cubicBezTo>
                        <a:pt x="998666" y="507880"/>
                        <a:pt x="1075703" y="449250"/>
                        <a:pt x="1151603" y="389029"/>
                      </a:cubicBezTo>
                      <a:cubicBezTo>
                        <a:pt x="1164329" y="378803"/>
                        <a:pt x="1177055" y="368577"/>
                        <a:pt x="1190236" y="359032"/>
                      </a:cubicBezTo>
                      <a:cubicBezTo>
                        <a:pt x="1197962" y="353351"/>
                        <a:pt x="1201143" y="355396"/>
                        <a:pt x="1201598" y="364941"/>
                      </a:cubicBezTo>
                      <a:cubicBezTo>
                        <a:pt x="1202052" y="374258"/>
                        <a:pt x="1197280" y="381530"/>
                        <a:pt x="1192281" y="388575"/>
                      </a:cubicBezTo>
                      <a:cubicBezTo>
                        <a:pt x="1174328" y="413799"/>
                        <a:pt x="1152967" y="436297"/>
                        <a:pt x="1132969" y="459703"/>
                      </a:cubicBezTo>
                      <a:cubicBezTo>
                        <a:pt x="1061841" y="543103"/>
                        <a:pt x="989803" y="625594"/>
                        <a:pt x="912312" y="703313"/>
                      </a:cubicBezTo>
                      <a:cubicBezTo>
                        <a:pt x="906403" y="709221"/>
                        <a:pt x="907539" y="716493"/>
                        <a:pt x="905949" y="723083"/>
                      </a:cubicBezTo>
                      <a:cubicBezTo>
                        <a:pt x="904131" y="731946"/>
                        <a:pt x="902086" y="740354"/>
                        <a:pt x="896177" y="747399"/>
                      </a:cubicBezTo>
                      <a:cubicBezTo>
                        <a:pt x="890496" y="753989"/>
                        <a:pt x="890496" y="762170"/>
                        <a:pt x="892087" y="770123"/>
                      </a:cubicBezTo>
                      <a:cubicBezTo>
                        <a:pt x="901631" y="817846"/>
                        <a:pt x="915720" y="864204"/>
                        <a:pt x="927992" y="911244"/>
                      </a:cubicBezTo>
                      <a:cubicBezTo>
                        <a:pt x="948444" y="990781"/>
                        <a:pt x="977077" y="1067818"/>
                        <a:pt x="1003892" y="1145309"/>
                      </a:cubicBezTo>
                      <a:cubicBezTo>
                        <a:pt x="1038434" y="1244617"/>
                        <a:pt x="1063659" y="1346878"/>
                        <a:pt x="1092746" y="1447776"/>
                      </a:cubicBezTo>
                      <a:cubicBezTo>
                        <a:pt x="1123879" y="1555946"/>
                        <a:pt x="1149558" y="1665480"/>
                        <a:pt x="1173646" y="1775467"/>
                      </a:cubicBezTo>
                      <a:cubicBezTo>
                        <a:pt x="1177055" y="1790693"/>
                        <a:pt x="1178646" y="1806373"/>
                        <a:pt x="1181146" y="1822053"/>
                      </a:cubicBezTo>
                      <a:cubicBezTo>
                        <a:pt x="1181600" y="1824553"/>
                        <a:pt x="1183191" y="1827962"/>
                        <a:pt x="1179555" y="1828871"/>
                      </a:cubicBezTo>
                      <a:cubicBezTo>
                        <a:pt x="1176146" y="1829780"/>
                        <a:pt x="1175464" y="1826371"/>
                        <a:pt x="1174555" y="1823871"/>
                      </a:cubicBezTo>
                      <a:cubicBezTo>
                        <a:pt x="1165465" y="1800010"/>
                        <a:pt x="1156603" y="1776149"/>
                        <a:pt x="1149785" y="1751606"/>
                      </a:cubicBezTo>
                      <a:cubicBezTo>
                        <a:pt x="1101836" y="1578444"/>
                        <a:pt x="1050478" y="1406190"/>
                        <a:pt x="996393" y="1234618"/>
                      </a:cubicBezTo>
                      <a:cubicBezTo>
                        <a:pt x="953671" y="1099633"/>
                        <a:pt x="908448" y="965557"/>
                        <a:pt x="853909" y="834662"/>
                      </a:cubicBezTo>
                      <a:cubicBezTo>
                        <a:pt x="849137" y="823527"/>
                        <a:pt x="844365" y="812392"/>
                        <a:pt x="839365" y="801256"/>
                      </a:cubicBezTo>
                      <a:cubicBezTo>
                        <a:pt x="835729" y="793530"/>
                        <a:pt x="830048" y="784440"/>
                        <a:pt x="821867" y="785576"/>
                      </a:cubicBezTo>
                      <a:cubicBezTo>
                        <a:pt x="815050" y="786485"/>
                        <a:pt x="813459" y="797620"/>
                        <a:pt x="811641" y="804665"/>
                      </a:cubicBezTo>
                      <a:cubicBezTo>
                        <a:pt x="808459" y="817846"/>
                        <a:pt x="809596" y="831253"/>
                        <a:pt x="810277" y="844661"/>
                      </a:cubicBezTo>
                      <a:cubicBezTo>
                        <a:pt x="813004" y="897155"/>
                        <a:pt x="815731" y="949649"/>
                        <a:pt x="818458" y="1002143"/>
                      </a:cubicBezTo>
                      <a:cubicBezTo>
                        <a:pt x="822322" y="1075090"/>
                        <a:pt x="826412" y="1148036"/>
                        <a:pt x="830275" y="1220983"/>
                      </a:cubicBezTo>
                      <a:cubicBezTo>
                        <a:pt x="833002" y="1271659"/>
                        <a:pt x="836184" y="1322336"/>
                        <a:pt x="837774" y="1373239"/>
                      </a:cubicBezTo>
                      <a:cubicBezTo>
                        <a:pt x="841638" y="1502316"/>
                        <a:pt x="844819" y="1631620"/>
                        <a:pt x="848228" y="1760696"/>
                      </a:cubicBezTo>
                      <a:cubicBezTo>
                        <a:pt x="850955" y="1867957"/>
                        <a:pt x="853227" y="1974991"/>
                        <a:pt x="855954" y="2082252"/>
                      </a:cubicBezTo>
                      <a:cubicBezTo>
                        <a:pt x="857318" y="2135428"/>
                        <a:pt x="858454" y="2188604"/>
                        <a:pt x="859817" y="2241780"/>
                      </a:cubicBezTo>
                      <a:cubicBezTo>
                        <a:pt x="859817" y="2244734"/>
                        <a:pt x="859590" y="2247688"/>
                        <a:pt x="859590" y="2250642"/>
                      </a:cubicBezTo>
                      <a:cubicBezTo>
                        <a:pt x="861181" y="2258823"/>
                        <a:pt x="859817" y="2267232"/>
                        <a:pt x="860272" y="2275412"/>
                      </a:cubicBezTo>
                      <a:cubicBezTo>
                        <a:pt x="860499" y="2279730"/>
                        <a:pt x="858681" y="2281094"/>
                        <a:pt x="854591" y="2280866"/>
                      </a:cubicBezTo>
                      <a:cubicBezTo>
                        <a:pt x="850955" y="2280639"/>
                        <a:pt x="847546" y="2280866"/>
                        <a:pt x="843910" y="2280866"/>
                      </a:cubicBezTo>
                      <a:cubicBezTo>
                        <a:pt x="803460" y="2280866"/>
                        <a:pt x="763237" y="2280866"/>
                        <a:pt x="722787" y="2280866"/>
                      </a:cubicBezTo>
                      <a:cubicBezTo>
                        <a:pt x="719606" y="2280866"/>
                        <a:pt x="716197" y="2279957"/>
                        <a:pt x="713243" y="2281775"/>
                      </a:cubicBezTo>
                      <a:cubicBezTo>
                        <a:pt x="702562" y="2282003"/>
                        <a:pt x="691654" y="2282003"/>
                        <a:pt x="680973" y="2282003"/>
                      </a:cubicBezTo>
                      <a:close/>
                    </a:path>
                  </a:pathLst>
                </a:custGeom>
                <a:grpFill/>
                <a:ln w="22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xmlns="" id="{662316A4-1AE7-4A64-8639-F6CFE6D6314D}"/>
                    </a:ext>
                  </a:extLst>
                </p:cNvPr>
                <p:cNvSpPr/>
                <p:nvPr/>
              </p:nvSpPr>
              <p:spPr>
                <a:xfrm>
                  <a:off x="2570741" y="1923157"/>
                  <a:ext cx="659018" cy="1245317"/>
                </a:xfrm>
                <a:custGeom>
                  <a:avLst/>
                  <a:gdLst>
                    <a:gd name="connsiteX0" fmla="*/ 0 w 659018"/>
                    <a:gd name="connsiteY0" fmla="*/ 221 h 1245317"/>
                    <a:gd name="connsiteX1" fmla="*/ 31360 w 659018"/>
                    <a:gd name="connsiteY1" fmla="*/ 12720 h 1245317"/>
                    <a:gd name="connsiteX2" fmla="*/ 323373 w 659018"/>
                    <a:gd name="connsiteY2" fmla="*/ 249285 h 1245317"/>
                    <a:gd name="connsiteX3" fmla="*/ 440406 w 659018"/>
                    <a:gd name="connsiteY3" fmla="*/ 352228 h 1245317"/>
                    <a:gd name="connsiteX4" fmla="*/ 461995 w 659018"/>
                    <a:gd name="connsiteY4" fmla="*/ 367908 h 1245317"/>
                    <a:gd name="connsiteX5" fmla="*/ 475857 w 659018"/>
                    <a:gd name="connsiteY5" fmla="*/ 363136 h 1245317"/>
                    <a:gd name="connsiteX6" fmla="*/ 547667 w 659018"/>
                    <a:gd name="connsiteY6" fmla="*/ 279509 h 1245317"/>
                    <a:gd name="connsiteX7" fmla="*/ 648792 w 659018"/>
                    <a:gd name="connsiteY7" fmla="*/ 199290 h 1245317"/>
                    <a:gd name="connsiteX8" fmla="*/ 659018 w 659018"/>
                    <a:gd name="connsiteY8" fmla="*/ 194973 h 1245317"/>
                    <a:gd name="connsiteX9" fmla="*/ 657655 w 659018"/>
                    <a:gd name="connsiteY9" fmla="*/ 208153 h 1245317"/>
                    <a:gd name="connsiteX10" fmla="*/ 641747 w 659018"/>
                    <a:gd name="connsiteY10" fmla="*/ 228605 h 1245317"/>
                    <a:gd name="connsiteX11" fmla="*/ 503126 w 659018"/>
                    <a:gd name="connsiteY11" fmla="*/ 381998 h 1245317"/>
                    <a:gd name="connsiteX12" fmla="*/ 498809 w 659018"/>
                    <a:gd name="connsiteY12" fmla="*/ 390406 h 1245317"/>
                    <a:gd name="connsiteX13" fmla="*/ 491991 w 659018"/>
                    <a:gd name="connsiteY13" fmla="*/ 409495 h 1245317"/>
                    <a:gd name="connsiteX14" fmla="*/ 491309 w 659018"/>
                    <a:gd name="connsiteY14" fmla="*/ 424038 h 1245317"/>
                    <a:gd name="connsiteX15" fmla="*/ 539031 w 659018"/>
                    <a:gd name="connsiteY15" fmla="*/ 587657 h 1245317"/>
                    <a:gd name="connsiteX16" fmla="*/ 646065 w 659018"/>
                    <a:gd name="connsiteY16" fmla="*/ 972614 h 1245317"/>
                    <a:gd name="connsiteX17" fmla="*/ 649019 w 659018"/>
                    <a:gd name="connsiteY17" fmla="*/ 991930 h 1245317"/>
                    <a:gd name="connsiteX18" fmla="*/ 648565 w 659018"/>
                    <a:gd name="connsiteY18" fmla="*/ 998293 h 1245317"/>
                    <a:gd name="connsiteX19" fmla="*/ 643565 w 659018"/>
                    <a:gd name="connsiteY19" fmla="*/ 989431 h 1245317"/>
                    <a:gd name="connsiteX20" fmla="*/ 600843 w 659018"/>
                    <a:gd name="connsiteY20" fmla="*/ 846492 h 1245317"/>
                    <a:gd name="connsiteX21" fmla="*/ 465403 w 659018"/>
                    <a:gd name="connsiteY21" fmla="*/ 446081 h 1245317"/>
                    <a:gd name="connsiteX22" fmla="*/ 462676 w 659018"/>
                    <a:gd name="connsiteY22" fmla="*/ 439491 h 1245317"/>
                    <a:gd name="connsiteX23" fmla="*/ 451996 w 659018"/>
                    <a:gd name="connsiteY23" fmla="*/ 429038 h 1245317"/>
                    <a:gd name="connsiteX24" fmla="*/ 445633 w 659018"/>
                    <a:gd name="connsiteY24" fmla="*/ 443582 h 1245317"/>
                    <a:gd name="connsiteX25" fmla="*/ 448132 w 659018"/>
                    <a:gd name="connsiteY25" fmla="*/ 511301 h 1245317"/>
                    <a:gd name="connsiteX26" fmla="*/ 454268 w 659018"/>
                    <a:gd name="connsiteY26" fmla="*/ 623335 h 1245317"/>
                    <a:gd name="connsiteX27" fmla="*/ 462449 w 659018"/>
                    <a:gd name="connsiteY27" fmla="*/ 808541 h 1245317"/>
                    <a:gd name="connsiteX28" fmla="*/ 466994 w 659018"/>
                    <a:gd name="connsiteY28" fmla="*/ 985795 h 1245317"/>
                    <a:gd name="connsiteX29" fmla="*/ 473130 w 659018"/>
                    <a:gd name="connsiteY29" fmla="*/ 1237131 h 1245317"/>
                    <a:gd name="connsiteX30" fmla="*/ 464040 w 659018"/>
                    <a:gd name="connsiteY30" fmla="*/ 1246448 h 1245317"/>
                    <a:gd name="connsiteX31" fmla="*/ 382003 w 659018"/>
                    <a:gd name="connsiteY31" fmla="*/ 1246448 h 1245317"/>
                    <a:gd name="connsiteX32" fmla="*/ 374277 w 659018"/>
                    <a:gd name="connsiteY32" fmla="*/ 1238494 h 1245317"/>
                    <a:gd name="connsiteX33" fmla="*/ 380867 w 659018"/>
                    <a:gd name="connsiteY33" fmla="*/ 1067604 h 1245317"/>
                    <a:gd name="connsiteX34" fmla="*/ 387003 w 659018"/>
                    <a:gd name="connsiteY34" fmla="*/ 894896 h 1245317"/>
                    <a:gd name="connsiteX35" fmla="*/ 398820 w 659018"/>
                    <a:gd name="connsiteY35" fmla="*/ 623335 h 1245317"/>
                    <a:gd name="connsiteX36" fmla="*/ 407455 w 659018"/>
                    <a:gd name="connsiteY36" fmla="*/ 464034 h 1245317"/>
                    <a:gd name="connsiteX37" fmla="*/ 397456 w 659018"/>
                    <a:gd name="connsiteY37" fmla="*/ 456308 h 1245317"/>
                    <a:gd name="connsiteX38" fmla="*/ 357233 w 659018"/>
                    <a:gd name="connsiteY38" fmla="*/ 446763 h 1245317"/>
                    <a:gd name="connsiteX39" fmla="*/ 354506 w 659018"/>
                    <a:gd name="connsiteY39" fmla="*/ 433810 h 1245317"/>
                    <a:gd name="connsiteX40" fmla="*/ 369277 w 659018"/>
                    <a:gd name="connsiteY40" fmla="*/ 391996 h 1245317"/>
                    <a:gd name="connsiteX41" fmla="*/ 382231 w 659018"/>
                    <a:gd name="connsiteY41" fmla="*/ 387451 h 1245317"/>
                    <a:gd name="connsiteX42" fmla="*/ 387912 w 659018"/>
                    <a:gd name="connsiteY42" fmla="*/ 389724 h 1245317"/>
                    <a:gd name="connsiteX43" fmla="*/ 429725 w 659018"/>
                    <a:gd name="connsiteY43" fmla="*/ 389497 h 1245317"/>
                    <a:gd name="connsiteX44" fmla="*/ 414954 w 659018"/>
                    <a:gd name="connsiteY44" fmla="*/ 376089 h 1245317"/>
                    <a:gd name="connsiteX45" fmla="*/ 341326 w 659018"/>
                    <a:gd name="connsiteY45" fmla="*/ 317686 h 1245317"/>
                    <a:gd name="connsiteX46" fmla="*/ 149529 w 659018"/>
                    <a:gd name="connsiteY46" fmla="*/ 132707 h 1245317"/>
                    <a:gd name="connsiteX47" fmla="*/ 15453 w 659018"/>
                    <a:gd name="connsiteY47" fmla="*/ 17265 h 1245317"/>
                    <a:gd name="connsiteX48" fmla="*/ 0 w 659018"/>
                    <a:gd name="connsiteY48" fmla="*/ 3857 h 1245317"/>
                    <a:gd name="connsiteX49" fmla="*/ 0 w 659018"/>
                    <a:gd name="connsiteY49" fmla="*/ 221 h 1245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659018" h="1245317">
                      <a:moveTo>
                        <a:pt x="0" y="221"/>
                      </a:moveTo>
                      <a:cubicBezTo>
                        <a:pt x="12726" y="-1369"/>
                        <a:pt x="22270" y="5903"/>
                        <a:pt x="31360" y="12720"/>
                      </a:cubicBezTo>
                      <a:cubicBezTo>
                        <a:pt x="130895" y="88848"/>
                        <a:pt x="229520" y="166339"/>
                        <a:pt x="323373" y="249285"/>
                      </a:cubicBezTo>
                      <a:cubicBezTo>
                        <a:pt x="362233" y="283827"/>
                        <a:pt x="401319" y="318141"/>
                        <a:pt x="440406" y="352228"/>
                      </a:cubicBezTo>
                      <a:cubicBezTo>
                        <a:pt x="446996" y="358137"/>
                        <a:pt x="453586" y="364045"/>
                        <a:pt x="461995" y="367908"/>
                      </a:cubicBezTo>
                      <a:cubicBezTo>
                        <a:pt x="468585" y="370862"/>
                        <a:pt x="473811" y="369499"/>
                        <a:pt x="475857" y="363136"/>
                      </a:cubicBezTo>
                      <a:cubicBezTo>
                        <a:pt x="487901" y="324958"/>
                        <a:pt x="519034" y="302915"/>
                        <a:pt x="547667" y="279509"/>
                      </a:cubicBezTo>
                      <a:cubicBezTo>
                        <a:pt x="581072" y="252239"/>
                        <a:pt x="614932" y="225878"/>
                        <a:pt x="648792" y="199290"/>
                      </a:cubicBezTo>
                      <a:cubicBezTo>
                        <a:pt x="651746" y="197018"/>
                        <a:pt x="655155" y="191564"/>
                        <a:pt x="659018" y="194973"/>
                      </a:cubicBezTo>
                      <a:cubicBezTo>
                        <a:pt x="662881" y="198381"/>
                        <a:pt x="659927" y="203835"/>
                        <a:pt x="657655" y="208153"/>
                      </a:cubicBezTo>
                      <a:cubicBezTo>
                        <a:pt x="653564" y="215879"/>
                        <a:pt x="647429" y="222015"/>
                        <a:pt x="641747" y="228605"/>
                      </a:cubicBezTo>
                      <a:cubicBezTo>
                        <a:pt x="596752" y="280872"/>
                        <a:pt x="551757" y="332912"/>
                        <a:pt x="503126" y="381998"/>
                      </a:cubicBezTo>
                      <a:cubicBezTo>
                        <a:pt x="500854" y="384270"/>
                        <a:pt x="499263" y="386770"/>
                        <a:pt x="498809" y="390406"/>
                      </a:cubicBezTo>
                      <a:cubicBezTo>
                        <a:pt x="497672" y="396996"/>
                        <a:pt x="496309" y="403586"/>
                        <a:pt x="491991" y="409495"/>
                      </a:cubicBezTo>
                      <a:cubicBezTo>
                        <a:pt x="488582" y="413812"/>
                        <a:pt x="490173" y="419266"/>
                        <a:pt x="491309" y="424038"/>
                      </a:cubicBezTo>
                      <a:cubicBezTo>
                        <a:pt x="504263" y="479487"/>
                        <a:pt x="520170" y="534026"/>
                        <a:pt x="539031" y="587657"/>
                      </a:cubicBezTo>
                      <a:cubicBezTo>
                        <a:pt x="583118" y="713552"/>
                        <a:pt x="617205" y="842401"/>
                        <a:pt x="646065" y="972614"/>
                      </a:cubicBezTo>
                      <a:cubicBezTo>
                        <a:pt x="647429" y="978977"/>
                        <a:pt x="648110" y="985568"/>
                        <a:pt x="649019" y="991930"/>
                      </a:cubicBezTo>
                      <a:cubicBezTo>
                        <a:pt x="649247" y="993976"/>
                        <a:pt x="650156" y="996021"/>
                        <a:pt x="648565" y="998293"/>
                      </a:cubicBezTo>
                      <a:cubicBezTo>
                        <a:pt x="644929" y="996475"/>
                        <a:pt x="644702" y="992612"/>
                        <a:pt x="643565" y="989431"/>
                      </a:cubicBezTo>
                      <a:cubicBezTo>
                        <a:pt x="626522" y="942618"/>
                        <a:pt x="615387" y="893987"/>
                        <a:pt x="600843" y="846492"/>
                      </a:cubicBezTo>
                      <a:cubicBezTo>
                        <a:pt x="559711" y="711734"/>
                        <a:pt x="520397" y="576294"/>
                        <a:pt x="465403" y="446081"/>
                      </a:cubicBezTo>
                      <a:cubicBezTo>
                        <a:pt x="464494" y="443809"/>
                        <a:pt x="463585" y="441764"/>
                        <a:pt x="462676" y="439491"/>
                      </a:cubicBezTo>
                      <a:cubicBezTo>
                        <a:pt x="460177" y="434719"/>
                        <a:pt x="457222" y="427674"/>
                        <a:pt x="451996" y="429038"/>
                      </a:cubicBezTo>
                      <a:cubicBezTo>
                        <a:pt x="447223" y="430401"/>
                        <a:pt x="445860" y="437673"/>
                        <a:pt x="445633" y="443582"/>
                      </a:cubicBezTo>
                      <a:cubicBezTo>
                        <a:pt x="444724" y="466079"/>
                        <a:pt x="446996" y="488804"/>
                        <a:pt x="448132" y="511301"/>
                      </a:cubicBezTo>
                      <a:cubicBezTo>
                        <a:pt x="449950" y="548570"/>
                        <a:pt x="452677" y="586066"/>
                        <a:pt x="454268" y="623335"/>
                      </a:cubicBezTo>
                      <a:cubicBezTo>
                        <a:pt x="456995" y="685146"/>
                        <a:pt x="461540" y="746730"/>
                        <a:pt x="462449" y="808541"/>
                      </a:cubicBezTo>
                      <a:cubicBezTo>
                        <a:pt x="463358" y="867626"/>
                        <a:pt x="465403" y="926710"/>
                        <a:pt x="466994" y="985795"/>
                      </a:cubicBezTo>
                      <a:cubicBezTo>
                        <a:pt x="469039" y="1069649"/>
                        <a:pt x="470857" y="1153276"/>
                        <a:pt x="473130" y="1237131"/>
                      </a:cubicBezTo>
                      <a:cubicBezTo>
                        <a:pt x="473357" y="1244857"/>
                        <a:pt x="471312" y="1246448"/>
                        <a:pt x="464040" y="1246448"/>
                      </a:cubicBezTo>
                      <a:cubicBezTo>
                        <a:pt x="436770" y="1245993"/>
                        <a:pt x="409273" y="1246221"/>
                        <a:pt x="382003" y="1246448"/>
                      </a:cubicBezTo>
                      <a:cubicBezTo>
                        <a:pt x="375640" y="1246448"/>
                        <a:pt x="374050" y="1244630"/>
                        <a:pt x="374277" y="1238494"/>
                      </a:cubicBezTo>
                      <a:cubicBezTo>
                        <a:pt x="376549" y="1181455"/>
                        <a:pt x="378822" y="1124416"/>
                        <a:pt x="380867" y="1067604"/>
                      </a:cubicBezTo>
                      <a:cubicBezTo>
                        <a:pt x="382912" y="1010110"/>
                        <a:pt x="384730" y="952389"/>
                        <a:pt x="387003" y="894896"/>
                      </a:cubicBezTo>
                      <a:cubicBezTo>
                        <a:pt x="390184" y="804451"/>
                        <a:pt x="393366" y="713779"/>
                        <a:pt x="398820" y="623335"/>
                      </a:cubicBezTo>
                      <a:cubicBezTo>
                        <a:pt x="402001" y="570386"/>
                        <a:pt x="404728" y="517210"/>
                        <a:pt x="407455" y="464034"/>
                      </a:cubicBezTo>
                      <a:cubicBezTo>
                        <a:pt x="407910" y="454490"/>
                        <a:pt x="406092" y="452672"/>
                        <a:pt x="397456" y="456308"/>
                      </a:cubicBezTo>
                      <a:cubicBezTo>
                        <a:pt x="381322" y="463125"/>
                        <a:pt x="369277" y="454717"/>
                        <a:pt x="357233" y="446763"/>
                      </a:cubicBezTo>
                      <a:cubicBezTo>
                        <a:pt x="352688" y="443809"/>
                        <a:pt x="352916" y="438355"/>
                        <a:pt x="354506" y="433810"/>
                      </a:cubicBezTo>
                      <a:cubicBezTo>
                        <a:pt x="359051" y="419721"/>
                        <a:pt x="364051" y="405859"/>
                        <a:pt x="369277" y="391996"/>
                      </a:cubicBezTo>
                      <a:cubicBezTo>
                        <a:pt x="371550" y="386088"/>
                        <a:pt x="377004" y="386088"/>
                        <a:pt x="382231" y="387451"/>
                      </a:cubicBezTo>
                      <a:cubicBezTo>
                        <a:pt x="384276" y="387906"/>
                        <a:pt x="386548" y="388361"/>
                        <a:pt x="387912" y="389724"/>
                      </a:cubicBezTo>
                      <a:cubicBezTo>
                        <a:pt x="402001" y="404722"/>
                        <a:pt x="415409" y="393360"/>
                        <a:pt x="429725" y="389497"/>
                      </a:cubicBezTo>
                      <a:cubicBezTo>
                        <a:pt x="425862" y="382679"/>
                        <a:pt x="420408" y="379271"/>
                        <a:pt x="414954" y="376089"/>
                      </a:cubicBezTo>
                      <a:cubicBezTo>
                        <a:pt x="387457" y="360182"/>
                        <a:pt x="363369" y="340184"/>
                        <a:pt x="341326" y="317686"/>
                      </a:cubicBezTo>
                      <a:cubicBezTo>
                        <a:pt x="279287" y="254057"/>
                        <a:pt x="216340" y="191337"/>
                        <a:pt x="149529" y="132707"/>
                      </a:cubicBezTo>
                      <a:cubicBezTo>
                        <a:pt x="104988" y="93620"/>
                        <a:pt x="59993" y="55670"/>
                        <a:pt x="15453" y="17265"/>
                      </a:cubicBezTo>
                      <a:cubicBezTo>
                        <a:pt x="10226" y="12720"/>
                        <a:pt x="5227" y="8402"/>
                        <a:pt x="0" y="3857"/>
                      </a:cubicBezTo>
                      <a:cubicBezTo>
                        <a:pt x="0" y="2721"/>
                        <a:pt x="0" y="1358"/>
                        <a:pt x="0" y="221"/>
                      </a:cubicBezTo>
                      <a:close/>
                    </a:path>
                  </a:pathLst>
                </a:custGeom>
                <a:grpFill/>
                <a:ln w="22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xmlns="" id="{B0CF5566-4465-4A1B-8173-06CC0B1A0E6A}"/>
                    </a:ext>
                  </a:extLst>
                </p:cNvPr>
                <p:cNvSpPr/>
                <p:nvPr/>
              </p:nvSpPr>
              <p:spPr>
                <a:xfrm>
                  <a:off x="3298161" y="3147335"/>
                  <a:ext cx="147711" cy="29542"/>
                </a:xfrm>
                <a:custGeom>
                  <a:avLst/>
                  <a:gdLst>
                    <a:gd name="connsiteX0" fmla="*/ 0 w 147710"/>
                    <a:gd name="connsiteY0" fmla="*/ 31133 h 29542"/>
                    <a:gd name="connsiteX1" fmla="*/ 12044 w 147710"/>
                    <a:gd name="connsiteY1" fmla="*/ 29315 h 29542"/>
                    <a:gd name="connsiteX2" fmla="*/ 134531 w 147710"/>
                    <a:gd name="connsiteY2" fmla="*/ 29315 h 29542"/>
                    <a:gd name="connsiteX3" fmla="*/ 146120 w 147710"/>
                    <a:gd name="connsiteY3" fmla="*/ 17725 h 29542"/>
                    <a:gd name="connsiteX4" fmla="*/ 146347 w 147710"/>
                    <a:gd name="connsiteY4" fmla="*/ 0 h 29542"/>
                    <a:gd name="connsiteX5" fmla="*/ 147938 w 147710"/>
                    <a:gd name="connsiteY5" fmla="*/ 31133 h 29542"/>
                    <a:gd name="connsiteX6" fmla="*/ 0 w 147710"/>
                    <a:gd name="connsiteY6" fmla="*/ 31133 h 29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7710" h="29542">
                      <a:moveTo>
                        <a:pt x="0" y="31133"/>
                      </a:moveTo>
                      <a:cubicBezTo>
                        <a:pt x="3863" y="28860"/>
                        <a:pt x="7954" y="29315"/>
                        <a:pt x="12044" y="29315"/>
                      </a:cubicBezTo>
                      <a:cubicBezTo>
                        <a:pt x="52949" y="29315"/>
                        <a:pt x="93626" y="29315"/>
                        <a:pt x="134531" y="29315"/>
                      </a:cubicBezTo>
                      <a:cubicBezTo>
                        <a:pt x="145439" y="29315"/>
                        <a:pt x="145893" y="28633"/>
                        <a:pt x="146120" y="17725"/>
                      </a:cubicBezTo>
                      <a:cubicBezTo>
                        <a:pt x="146120" y="11817"/>
                        <a:pt x="146347" y="5908"/>
                        <a:pt x="146347" y="0"/>
                      </a:cubicBezTo>
                      <a:cubicBezTo>
                        <a:pt x="148620" y="10226"/>
                        <a:pt x="147256" y="20907"/>
                        <a:pt x="147938" y="31133"/>
                      </a:cubicBezTo>
                      <a:cubicBezTo>
                        <a:pt x="98625" y="31133"/>
                        <a:pt x="49313" y="31133"/>
                        <a:pt x="0" y="31133"/>
                      </a:cubicBezTo>
                      <a:close/>
                    </a:path>
                  </a:pathLst>
                </a:custGeom>
                <a:grpFill/>
                <a:ln w="22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xmlns="" id="{5A47AAEF-C9BC-4FDC-BAE9-709B3759B8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89823" y="2866292"/>
                <a:ext cx="3918221" cy="212863"/>
              </a:xfrm>
              <a:custGeom>
                <a:avLst/>
                <a:gdLst>
                  <a:gd name="T0" fmla="*/ 4482 w 5998"/>
                  <a:gd name="T1" fmla="*/ 420 h 654"/>
                  <a:gd name="T2" fmla="*/ 1794 w 5998"/>
                  <a:gd name="T3" fmla="*/ 367 h 654"/>
                  <a:gd name="T4" fmla="*/ 4798 w 5998"/>
                  <a:gd name="T5" fmla="*/ 367 h 654"/>
                  <a:gd name="T6" fmla="*/ 3151 w 5998"/>
                  <a:gd name="T7" fmla="*/ 420 h 654"/>
                  <a:gd name="T8" fmla="*/ 2643 w 5998"/>
                  <a:gd name="T9" fmla="*/ 345 h 654"/>
                  <a:gd name="T10" fmla="*/ 3914 w 5998"/>
                  <a:gd name="T11" fmla="*/ 314 h 654"/>
                  <a:gd name="T12" fmla="*/ 3342 w 5998"/>
                  <a:gd name="T13" fmla="*/ 411 h 654"/>
                  <a:gd name="T14" fmla="*/ 4691 w 5998"/>
                  <a:gd name="T15" fmla="*/ 334 h 654"/>
                  <a:gd name="T16" fmla="*/ 5785 w 5998"/>
                  <a:gd name="T17" fmla="*/ 280 h 654"/>
                  <a:gd name="T18" fmla="*/ 3431 w 5998"/>
                  <a:gd name="T19" fmla="*/ 374 h 654"/>
                  <a:gd name="T20" fmla="*/ 3051 w 5998"/>
                  <a:gd name="T21" fmla="*/ 392 h 654"/>
                  <a:gd name="T22" fmla="*/ 2302 w 5998"/>
                  <a:gd name="T23" fmla="*/ 298 h 654"/>
                  <a:gd name="T24" fmla="*/ 5942 w 5998"/>
                  <a:gd name="T25" fmla="*/ 214 h 654"/>
                  <a:gd name="T26" fmla="*/ 2011 w 5998"/>
                  <a:gd name="T27" fmla="*/ 260 h 654"/>
                  <a:gd name="T28" fmla="*/ 5338 w 5998"/>
                  <a:gd name="T29" fmla="*/ 187 h 654"/>
                  <a:gd name="T30" fmla="*/ 2351 w 5998"/>
                  <a:gd name="T31" fmla="*/ 267 h 654"/>
                  <a:gd name="T32" fmla="*/ 1998 w 5998"/>
                  <a:gd name="T33" fmla="*/ 163 h 654"/>
                  <a:gd name="T34" fmla="*/ 2534 w 5998"/>
                  <a:gd name="T35" fmla="*/ 171 h 654"/>
                  <a:gd name="T36" fmla="*/ 3734 w 5998"/>
                  <a:gd name="T37" fmla="*/ 40 h 654"/>
                  <a:gd name="T38" fmla="*/ 3865 w 5998"/>
                  <a:gd name="T39" fmla="*/ 214 h 654"/>
                  <a:gd name="T40" fmla="*/ 3980 w 5998"/>
                  <a:gd name="T41" fmla="*/ 136 h 654"/>
                  <a:gd name="T42" fmla="*/ 4140 w 5998"/>
                  <a:gd name="T43" fmla="*/ 178 h 654"/>
                  <a:gd name="T44" fmla="*/ 4265 w 5998"/>
                  <a:gd name="T45" fmla="*/ 347 h 654"/>
                  <a:gd name="T46" fmla="*/ 4465 w 5998"/>
                  <a:gd name="T47" fmla="*/ 323 h 654"/>
                  <a:gd name="T48" fmla="*/ 4525 w 5998"/>
                  <a:gd name="T49" fmla="*/ 220 h 654"/>
                  <a:gd name="T50" fmla="*/ 4645 w 5998"/>
                  <a:gd name="T51" fmla="*/ 311 h 654"/>
                  <a:gd name="T52" fmla="*/ 4794 w 5998"/>
                  <a:gd name="T53" fmla="*/ 280 h 654"/>
                  <a:gd name="T54" fmla="*/ 4849 w 5998"/>
                  <a:gd name="T55" fmla="*/ 209 h 654"/>
                  <a:gd name="T56" fmla="*/ 5034 w 5998"/>
                  <a:gd name="T57" fmla="*/ 271 h 654"/>
                  <a:gd name="T58" fmla="*/ 5125 w 5998"/>
                  <a:gd name="T59" fmla="*/ 67 h 654"/>
                  <a:gd name="T60" fmla="*/ 5262 w 5998"/>
                  <a:gd name="T61" fmla="*/ 327 h 654"/>
                  <a:gd name="T62" fmla="*/ 5414 w 5998"/>
                  <a:gd name="T63" fmla="*/ 163 h 654"/>
                  <a:gd name="T64" fmla="*/ 5565 w 5998"/>
                  <a:gd name="T65" fmla="*/ 283 h 654"/>
                  <a:gd name="T66" fmla="*/ 5654 w 5998"/>
                  <a:gd name="T67" fmla="*/ 156 h 654"/>
                  <a:gd name="T68" fmla="*/ 5774 w 5998"/>
                  <a:gd name="T69" fmla="*/ 300 h 654"/>
                  <a:gd name="T70" fmla="*/ 5891 w 5998"/>
                  <a:gd name="T71" fmla="*/ 136 h 654"/>
                  <a:gd name="T72" fmla="*/ 51 w 5998"/>
                  <a:gd name="T73" fmla="*/ 287 h 654"/>
                  <a:gd name="T74" fmla="*/ 145 w 5998"/>
                  <a:gd name="T75" fmla="*/ 214 h 654"/>
                  <a:gd name="T76" fmla="*/ 251 w 5998"/>
                  <a:gd name="T77" fmla="*/ 131 h 654"/>
                  <a:gd name="T78" fmla="*/ 420 w 5998"/>
                  <a:gd name="T79" fmla="*/ 178 h 654"/>
                  <a:gd name="T80" fmla="*/ 545 w 5998"/>
                  <a:gd name="T81" fmla="*/ 347 h 654"/>
                  <a:gd name="T82" fmla="*/ 745 w 5998"/>
                  <a:gd name="T83" fmla="*/ 323 h 654"/>
                  <a:gd name="T84" fmla="*/ 814 w 5998"/>
                  <a:gd name="T85" fmla="*/ 254 h 654"/>
                  <a:gd name="T86" fmla="*/ 934 w 5998"/>
                  <a:gd name="T87" fmla="*/ 367 h 654"/>
                  <a:gd name="T88" fmla="*/ 1063 w 5998"/>
                  <a:gd name="T89" fmla="*/ 223 h 654"/>
                  <a:gd name="T90" fmla="*/ 1165 w 5998"/>
                  <a:gd name="T91" fmla="*/ 247 h 654"/>
                  <a:gd name="T92" fmla="*/ 1303 w 5998"/>
                  <a:gd name="T93" fmla="*/ 183 h 654"/>
                  <a:gd name="T94" fmla="*/ 1420 w 5998"/>
                  <a:gd name="T95" fmla="*/ 98 h 654"/>
                  <a:gd name="T96" fmla="*/ 1578 w 5998"/>
                  <a:gd name="T97" fmla="*/ 143 h 654"/>
                  <a:gd name="T98" fmla="*/ 1762 w 5998"/>
                  <a:gd name="T99" fmla="*/ 123 h 654"/>
                  <a:gd name="T100" fmla="*/ 1871 w 5998"/>
                  <a:gd name="T101" fmla="*/ 260 h 654"/>
                  <a:gd name="T102" fmla="*/ 1962 w 5998"/>
                  <a:gd name="T103" fmla="*/ 43 h 654"/>
                  <a:gd name="T104" fmla="*/ 2098 w 5998"/>
                  <a:gd name="T105" fmla="*/ 267 h 654"/>
                  <a:gd name="T106" fmla="*/ 2227 w 5998"/>
                  <a:gd name="T107" fmla="*/ 185 h 654"/>
                  <a:gd name="T108" fmla="*/ 2402 w 5998"/>
                  <a:gd name="T109" fmla="*/ 143 h 654"/>
                  <a:gd name="T110" fmla="*/ 2578 w 5998"/>
                  <a:gd name="T111" fmla="*/ 131 h 654"/>
                  <a:gd name="T112" fmla="*/ 2731 w 5998"/>
                  <a:gd name="T113" fmla="*/ 94 h 654"/>
                  <a:gd name="T114" fmla="*/ 2878 w 5998"/>
                  <a:gd name="T115" fmla="*/ 274 h 654"/>
                  <a:gd name="T116" fmla="*/ 3003 w 5998"/>
                  <a:gd name="T117" fmla="*/ 285 h 654"/>
                  <a:gd name="T118" fmla="*/ 3191 w 5998"/>
                  <a:gd name="T119" fmla="*/ 67 h 654"/>
                  <a:gd name="T120" fmla="*/ 3311 w 5998"/>
                  <a:gd name="T121" fmla="*/ 251 h 654"/>
                  <a:gd name="T122" fmla="*/ 3476 w 5998"/>
                  <a:gd name="T123" fmla="*/ 292 h 654"/>
                  <a:gd name="T124" fmla="*/ 3578 w 5998"/>
                  <a:gd name="T125" fmla="*/ 31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98" h="654">
                    <a:moveTo>
                      <a:pt x="2642" y="447"/>
                    </a:moveTo>
                    <a:lnTo>
                      <a:pt x="2642" y="460"/>
                    </a:lnTo>
                    <a:lnTo>
                      <a:pt x="2645" y="460"/>
                    </a:lnTo>
                    <a:lnTo>
                      <a:pt x="2645" y="447"/>
                    </a:lnTo>
                    <a:lnTo>
                      <a:pt x="2642" y="447"/>
                    </a:lnTo>
                    <a:close/>
                    <a:moveTo>
                      <a:pt x="4805" y="443"/>
                    </a:moveTo>
                    <a:lnTo>
                      <a:pt x="4805" y="463"/>
                    </a:lnTo>
                    <a:lnTo>
                      <a:pt x="4811" y="463"/>
                    </a:lnTo>
                    <a:lnTo>
                      <a:pt x="4811" y="443"/>
                    </a:lnTo>
                    <a:lnTo>
                      <a:pt x="4805" y="443"/>
                    </a:lnTo>
                    <a:close/>
                    <a:moveTo>
                      <a:pt x="1085" y="443"/>
                    </a:moveTo>
                    <a:lnTo>
                      <a:pt x="1085" y="463"/>
                    </a:lnTo>
                    <a:lnTo>
                      <a:pt x="1091" y="463"/>
                    </a:lnTo>
                    <a:lnTo>
                      <a:pt x="1091" y="443"/>
                    </a:lnTo>
                    <a:lnTo>
                      <a:pt x="1085" y="443"/>
                    </a:lnTo>
                    <a:close/>
                    <a:moveTo>
                      <a:pt x="38" y="440"/>
                    </a:moveTo>
                    <a:lnTo>
                      <a:pt x="38" y="463"/>
                    </a:lnTo>
                    <a:lnTo>
                      <a:pt x="42" y="463"/>
                    </a:lnTo>
                    <a:lnTo>
                      <a:pt x="42" y="440"/>
                    </a:lnTo>
                    <a:lnTo>
                      <a:pt x="38" y="440"/>
                    </a:lnTo>
                    <a:close/>
                    <a:moveTo>
                      <a:pt x="5774" y="434"/>
                    </a:moveTo>
                    <a:lnTo>
                      <a:pt x="5774" y="460"/>
                    </a:lnTo>
                    <a:lnTo>
                      <a:pt x="5778" y="460"/>
                    </a:lnTo>
                    <a:lnTo>
                      <a:pt x="5778" y="434"/>
                    </a:lnTo>
                    <a:lnTo>
                      <a:pt x="5774" y="434"/>
                    </a:lnTo>
                    <a:close/>
                    <a:moveTo>
                      <a:pt x="2054" y="434"/>
                    </a:moveTo>
                    <a:lnTo>
                      <a:pt x="2054" y="460"/>
                    </a:lnTo>
                    <a:lnTo>
                      <a:pt x="2058" y="460"/>
                    </a:lnTo>
                    <a:lnTo>
                      <a:pt x="2058" y="434"/>
                    </a:lnTo>
                    <a:lnTo>
                      <a:pt x="2054" y="434"/>
                    </a:lnTo>
                    <a:close/>
                    <a:moveTo>
                      <a:pt x="5362" y="431"/>
                    </a:moveTo>
                    <a:lnTo>
                      <a:pt x="5360" y="443"/>
                    </a:lnTo>
                    <a:lnTo>
                      <a:pt x="5360" y="452"/>
                    </a:lnTo>
                    <a:lnTo>
                      <a:pt x="5362" y="463"/>
                    </a:lnTo>
                    <a:lnTo>
                      <a:pt x="5365" y="463"/>
                    </a:lnTo>
                    <a:lnTo>
                      <a:pt x="5365" y="431"/>
                    </a:lnTo>
                    <a:lnTo>
                      <a:pt x="5362" y="431"/>
                    </a:lnTo>
                    <a:close/>
                    <a:moveTo>
                      <a:pt x="1642" y="431"/>
                    </a:moveTo>
                    <a:lnTo>
                      <a:pt x="1640" y="443"/>
                    </a:lnTo>
                    <a:lnTo>
                      <a:pt x="1640" y="452"/>
                    </a:lnTo>
                    <a:lnTo>
                      <a:pt x="1642" y="463"/>
                    </a:lnTo>
                    <a:lnTo>
                      <a:pt x="1645" y="463"/>
                    </a:lnTo>
                    <a:lnTo>
                      <a:pt x="1645" y="431"/>
                    </a:lnTo>
                    <a:lnTo>
                      <a:pt x="1642" y="431"/>
                    </a:lnTo>
                    <a:close/>
                    <a:moveTo>
                      <a:pt x="2551" y="427"/>
                    </a:moveTo>
                    <a:lnTo>
                      <a:pt x="2551" y="443"/>
                    </a:lnTo>
                    <a:lnTo>
                      <a:pt x="2554" y="443"/>
                    </a:lnTo>
                    <a:lnTo>
                      <a:pt x="2554" y="427"/>
                    </a:lnTo>
                    <a:lnTo>
                      <a:pt x="2551" y="427"/>
                    </a:lnTo>
                    <a:close/>
                    <a:moveTo>
                      <a:pt x="4274" y="423"/>
                    </a:moveTo>
                    <a:lnTo>
                      <a:pt x="4274" y="443"/>
                    </a:lnTo>
                    <a:lnTo>
                      <a:pt x="4278" y="443"/>
                    </a:lnTo>
                    <a:lnTo>
                      <a:pt x="4278" y="423"/>
                    </a:lnTo>
                    <a:lnTo>
                      <a:pt x="4274" y="423"/>
                    </a:lnTo>
                    <a:close/>
                    <a:moveTo>
                      <a:pt x="554" y="423"/>
                    </a:moveTo>
                    <a:lnTo>
                      <a:pt x="554" y="443"/>
                    </a:lnTo>
                    <a:lnTo>
                      <a:pt x="558" y="443"/>
                    </a:lnTo>
                    <a:lnTo>
                      <a:pt x="558" y="423"/>
                    </a:lnTo>
                    <a:lnTo>
                      <a:pt x="554" y="423"/>
                    </a:lnTo>
                    <a:close/>
                    <a:moveTo>
                      <a:pt x="5365" y="416"/>
                    </a:moveTo>
                    <a:lnTo>
                      <a:pt x="5365" y="427"/>
                    </a:lnTo>
                    <a:lnTo>
                      <a:pt x="5371" y="427"/>
                    </a:lnTo>
                    <a:lnTo>
                      <a:pt x="5371" y="416"/>
                    </a:lnTo>
                    <a:lnTo>
                      <a:pt x="5365" y="416"/>
                    </a:lnTo>
                    <a:close/>
                    <a:moveTo>
                      <a:pt x="1645" y="416"/>
                    </a:moveTo>
                    <a:lnTo>
                      <a:pt x="1645" y="427"/>
                    </a:lnTo>
                    <a:lnTo>
                      <a:pt x="1651" y="427"/>
                    </a:lnTo>
                    <a:lnTo>
                      <a:pt x="1651" y="416"/>
                    </a:lnTo>
                    <a:lnTo>
                      <a:pt x="1645" y="416"/>
                    </a:lnTo>
                    <a:close/>
                    <a:moveTo>
                      <a:pt x="4478" y="407"/>
                    </a:moveTo>
                    <a:lnTo>
                      <a:pt x="4478" y="420"/>
                    </a:lnTo>
                    <a:lnTo>
                      <a:pt x="4482" y="420"/>
                    </a:lnTo>
                    <a:lnTo>
                      <a:pt x="4482" y="407"/>
                    </a:lnTo>
                    <a:lnTo>
                      <a:pt x="4478" y="407"/>
                    </a:lnTo>
                    <a:close/>
                    <a:moveTo>
                      <a:pt x="758" y="407"/>
                    </a:moveTo>
                    <a:lnTo>
                      <a:pt x="758" y="420"/>
                    </a:lnTo>
                    <a:lnTo>
                      <a:pt x="762" y="420"/>
                    </a:lnTo>
                    <a:lnTo>
                      <a:pt x="762" y="407"/>
                    </a:lnTo>
                    <a:lnTo>
                      <a:pt x="758" y="407"/>
                    </a:lnTo>
                    <a:close/>
                    <a:moveTo>
                      <a:pt x="5365" y="380"/>
                    </a:moveTo>
                    <a:lnTo>
                      <a:pt x="5365" y="407"/>
                    </a:lnTo>
                    <a:lnTo>
                      <a:pt x="5371" y="407"/>
                    </a:lnTo>
                    <a:lnTo>
                      <a:pt x="5371" y="380"/>
                    </a:lnTo>
                    <a:lnTo>
                      <a:pt x="5365" y="380"/>
                    </a:lnTo>
                    <a:close/>
                    <a:moveTo>
                      <a:pt x="1645" y="380"/>
                    </a:moveTo>
                    <a:lnTo>
                      <a:pt x="1645" y="407"/>
                    </a:lnTo>
                    <a:lnTo>
                      <a:pt x="1651" y="407"/>
                    </a:lnTo>
                    <a:lnTo>
                      <a:pt x="1651" y="380"/>
                    </a:lnTo>
                    <a:lnTo>
                      <a:pt x="1645" y="380"/>
                    </a:lnTo>
                    <a:close/>
                    <a:moveTo>
                      <a:pt x="5505" y="371"/>
                    </a:moveTo>
                    <a:lnTo>
                      <a:pt x="5505" y="385"/>
                    </a:lnTo>
                    <a:lnTo>
                      <a:pt x="5503" y="400"/>
                    </a:lnTo>
                    <a:lnTo>
                      <a:pt x="5505" y="412"/>
                    </a:lnTo>
                    <a:lnTo>
                      <a:pt x="5511" y="423"/>
                    </a:lnTo>
                    <a:lnTo>
                      <a:pt x="5511" y="411"/>
                    </a:lnTo>
                    <a:lnTo>
                      <a:pt x="5511" y="394"/>
                    </a:lnTo>
                    <a:lnTo>
                      <a:pt x="5511" y="381"/>
                    </a:lnTo>
                    <a:lnTo>
                      <a:pt x="5505" y="371"/>
                    </a:lnTo>
                    <a:close/>
                    <a:moveTo>
                      <a:pt x="1785" y="371"/>
                    </a:moveTo>
                    <a:lnTo>
                      <a:pt x="1785" y="385"/>
                    </a:lnTo>
                    <a:lnTo>
                      <a:pt x="1783" y="400"/>
                    </a:lnTo>
                    <a:lnTo>
                      <a:pt x="1785" y="412"/>
                    </a:lnTo>
                    <a:lnTo>
                      <a:pt x="1791" y="423"/>
                    </a:lnTo>
                    <a:lnTo>
                      <a:pt x="1791" y="411"/>
                    </a:lnTo>
                    <a:lnTo>
                      <a:pt x="1791" y="394"/>
                    </a:lnTo>
                    <a:lnTo>
                      <a:pt x="1791" y="381"/>
                    </a:lnTo>
                    <a:lnTo>
                      <a:pt x="1785" y="371"/>
                    </a:lnTo>
                    <a:close/>
                    <a:moveTo>
                      <a:pt x="2351" y="367"/>
                    </a:moveTo>
                    <a:lnTo>
                      <a:pt x="2349" y="380"/>
                    </a:lnTo>
                    <a:lnTo>
                      <a:pt x="2349" y="396"/>
                    </a:lnTo>
                    <a:lnTo>
                      <a:pt x="2351" y="409"/>
                    </a:lnTo>
                    <a:lnTo>
                      <a:pt x="2354" y="420"/>
                    </a:lnTo>
                    <a:lnTo>
                      <a:pt x="2354" y="405"/>
                    </a:lnTo>
                    <a:lnTo>
                      <a:pt x="2354" y="391"/>
                    </a:lnTo>
                    <a:lnTo>
                      <a:pt x="2354" y="376"/>
                    </a:lnTo>
                    <a:lnTo>
                      <a:pt x="2351" y="367"/>
                    </a:lnTo>
                    <a:close/>
                    <a:moveTo>
                      <a:pt x="2305" y="363"/>
                    </a:moveTo>
                    <a:lnTo>
                      <a:pt x="2305" y="374"/>
                    </a:lnTo>
                    <a:lnTo>
                      <a:pt x="2311" y="374"/>
                    </a:lnTo>
                    <a:lnTo>
                      <a:pt x="2311" y="363"/>
                    </a:lnTo>
                    <a:lnTo>
                      <a:pt x="2305" y="363"/>
                    </a:lnTo>
                    <a:close/>
                    <a:moveTo>
                      <a:pt x="5511" y="360"/>
                    </a:moveTo>
                    <a:lnTo>
                      <a:pt x="5511" y="367"/>
                    </a:lnTo>
                    <a:lnTo>
                      <a:pt x="5514" y="367"/>
                    </a:lnTo>
                    <a:lnTo>
                      <a:pt x="5514" y="360"/>
                    </a:lnTo>
                    <a:lnTo>
                      <a:pt x="5511" y="360"/>
                    </a:lnTo>
                    <a:close/>
                    <a:moveTo>
                      <a:pt x="5218" y="360"/>
                    </a:moveTo>
                    <a:lnTo>
                      <a:pt x="5218" y="387"/>
                    </a:lnTo>
                    <a:lnTo>
                      <a:pt x="5222" y="387"/>
                    </a:lnTo>
                    <a:lnTo>
                      <a:pt x="5222" y="360"/>
                    </a:lnTo>
                    <a:lnTo>
                      <a:pt x="5218" y="360"/>
                    </a:lnTo>
                    <a:close/>
                    <a:moveTo>
                      <a:pt x="4374" y="360"/>
                    </a:moveTo>
                    <a:lnTo>
                      <a:pt x="4374" y="383"/>
                    </a:lnTo>
                    <a:lnTo>
                      <a:pt x="4378" y="383"/>
                    </a:lnTo>
                    <a:lnTo>
                      <a:pt x="4378" y="360"/>
                    </a:lnTo>
                    <a:lnTo>
                      <a:pt x="4374" y="360"/>
                    </a:lnTo>
                    <a:close/>
                    <a:moveTo>
                      <a:pt x="3485" y="360"/>
                    </a:moveTo>
                    <a:lnTo>
                      <a:pt x="3485" y="367"/>
                    </a:lnTo>
                    <a:lnTo>
                      <a:pt x="3491" y="367"/>
                    </a:lnTo>
                    <a:lnTo>
                      <a:pt x="3491" y="360"/>
                    </a:lnTo>
                    <a:lnTo>
                      <a:pt x="3485" y="360"/>
                    </a:lnTo>
                    <a:close/>
                    <a:moveTo>
                      <a:pt x="1791" y="360"/>
                    </a:moveTo>
                    <a:lnTo>
                      <a:pt x="1791" y="367"/>
                    </a:lnTo>
                    <a:lnTo>
                      <a:pt x="1794" y="367"/>
                    </a:lnTo>
                    <a:lnTo>
                      <a:pt x="1794" y="360"/>
                    </a:lnTo>
                    <a:lnTo>
                      <a:pt x="1791" y="360"/>
                    </a:lnTo>
                    <a:close/>
                    <a:moveTo>
                      <a:pt x="1498" y="360"/>
                    </a:moveTo>
                    <a:lnTo>
                      <a:pt x="1498" y="387"/>
                    </a:lnTo>
                    <a:lnTo>
                      <a:pt x="1502" y="387"/>
                    </a:lnTo>
                    <a:lnTo>
                      <a:pt x="1502" y="360"/>
                    </a:lnTo>
                    <a:lnTo>
                      <a:pt x="1498" y="360"/>
                    </a:lnTo>
                    <a:close/>
                    <a:moveTo>
                      <a:pt x="654" y="360"/>
                    </a:moveTo>
                    <a:lnTo>
                      <a:pt x="654" y="383"/>
                    </a:lnTo>
                    <a:lnTo>
                      <a:pt x="658" y="383"/>
                    </a:lnTo>
                    <a:lnTo>
                      <a:pt x="658" y="360"/>
                    </a:lnTo>
                    <a:lnTo>
                      <a:pt x="654" y="360"/>
                    </a:lnTo>
                    <a:close/>
                    <a:moveTo>
                      <a:pt x="5971" y="356"/>
                    </a:moveTo>
                    <a:lnTo>
                      <a:pt x="5971" y="380"/>
                    </a:lnTo>
                    <a:lnTo>
                      <a:pt x="5974" y="380"/>
                    </a:lnTo>
                    <a:lnTo>
                      <a:pt x="5974" y="356"/>
                    </a:lnTo>
                    <a:lnTo>
                      <a:pt x="5971" y="356"/>
                    </a:lnTo>
                    <a:close/>
                    <a:moveTo>
                      <a:pt x="4898" y="356"/>
                    </a:moveTo>
                    <a:lnTo>
                      <a:pt x="4898" y="383"/>
                    </a:lnTo>
                    <a:lnTo>
                      <a:pt x="4902" y="383"/>
                    </a:lnTo>
                    <a:lnTo>
                      <a:pt x="4902" y="356"/>
                    </a:lnTo>
                    <a:lnTo>
                      <a:pt x="4898" y="356"/>
                    </a:lnTo>
                    <a:close/>
                    <a:moveTo>
                      <a:pt x="4665" y="356"/>
                    </a:moveTo>
                    <a:lnTo>
                      <a:pt x="4665" y="374"/>
                    </a:lnTo>
                    <a:lnTo>
                      <a:pt x="4671" y="374"/>
                    </a:lnTo>
                    <a:lnTo>
                      <a:pt x="4671" y="356"/>
                    </a:lnTo>
                    <a:lnTo>
                      <a:pt x="4665" y="356"/>
                    </a:lnTo>
                    <a:close/>
                    <a:moveTo>
                      <a:pt x="2251" y="356"/>
                    </a:moveTo>
                    <a:lnTo>
                      <a:pt x="2251" y="380"/>
                    </a:lnTo>
                    <a:lnTo>
                      <a:pt x="2254" y="380"/>
                    </a:lnTo>
                    <a:lnTo>
                      <a:pt x="2254" y="356"/>
                    </a:lnTo>
                    <a:lnTo>
                      <a:pt x="2251" y="356"/>
                    </a:lnTo>
                    <a:close/>
                    <a:moveTo>
                      <a:pt x="1178" y="356"/>
                    </a:moveTo>
                    <a:lnTo>
                      <a:pt x="1178" y="383"/>
                    </a:lnTo>
                    <a:lnTo>
                      <a:pt x="1182" y="383"/>
                    </a:lnTo>
                    <a:lnTo>
                      <a:pt x="1182" y="356"/>
                    </a:lnTo>
                    <a:lnTo>
                      <a:pt x="1178" y="356"/>
                    </a:lnTo>
                    <a:close/>
                    <a:moveTo>
                      <a:pt x="945" y="356"/>
                    </a:moveTo>
                    <a:lnTo>
                      <a:pt x="945" y="374"/>
                    </a:lnTo>
                    <a:lnTo>
                      <a:pt x="951" y="374"/>
                    </a:lnTo>
                    <a:lnTo>
                      <a:pt x="951" y="356"/>
                    </a:lnTo>
                    <a:lnTo>
                      <a:pt x="945" y="356"/>
                    </a:lnTo>
                    <a:close/>
                    <a:moveTo>
                      <a:pt x="5771" y="347"/>
                    </a:moveTo>
                    <a:lnTo>
                      <a:pt x="5769" y="361"/>
                    </a:lnTo>
                    <a:lnTo>
                      <a:pt x="5769" y="381"/>
                    </a:lnTo>
                    <a:lnTo>
                      <a:pt x="5769" y="403"/>
                    </a:lnTo>
                    <a:lnTo>
                      <a:pt x="5771" y="421"/>
                    </a:lnTo>
                    <a:lnTo>
                      <a:pt x="5774" y="431"/>
                    </a:lnTo>
                    <a:lnTo>
                      <a:pt x="5774" y="416"/>
                    </a:lnTo>
                    <a:lnTo>
                      <a:pt x="5774" y="396"/>
                    </a:lnTo>
                    <a:lnTo>
                      <a:pt x="5774" y="376"/>
                    </a:lnTo>
                    <a:lnTo>
                      <a:pt x="5774" y="358"/>
                    </a:lnTo>
                    <a:lnTo>
                      <a:pt x="5771" y="347"/>
                    </a:lnTo>
                    <a:close/>
                    <a:moveTo>
                      <a:pt x="4778" y="347"/>
                    </a:moveTo>
                    <a:lnTo>
                      <a:pt x="4782" y="354"/>
                    </a:lnTo>
                    <a:lnTo>
                      <a:pt x="4783" y="361"/>
                    </a:lnTo>
                    <a:lnTo>
                      <a:pt x="4787" y="369"/>
                    </a:lnTo>
                    <a:lnTo>
                      <a:pt x="4791" y="374"/>
                    </a:lnTo>
                    <a:lnTo>
                      <a:pt x="4791" y="391"/>
                    </a:lnTo>
                    <a:lnTo>
                      <a:pt x="4794" y="391"/>
                    </a:lnTo>
                    <a:lnTo>
                      <a:pt x="4796" y="403"/>
                    </a:lnTo>
                    <a:lnTo>
                      <a:pt x="4798" y="414"/>
                    </a:lnTo>
                    <a:lnTo>
                      <a:pt x="4802" y="423"/>
                    </a:lnTo>
                    <a:lnTo>
                      <a:pt x="4803" y="420"/>
                    </a:lnTo>
                    <a:lnTo>
                      <a:pt x="4807" y="416"/>
                    </a:lnTo>
                    <a:lnTo>
                      <a:pt x="4807" y="414"/>
                    </a:lnTo>
                    <a:lnTo>
                      <a:pt x="4809" y="409"/>
                    </a:lnTo>
                    <a:lnTo>
                      <a:pt x="4811" y="403"/>
                    </a:lnTo>
                    <a:lnTo>
                      <a:pt x="4805" y="403"/>
                    </a:lnTo>
                    <a:lnTo>
                      <a:pt x="4802" y="383"/>
                    </a:lnTo>
                    <a:lnTo>
                      <a:pt x="4798" y="383"/>
                    </a:lnTo>
                    <a:lnTo>
                      <a:pt x="4798" y="367"/>
                    </a:lnTo>
                    <a:lnTo>
                      <a:pt x="4791" y="363"/>
                    </a:lnTo>
                    <a:lnTo>
                      <a:pt x="4791" y="356"/>
                    </a:lnTo>
                    <a:lnTo>
                      <a:pt x="4778" y="347"/>
                    </a:lnTo>
                    <a:close/>
                    <a:moveTo>
                      <a:pt x="2051" y="347"/>
                    </a:moveTo>
                    <a:lnTo>
                      <a:pt x="2049" y="361"/>
                    </a:lnTo>
                    <a:lnTo>
                      <a:pt x="2049" y="381"/>
                    </a:lnTo>
                    <a:lnTo>
                      <a:pt x="2049" y="403"/>
                    </a:lnTo>
                    <a:lnTo>
                      <a:pt x="2051" y="421"/>
                    </a:lnTo>
                    <a:lnTo>
                      <a:pt x="2054" y="431"/>
                    </a:lnTo>
                    <a:lnTo>
                      <a:pt x="2054" y="416"/>
                    </a:lnTo>
                    <a:lnTo>
                      <a:pt x="2054" y="396"/>
                    </a:lnTo>
                    <a:lnTo>
                      <a:pt x="2054" y="376"/>
                    </a:lnTo>
                    <a:lnTo>
                      <a:pt x="2054" y="358"/>
                    </a:lnTo>
                    <a:lnTo>
                      <a:pt x="2051" y="347"/>
                    </a:lnTo>
                    <a:close/>
                    <a:moveTo>
                      <a:pt x="1058" y="347"/>
                    </a:moveTo>
                    <a:lnTo>
                      <a:pt x="1062" y="354"/>
                    </a:lnTo>
                    <a:lnTo>
                      <a:pt x="1063" y="361"/>
                    </a:lnTo>
                    <a:lnTo>
                      <a:pt x="1067" y="369"/>
                    </a:lnTo>
                    <a:lnTo>
                      <a:pt x="1071" y="374"/>
                    </a:lnTo>
                    <a:lnTo>
                      <a:pt x="1071" y="391"/>
                    </a:lnTo>
                    <a:lnTo>
                      <a:pt x="1074" y="391"/>
                    </a:lnTo>
                    <a:lnTo>
                      <a:pt x="1076" y="403"/>
                    </a:lnTo>
                    <a:lnTo>
                      <a:pt x="1078" y="414"/>
                    </a:lnTo>
                    <a:lnTo>
                      <a:pt x="1082" y="423"/>
                    </a:lnTo>
                    <a:lnTo>
                      <a:pt x="1085" y="420"/>
                    </a:lnTo>
                    <a:lnTo>
                      <a:pt x="1087" y="416"/>
                    </a:lnTo>
                    <a:lnTo>
                      <a:pt x="1087" y="414"/>
                    </a:lnTo>
                    <a:lnTo>
                      <a:pt x="1089" y="409"/>
                    </a:lnTo>
                    <a:lnTo>
                      <a:pt x="1091" y="403"/>
                    </a:lnTo>
                    <a:lnTo>
                      <a:pt x="1085" y="403"/>
                    </a:lnTo>
                    <a:lnTo>
                      <a:pt x="1082" y="383"/>
                    </a:lnTo>
                    <a:lnTo>
                      <a:pt x="1078" y="383"/>
                    </a:lnTo>
                    <a:lnTo>
                      <a:pt x="1078" y="367"/>
                    </a:lnTo>
                    <a:lnTo>
                      <a:pt x="1071" y="363"/>
                    </a:lnTo>
                    <a:lnTo>
                      <a:pt x="1071" y="356"/>
                    </a:lnTo>
                    <a:lnTo>
                      <a:pt x="1058" y="347"/>
                    </a:lnTo>
                    <a:close/>
                    <a:moveTo>
                      <a:pt x="5002" y="343"/>
                    </a:moveTo>
                    <a:lnTo>
                      <a:pt x="4998" y="356"/>
                    </a:lnTo>
                    <a:lnTo>
                      <a:pt x="4994" y="356"/>
                    </a:lnTo>
                    <a:lnTo>
                      <a:pt x="4998" y="411"/>
                    </a:lnTo>
                    <a:lnTo>
                      <a:pt x="5002" y="411"/>
                    </a:lnTo>
                    <a:lnTo>
                      <a:pt x="5002" y="440"/>
                    </a:lnTo>
                    <a:lnTo>
                      <a:pt x="5005" y="440"/>
                    </a:lnTo>
                    <a:lnTo>
                      <a:pt x="5007" y="425"/>
                    </a:lnTo>
                    <a:lnTo>
                      <a:pt x="5007" y="407"/>
                    </a:lnTo>
                    <a:lnTo>
                      <a:pt x="5007" y="387"/>
                    </a:lnTo>
                    <a:lnTo>
                      <a:pt x="5007" y="367"/>
                    </a:lnTo>
                    <a:lnTo>
                      <a:pt x="5005" y="352"/>
                    </a:lnTo>
                    <a:lnTo>
                      <a:pt x="5002" y="343"/>
                    </a:lnTo>
                    <a:close/>
                    <a:moveTo>
                      <a:pt x="4958" y="343"/>
                    </a:moveTo>
                    <a:lnTo>
                      <a:pt x="4958" y="351"/>
                    </a:lnTo>
                    <a:lnTo>
                      <a:pt x="4951" y="356"/>
                    </a:lnTo>
                    <a:lnTo>
                      <a:pt x="4954" y="400"/>
                    </a:lnTo>
                    <a:lnTo>
                      <a:pt x="4958" y="400"/>
                    </a:lnTo>
                    <a:lnTo>
                      <a:pt x="4960" y="411"/>
                    </a:lnTo>
                    <a:lnTo>
                      <a:pt x="4958" y="421"/>
                    </a:lnTo>
                    <a:lnTo>
                      <a:pt x="4958" y="431"/>
                    </a:lnTo>
                    <a:lnTo>
                      <a:pt x="4962" y="440"/>
                    </a:lnTo>
                    <a:lnTo>
                      <a:pt x="4962" y="425"/>
                    </a:lnTo>
                    <a:lnTo>
                      <a:pt x="4963" y="407"/>
                    </a:lnTo>
                    <a:lnTo>
                      <a:pt x="4963" y="387"/>
                    </a:lnTo>
                    <a:lnTo>
                      <a:pt x="4963" y="367"/>
                    </a:lnTo>
                    <a:lnTo>
                      <a:pt x="4962" y="352"/>
                    </a:lnTo>
                    <a:lnTo>
                      <a:pt x="4958" y="343"/>
                    </a:lnTo>
                    <a:close/>
                    <a:moveTo>
                      <a:pt x="3162" y="343"/>
                    </a:moveTo>
                    <a:lnTo>
                      <a:pt x="3154" y="380"/>
                    </a:lnTo>
                    <a:lnTo>
                      <a:pt x="3151" y="380"/>
                    </a:lnTo>
                    <a:lnTo>
                      <a:pt x="3151" y="391"/>
                    </a:lnTo>
                    <a:lnTo>
                      <a:pt x="3145" y="391"/>
                    </a:lnTo>
                    <a:lnTo>
                      <a:pt x="3145" y="396"/>
                    </a:lnTo>
                    <a:lnTo>
                      <a:pt x="3151" y="396"/>
                    </a:lnTo>
                    <a:lnTo>
                      <a:pt x="3151" y="420"/>
                    </a:lnTo>
                    <a:lnTo>
                      <a:pt x="3154" y="420"/>
                    </a:lnTo>
                    <a:lnTo>
                      <a:pt x="3154" y="463"/>
                    </a:lnTo>
                    <a:lnTo>
                      <a:pt x="3158" y="463"/>
                    </a:lnTo>
                    <a:lnTo>
                      <a:pt x="3158" y="460"/>
                    </a:lnTo>
                    <a:lnTo>
                      <a:pt x="3162" y="449"/>
                    </a:lnTo>
                    <a:lnTo>
                      <a:pt x="3163" y="436"/>
                    </a:lnTo>
                    <a:lnTo>
                      <a:pt x="3162" y="418"/>
                    </a:lnTo>
                    <a:lnTo>
                      <a:pt x="3162" y="401"/>
                    </a:lnTo>
                    <a:lnTo>
                      <a:pt x="3160" y="385"/>
                    </a:lnTo>
                    <a:lnTo>
                      <a:pt x="3162" y="371"/>
                    </a:lnTo>
                    <a:lnTo>
                      <a:pt x="3165" y="371"/>
                    </a:lnTo>
                    <a:lnTo>
                      <a:pt x="3165" y="343"/>
                    </a:lnTo>
                    <a:lnTo>
                      <a:pt x="3162" y="343"/>
                    </a:lnTo>
                    <a:close/>
                    <a:moveTo>
                      <a:pt x="1282" y="343"/>
                    </a:moveTo>
                    <a:lnTo>
                      <a:pt x="1278" y="356"/>
                    </a:lnTo>
                    <a:lnTo>
                      <a:pt x="1274" y="356"/>
                    </a:lnTo>
                    <a:lnTo>
                      <a:pt x="1278" y="411"/>
                    </a:lnTo>
                    <a:lnTo>
                      <a:pt x="1282" y="411"/>
                    </a:lnTo>
                    <a:lnTo>
                      <a:pt x="1282" y="440"/>
                    </a:lnTo>
                    <a:lnTo>
                      <a:pt x="1285" y="440"/>
                    </a:lnTo>
                    <a:lnTo>
                      <a:pt x="1287" y="425"/>
                    </a:lnTo>
                    <a:lnTo>
                      <a:pt x="1287" y="407"/>
                    </a:lnTo>
                    <a:lnTo>
                      <a:pt x="1287" y="387"/>
                    </a:lnTo>
                    <a:lnTo>
                      <a:pt x="1287" y="367"/>
                    </a:lnTo>
                    <a:lnTo>
                      <a:pt x="1285" y="352"/>
                    </a:lnTo>
                    <a:lnTo>
                      <a:pt x="1282" y="343"/>
                    </a:lnTo>
                    <a:close/>
                    <a:moveTo>
                      <a:pt x="1238" y="343"/>
                    </a:moveTo>
                    <a:lnTo>
                      <a:pt x="1238" y="351"/>
                    </a:lnTo>
                    <a:lnTo>
                      <a:pt x="1231" y="356"/>
                    </a:lnTo>
                    <a:lnTo>
                      <a:pt x="1234" y="400"/>
                    </a:lnTo>
                    <a:lnTo>
                      <a:pt x="1238" y="400"/>
                    </a:lnTo>
                    <a:lnTo>
                      <a:pt x="1240" y="411"/>
                    </a:lnTo>
                    <a:lnTo>
                      <a:pt x="1238" y="421"/>
                    </a:lnTo>
                    <a:lnTo>
                      <a:pt x="1238" y="431"/>
                    </a:lnTo>
                    <a:lnTo>
                      <a:pt x="1242" y="440"/>
                    </a:lnTo>
                    <a:lnTo>
                      <a:pt x="1242" y="425"/>
                    </a:lnTo>
                    <a:lnTo>
                      <a:pt x="1243" y="407"/>
                    </a:lnTo>
                    <a:lnTo>
                      <a:pt x="1243" y="387"/>
                    </a:lnTo>
                    <a:lnTo>
                      <a:pt x="1243" y="367"/>
                    </a:lnTo>
                    <a:lnTo>
                      <a:pt x="1242" y="352"/>
                    </a:lnTo>
                    <a:lnTo>
                      <a:pt x="1238" y="343"/>
                    </a:lnTo>
                    <a:close/>
                    <a:moveTo>
                      <a:pt x="3911" y="340"/>
                    </a:moveTo>
                    <a:lnTo>
                      <a:pt x="3909" y="351"/>
                    </a:lnTo>
                    <a:lnTo>
                      <a:pt x="3909" y="363"/>
                    </a:lnTo>
                    <a:lnTo>
                      <a:pt x="3911" y="374"/>
                    </a:lnTo>
                    <a:lnTo>
                      <a:pt x="3914" y="383"/>
                    </a:lnTo>
                    <a:lnTo>
                      <a:pt x="3914" y="367"/>
                    </a:lnTo>
                    <a:lnTo>
                      <a:pt x="3914" y="352"/>
                    </a:lnTo>
                    <a:lnTo>
                      <a:pt x="3918" y="340"/>
                    </a:lnTo>
                    <a:lnTo>
                      <a:pt x="3911" y="340"/>
                    </a:lnTo>
                    <a:close/>
                    <a:moveTo>
                      <a:pt x="3671" y="340"/>
                    </a:moveTo>
                    <a:lnTo>
                      <a:pt x="3671" y="343"/>
                    </a:lnTo>
                    <a:lnTo>
                      <a:pt x="3673" y="351"/>
                    </a:lnTo>
                    <a:lnTo>
                      <a:pt x="3673" y="361"/>
                    </a:lnTo>
                    <a:lnTo>
                      <a:pt x="3673" y="372"/>
                    </a:lnTo>
                    <a:lnTo>
                      <a:pt x="3674" y="383"/>
                    </a:lnTo>
                    <a:lnTo>
                      <a:pt x="3678" y="383"/>
                    </a:lnTo>
                    <a:lnTo>
                      <a:pt x="3678" y="451"/>
                    </a:lnTo>
                    <a:lnTo>
                      <a:pt x="3682" y="451"/>
                    </a:lnTo>
                    <a:lnTo>
                      <a:pt x="3678" y="463"/>
                    </a:lnTo>
                    <a:lnTo>
                      <a:pt x="3685" y="463"/>
                    </a:lnTo>
                    <a:lnTo>
                      <a:pt x="3694" y="340"/>
                    </a:lnTo>
                    <a:lnTo>
                      <a:pt x="3671" y="340"/>
                    </a:lnTo>
                    <a:close/>
                    <a:moveTo>
                      <a:pt x="2638" y="340"/>
                    </a:moveTo>
                    <a:lnTo>
                      <a:pt x="2642" y="380"/>
                    </a:lnTo>
                    <a:lnTo>
                      <a:pt x="2645" y="380"/>
                    </a:lnTo>
                    <a:lnTo>
                      <a:pt x="2645" y="360"/>
                    </a:lnTo>
                    <a:lnTo>
                      <a:pt x="2642" y="360"/>
                    </a:lnTo>
                    <a:lnTo>
                      <a:pt x="2643" y="354"/>
                    </a:lnTo>
                    <a:lnTo>
                      <a:pt x="2645" y="351"/>
                    </a:lnTo>
                    <a:lnTo>
                      <a:pt x="2645" y="349"/>
                    </a:lnTo>
                    <a:lnTo>
                      <a:pt x="2643" y="345"/>
                    </a:lnTo>
                    <a:lnTo>
                      <a:pt x="2642" y="343"/>
                    </a:lnTo>
                    <a:lnTo>
                      <a:pt x="2638" y="340"/>
                    </a:lnTo>
                    <a:close/>
                    <a:moveTo>
                      <a:pt x="2311" y="340"/>
                    </a:moveTo>
                    <a:lnTo>
                      <a:pt x="2311" y="356"/>
                    </a:lnTo>
                    <a:lnTo>
                      <a:pt x="2314" y="356"/>
                    </a:lnTo>
                    <a:lnTo>
                      <a:pt x="2314" y="340"/>
                    </a:lnTo>
                    <a:lnTo>
                      <a:pt x="2311" y="340"/>
                    </a:lnTo>
                    <a:close/>
                    <a:moveTo>
                      <a:pt x="191" y="340"/>
                    </a:moveTo>
                    <a:lnTo>
                      <a:pt x="189" y="351"/>
                    </a:lnTo>
                    <a:lnTo>
                      <a:pt x="189" y="363"/>
                    </a:lnTo>
                    <a:lnTo>
                      <a:pt x="191" y="374"/>
                    </a:lnTo>
                    <a:lnTo>
                      <a:pt x="194" y="383"/>
                    </a:lnTo>
                    <a:lnTo>
                      <a:pt x="194" y="367"/>
                    </a:lnTo>
                    <a:lnTo>
                      <a:pt x="194" y="352"/>
                    </a:lnTo>
                    <a:lnTo>
                      <a:pt x="198" y="340"/>
                    </a:lnTo>
                    <a:lnTo>
                      <a:pt x="191" y="340"/>
                    </a:lnTo>
                    <a:close/>
                    <a:moveTo>
                      <a:pt x="62" y="331"/>
                    </a:moveTo>
                    <a:lnTo>
                      <a:pt x="62" y="356"/>
                    </a:lnTo>
                    <a:lnTo>
                      <a:pt x="65" y="356"/>
                    </a:lnTo>
                    <a:lnTo>
                      <a:pt x="65" y="331"/>
                    </a:lnTo>
                    <a:lnTo>
                      <a:pt x="62" y="331"/>
                    </a:lnTo>
                    <a:close/>
                    <a:moveTo>
                      <a:pt x="4594" y="327"/>
                    </a:moveTo>
                    <a:lnTo>
                      <a:pt x="4594" y="351"/>
                    </a:lnTo>
                    <a:lnTo>
                      <a:pt x="4598" y="351"/>
                    </a:lnTo>
                    <a:lnTo>
                      <a:pt x="4598" y="327"/>
                    </a:lnTo>
                    <a:lnTo>
                      <a:pt x="4594" y="327"/>
                    </a:lnTo>
                    <a:close/>
                    <a:moveTo>
                      <a:pt x="4551" y="327"/>
                    </a:moveTo>
                    <a:lnTo>
                      <a:pt x="4551" y="338"/>
                    </a:lnTo>
                    <a:lnTo>
                      <a:pt x="4554" y="351"/>
                    </a:lnTo>
                    <a:lnTo>
                      <a:pt x="4558" y="360"/>
                    </a:lnTo>
                    <a:lnTo>
                      <a:pt x="4558" y="345"/>
                    </a:lnTo>
                    <a:lnTo>
                      <a:pt x="4556" y="334"/>
                    </a:lnTo>
                    <a:lnTo>
                      <a:pt x="4551" y="327"/>
                    </a:lnTo>
                    <a:close/>
                    <a:moveTo>
                      <a:pt x="3251" y="327"/>
                    </a:moveTo>
                    <a:lnTo>
                      <a:pt x="3249" y="340"/>
                    </a:lnTo>
                    <a:lnTo>
                      <a:pt x="3249" y="356"/>
                    </a:lnTo>
                    <a:lnTo>
                      <a:pt x="3251" y="369"/>
                    </a:lnTo>
                    <a:lnTo>
                      <a:pt x="3254" y="380"/>
                    </a:lnTo>
                    <a:lnTo>
                      <a:pt x="3254" y="365"/>
                    </a:lnTo>
                    <a:lnTo>
                      <a:pt x="3254" y="351"/>
                    </a:lnTo>
                    <a:lnTo>
                      <a:pt x="3254" y="336"/>
                    </a:lnTo>
                    <a:lnTo>
                      <a:pt x="3251" y="327"/>
                    </a:lnTo>
                    <a:close/>
                    <a:moveTo>
                      <a:pt x="874" y="327"/>
                    </a:moveTo>
                    <a:lnTo>
                      <a:pt x="874" y="351"/>
                    </a:lnTo>
                    <a:lnTo>
                      <a:pt x="878" y="351"/>
                    </a:lnTo>
                    <a:lnTo>
                      <a:pt x="878" y="327"/>
                    </a:lnTo>
                    <a:lnTo>
                      <a:pt x="874" y="327"/>
                    </a:lnTo>
                    <a:close/>
                    <a:moveTo>
                      <a:pt x="831" y="327"/>
                    </a:moveTo>
                    <a:lnTo>
                      <a:pt x="831" y="338"/>
                    </a:lnTo>
                    <a:lnTo>
                      <a:pt x="834" y="351"/>
                    </a:lnTo>
                    <a:lnTo>
                      <a:pt x="838" y="360"/>
                    </a:lnTo>
                    <a:lnTo>
                      <a:pt x="838" y="345"/>
                    </a:lnTo>
                    <a:lnTo>
                      <a:pt x="836" y="334"/>
                    </a:lnTo>
                    <a:lnTo>
                      <a:pt x="831" y="327"/>
                    </a:lnTo>
                    <a:close/>
                    <a:moveTo>
                      <a:pt x="5445" y="314"/>
                    </a:moveTo>
                    <a:lnTo>
                      <a:pt x="5445" y="327"/>
                    </a:lnTo>
                    <a:lnTo>
                      <a:pt x="5445" y="345"/>
                    </a:lnTo>
                    <a:lnTo>
                      <a:pt x="5445" y="363"/>
                    </a:lnTo>
                    <a:lnTo>
                      <a:pt x="5445" y="380"/>
                    </a:lnTo>
                    <a:lnTo>
                      <a:pt x="5447" y="394"/>
                    </a:lnTo>
                    <a:lnTo>
                      <a:pt x="5451" y="403"/>
                    </a:lnTo>
                    <a:lnTo>
                      <a:pt x="5451" y="391"/>
                    </a:lnTo>
                    <a:lnTo>
                      <a:pt x="5451" y="374"/>
                    </a:lnTo>
                    <a:lnTo>
                      <a:pt x="5451" y="356"/>
                    </a:lnTo>
                    <a:lnTo>
                      <a:pt x="5451" y="338"/>
                    </a:lnTo>
                    <a:lnTo>
                      <a:pt x="5449" y="323"/>
                    </a:lnTo>
                    <a:lnTo>
                      <a:pt x="5445" y="314"/>
                    </a:lnTo>
                    <a:close/>
                    <a:moveTo>
                      <a:pt x="3914" y="314"/>
                    </a:moveTo>
                    <a:lnTo>
                      <a:pt x="3914" y="334"/>
                    </a:lnTo>
                    <a:lnTo>
                      <a:pt x="3918" y="334"/>
                    </a:lnTo>
                    <a:lnTo>
                      <a:pt x="3918" y="314"/>
                    </a:lnTo>
                    <a:lnTo>
                      <a:pt x="3914" y="314"/>
                    </a:lnTo>
                    <a:close/>
                    <a:moveTo>
                      <a:pt x="1725" y="314"/>
                    </a:moveTo>
                    <a:lnTo>
                      <a:pt x="1725" y="327"/>
                    </a:lnTo>
                    <a:lnTo>
                      <a:pt x="1725" y="345"/>
                    </a:lnTo>
                    <a:lnTo>
                      <a:pt x="1725" y="363"/>
                    </a:lnTo>
                    <a:lnTo>
                      <a:pt x="1725" y="380"/>
                    </a:lnTo>
                    <a:lnTo>
                      <a:pt x="1727" y="394"/>
                    </a:lnTo>
                    <a:lnTo>
                      <a:pt x="1731" y="403"/>
                    </a:lnTo>
                    <a:lnTo>
                      <a:pt x="1731" y="391"/>
                    </a:lnTo>
                    <a:lnTo>
                      <a:pt x="1731" y="374"/>
                    </a:lnTo>
                    <a:lnTo>
                      <a:pt x="1731" y="356"/>
                    </a:lnTo>
                    <a:lnTo>
                      <a:pt x="1731" y="338"/>
                    </a:lnTo>
                    <a:lnTo>
                      <a:pt x="1729" y="323"/>
                    </a:lnTo>
                    <a:lnTo>
                      <a:pt x="1725" y="314"/>
                    </a:lnTo>
                    <a:close/>
                    <a:moveTo>
                      <a:pt x="194" y="314"/>
                    </a:moveTo>
                    <a:lnTo>
                      <a:pt x="194" y="334"/>
                    </a:lnTo>
                    <a:lnTo>
                      <a:pt x="198" y="334"/>
                    </a:lnTo>
                    <a:lnTo>
                      <a:pt x="198" y="314"/>
                    </a:lnTo>
                    <a:lnTo>
                      <a:pt x="194" y="314"/>
                    </a:lnTo>
                    <a:close/>
                    <a:moveTo>
                      <a:pt x="4598" y="311"/>
                    </a:moveTo>
                    <a:lnTo>
                      <a:pt x="4598" y="323"/>
                    </a:lnTo>
                    <a:lnTo>
                      <a:pt x="4602" y="323"/>
                    </a:lnTo>
                    <a:lnTo>
                      <a:pt x="4602" y="311"/>
                    </a:lnTo>
                    <a:lnTo>
                      <a:pt x="4598" y="311"/>
                    </a:lnTo>
                    <a:close/>
                    <a:moveTo>
                      <a:pt x="4142" y="311"/>
                    </a:moveTo>
                    <a:lnTo>
                      <a:pt x="4142" y="334"/>
                    </a:lnTo>
                    <a:lnTo>
                      <a:pt x="4145" y="334"/>
                    </a:lnTo>
                    <a:lnTo>
                      <a:pt x="4145" y="311"/>
                    </a:lnTo>
                    <a:lnTo>
                      <a:pt x="4142" y="311"/>
                    </a:lnTo>
                    <a:close/>
                    <a:moveTo>
                      <a:pt x="878" y="311"/>
                    </a:moveTo>
                    <a:lnTo>
                      <a:pt x="878" y="323"/>
                    </a:lnTo>
                    <a:lnTo>
                      <a:pt x="882" y="323"/>
                    </a:lnTo>
                    <a:lnTo>
                      <a:pt x="882" y="311"/>
                    </a:lnTo>
                    <a:lnTo>
                      <a:pt x="878" y="311"/>
                    </a:lnTo>
                    <a:close/>
                    <a:moveTo>
                      <a:pt x="422" y="311"/>
                    </a:moveTo>
                    <a:lnTo>
                      <a:pt x="422" y="334"/>
                    </a:lnTo>
                    <a:lnTo>
                      <a:pt x="425" y="334"/>
                    </a:lnTo>
                    <a:lnTo>
                      <a:pt x="425" y="311"/>
                    </a:lnTo>
                    <a:lnTo>
                      <a:pt x="422" y="311"/>
                    </a:lnTo>
                    <a:close/>
                    <a:moveTo>
                      <a:pt x="4891" y="307"/>
                    </a:moveTo>
                    <a:lnTo>
                      <a:pt x="4891" y="314"/>
                    </a:lnTo>
                    <a:lnTo>
                      <a:pt x="4894" y="314"/>
                    </a:lnTo>
                    <a:lnTo>
                      <a:pt x="4894" y="307"/>
                    </a:lnTo>
                    <a:lnTo>
                      <a:pt x="4891" y="307"/>
                    </a:lnTo>
                    <a:close/>
                    <a:moveTo>
                      <a:pt x="4374" y="307"/>
                    </a:moveTo>
                    <a:lnTo>
                      <a:pt x="4374" y="320"/>
                    </a:lnTo>
                    <a:lnTo>
                      <a:pt x="4373" y="332"/>
                    </a:lnTo>
                    <a:lnTo>
                      <a:pt x="4374" y="343"/>
                    </a:lnTo>
                    <a:lnTo>
                      <a:pt x="4378" y="351"/>
                    </a:lnTo>
                    <a:lnTo>
                      <a:pt x="4378" y="340"/>
                    </a:lnTo>
                    <a:lnTo>
                      <a:pt x="4378" y="327"/>
                    </a:lnTo>
                    <a:lnTo>
                      <a:pt x="4378" y="316"/>
                    </a:lnTo>
                    <a:lnTo>
                      <a:pt x="4374" y="307"/>
                    </a:lnTo>
                    <a:close/>
                    <a:moveTo>
                      <a:pt x="3491" y="307"/>
                    </a:moveTo>
                    <a:lnTo>
                      <a:pt x="3489" y="320"/>
                    </a:lnTo>
                    <a:lnTo>
                      <a:pt x="3491" y="334"/>
                    </a:lnTo>
                    <a:lnTo>
                      <a:pt x="3494" y="343"/>
                    </a:lnTo>
                    <a:lnTo>
                      <a:pt x="3494" y="331"/>
                    </a:lnTo>
                    <a:lnTo>
                      <a:pt x="3494" y="316"/>
                    </a:lnTo>
                    <a:lnTo>
                      <a:pt x="3491" y="307"/>
                    </a:lnTo>
                    <a:close/>
                    <a:moveTo>
                      <a:pt x="3334" y="307"/>
                    </a:moveTo>
                    <a:lnTo>
                      <a:pt x="3333" y="334"/>
                    </a:lnTo>
                    <a:lnTo>
                      <a:pt x="3331" y="363"/>
                    </a:lnTo>
                    <a:lnTo>
                      <a:pt x="3331" y="392"/>
                    </a:lnTo>
                    <a:lnTo>
                      <a:pt x="3334" y="420"/>
                    </a:lnTo>
                    <a:lnTo>
                      <a:pt x="3334" y="432"/>
                    </a:lnTo>
                    <a:lnTo>
                      <a:pt x="3334" y="445"/>
                    </a:lnTo>
                    <a:lnTo>
                      <a:pt x="3338" y="456"/>
                    </a:lnTo>
                    <a:lnTo>
                      <a:pt x="3338" y="431"/>
                    </a:lnTo>
                    <a:lnTo>
                      <a:pt x="3342" y="431"/>
                    </a:lnTo>
                    <a:lnTo>
                      <a:pt x="3342" y="427"/>
                    </a:lnTo>
                    <a:lnTo>
                      <a:pt x="3338" y="427"/>
                    </a:lnTo>
                    <a:lnTo>
                      <a:pt x="3342" y="411"/>
                    </a:lnTo>
                    <a:lnTo>
                      <a:pt x="3338" y="411"/>
                    </a:lnTo>
                    <a:lnTo>
                      <a:pt x="3338" y="343"/>
                    </a:lnTo>
                    <a:lnTo>
                      <a:pt x="3338" y="329"/>
                    </a:lnTo>
                    <a:lnTo>
                      <a:pt x="3338" y="316"/>
                    </a:lnTo>
                    <a:lnTo>
                      <a:pt x="3334" y="307"/>
                    </a:lnTo>
                    <a:close/>
                    <a:moveTo>
                      <a:pt x="2454" y="307"/>
                    </a:moveTo>
                    <a:lnTo>
                      <a:pt x="2454" y="334"/>
                    </a:lnTo>
                    <a:lnTo>
                      <a:pt x="2458" y="334"/>
                    </a:lnTo>
                    <a:lnTo>
                      <a:pt x="2458" y="307"/>
                    </a:lnTo>
                    <a:lnTo>
                      <a:pt x="2454" y="307"/>
                    </a:lnTo>
                    <a:close/>
                    <a:moveTo>
                      <a:pt x="1171" y="307"/>
                    </a:moveTo>
                    <a:lnTo>
                      <a:pt x="1171" y="314"/>
                    </a:lnTo>
                    <a:lnTo>
                      <a:pt x="1174" y="314"/>
                    </a:lnTo>
                    <a:lnTo>
                      <a:pt x="1174" y="307"/>
                    </a:lnTo>
                    <a:lnTo>
                      <a:pt x="1171" y="307"/>
                    </a:lnTo>
                    <a:close/>
                    <a:moveTo>
                      <a:pt x="654" y="307"/>
                    </a:moveTo>
                    <a:lnTo>
                      <a:pt x="654" y="320"/>
                    </a:lnTo>
                    <a:lnTo>
                      <a:pt x="653" y="332"/>
                    </a:lnTo>
                    <a:lnTo>
                      <a:pt x="654" y="343"/>
                    </a:lnTo>
                    <a:lnTo>
                      <a:pt x="658" y="351"/>
                    </a:lnTo>
                    <a:lnTo>
                      <a:pt x="658" y="340"/>
                    </a:lnTo>
                    <a:lnTo>
                      <a:pt x="658" y="327"/>
                    </a:lnTo>
                    <a:lnTo>
                      <a:pt x="658" y="316"/>
                    </a:lnTo>
                    <a:lnTo>
                      <a:pt x="654" y="307"/>
                    </a:lnTo>
                    <a:close/>
                    <a:moveTo>
                      <a:pt x="5245" y="303"/>
                    </a:moveTo>
                    <a:lnTo>
                      <a:pt x="5245" y="363"/>
                    </a:lnTo>
                    <a:lnTo>
                      <a:pt x="5251" y="363"/>
                    </a:lnTo>
                    <a:lnTo>
                      <a:pt x="5251" y="367"/>
                    </a:lnTo>
                    <a:lnTo>
                      <a:pt x="5245" y="367"/>
                    </a:lnTo>
                    <a:lnTo>
                      <a:pt x="5245" y="380"/>
                    </a:lnTo>
                    <a:lnTo>
                      <a:pt x="5247" y="394"/>
                    </a:lnTo>
                    <a:lnTo>
                      <a:pt x="5251" y="403"/>
                    </a:lnTo>
                    <a:lnTo>
                      <a:pt x="5251" y="416"/>
                    </a:lnTo>
                    <a:lnTo>
                      <a:pt x="5251" y="429"/>
                    </a:lnTo>
                    <a:lnTo>
                      <a:pt x="5254" y="440"/>
                    </a:lnTo>
                    <a:lnTo>
                      <a:pt x="5254" y="414"/>
                    </a:lnTo>
                    <a:lnTo>
                      <a:pt x="5254" y="387"/>
                    </a:lnTo>
                    <a:lnTo>
                      <a:pt x="5254" y="361"/>
                    </a:lnTo>
                    <a:lnTo>
                      <a:pt x="5251" y="340"/>
                    </a:lnTo>
                    <a:lnTo>
                      <a:pt x="5249" y="325"/>
                    </a:lnTo>
                    <a:lnTo>
                      <a:pt x="5249" y="312"/>
                    </a:lnTo>
                    <a:lnTo>
                      <a:pt x="5245" y="303"/>
                    </a:lnTo>
                    <a:close/>
                    <a:moveTo>
                      <a:pt x="1525" y="303"/>
                    </a:moveTo>
                    <a:lnTo>
                      <a:pt x="1525" y="363"/>
                    </a:lnTo>
                    <a:lnTo>
                      <a:pt x="1531" y="363"/>
                    </a:lnTo>
                    <a:lnTo>
                      <a:pt x="1531" y="367"/>
                    </a:lnTo>
                    <a:lnTo>
                      <a:pt x="1525" y="367"/>
                    </a:lnTo>
                    <a:lnTo>
                      <a:pt x="1525" y="380"/>
                    </a:lnTo>
                    <a:lnTo>
                      <a:pt x="1527" y="394"/>
                    </a:lnTo>
                    <a:lnTo>
                      <a:pt x="1531" y="403"/>
                    </a:lnTo>
                    <a:lnTo>
                      <a:pt x="1531" y="416"/>
                    </a:lnTo>
                    <a:lnTo>
                      <a:pt x="1531" y="429"/>
                    </a:lnTo>
                    <a:lnTo>
                      <a:pt x="1534" y="440"/>
                    </a:lnTo>
                    <a:lnTo>
                      <a:pt x="1534" y="414"/>
                    </a:lnTo>
                    <a:lnTo>
                      <a:pt x="1534" y="387"/>
                    </a:lnTo>
                    <a:lnTo>
                      <a:pt x="1534" y="361"/>
                    </a:lnTo>
                    <a:lnTo>
                      <a:pt x="1531" y="340"/>
                    </a:lnTo>
                    <a:lnTo>
                      <a:pt x="1529" y="325"/>
                    </a:lnTo>
                    <a:lnTo>
                      <a:pt x="1529" y="312"/>
                    </a:lnTo>
                    <a:lnTo>
                      <a:pt x="1525" y="303"/>
                    </a:lnTo>
                    <a:close/>
                    <a:moveTo>
                      <a:pt x="5791" y="300"/>
                    </a:moveTo>
                    <a:lnTo>
                      <a:pt x="5791" y="307"/>
                    </a:lnTo>
                    <a:lnTo>
                      <a:pt x="5794" y="307"/>
                    </a:lnTo>
                    <a:lnTo>
                      <a:pt x="5794" y="300"/>
                    </a:lnTo>
                    <a:lnTo>
                      <a:pt x="5791" y="300"/>
                    </a:lnTo>
                    <a:close/>
                    <a:moveTo>
                      <a:pt x="4682" y="300"/>
                    </a:moveTo>
                    <a:lnTo>
                      <a:pt x="4694" y="374"/>
                    </a:lnTo>
                    <a:lnTo>
                      <a:pt x="4694" y="389"/>
                    </a:lnTo>
                    <a:lnTo>
                      <a:pt x="4694" y="401"/>
                    </a:lnTo>
                    <a:lnTo>
                      <a:pt x="4698" y="411"/>
                    </a:lnTo>
                    <a:lnTo>
                      <a:pt x="4698" y="340"/>
                    </a:lnTo>
                    <a:lnTo>
                      <a:pt x="4691" y="334"/>
                    </a:lnTo>
                    <a:lnTo>
                      <a:pt x="4691" y="327"/>
                    </a:lnTo>
                    <a:lnTo>
                      <a:pt x="4698" y="327"/>
                    </a:lnTo>
                    <a:lnTo>
                      <a:pt x="4698" y="311"/>
                    </a:lnTo>
                    <a:lnTo>
                      <a:pt x="4694" y="311"/>
                    </a:lnTo>
                    <a:lnTo>
                      <a:pt x="4694" y="307"/>
                    </a:lnTo>
                    <a:lnTo>
                      <a:pt x="4698" y="307"/>
                    </a:lnTo>
                    <a:lnTo>
                      <a:pt x="4698" y="300"/>
                    </a:lnTo>
                    <a:lnTo>
                      <a:pt x="4682" y="300"/>
                    </a:lnTo>
                    <a:close/>
                    <a:moveTo>
                      <a:pt x="2071" y="300"/>
                    </a:moveTo>
                    <a:lnTo>
                      <a:pt x="2071" y="307"/>
                    </a:lnTo>
                    <a:lnTo>
                      <a:pt x="2074" y="307"/>
                    </a:lnTo>
                    <a:lnTo>
                      <a:pt x="2074" y="300"/>
                    </a:lnTo>
                    <a:lnTo>
                      <a:pt x="2071" y="300"/>
                    </a:lnTo>
                    <a:close/>
                    <a:moveTo>
                      <a:pt x="962" y="300"/>
                    </a:moveTo>
                    <a:lnTo>
                      <a:pt x="974" y="374"/>
                    </a:lnTo>
                    <a:lnTo>
                      <a:pt x="974" y="389"/>
                    </a:lnTo>
                    <a:lnTo>
                      <a:pt x="974" y="401"/>
                    </a:lnTo>
                    <a:lnTo>
                      <a:pt x="978" y="411"/>
                    </a:lnTo>
                    <a:lnTo>
                      <a:pt x="978" y="340"/>
                    </a:lnTo>
                    <a:lnTo>
                      <a:pt x="971" y="334"/>
                    </a:lnTo>
                    <a:lnTo>
                      <a:pt x="971" y="327"/>
                    </a:lnTo>
                    <a:lnTo>
                      <a:pt x="978" y="327"/>
                    </a:lnTo>
                    <a:lnTo>
                      <a:pt x="978" y="311"/>
                    </a:lnTo>
                    <a:lnTo>
                      <a:pt x="974" y="311"/>
                    </a:lnTo>
                    <a:lnTo>
                      <a:pt x="974" y="307"/>
                    </a:lnTo>
                    <a:lnTo>
                      <a:pt x="978" y="307"/>
                    </a:lnTo>
                    <a:lnTo>
                      <a:pt x="978" y="300"/>
                    </a:lnTo>
                    <a:lnTo>
                      <a:pt x="962" y="300"/>
                    </a:lnTo>
                    <a:close/>
                    <a:moveTo>
                      <a:pt x="5378" y="296"/>
                    </a:moveTo>
                    <a:lnTo>
                      <a:pt x="5378" y="311"/>
                    </a:lnTo>
                    <a:lnTo>
                      <a:pt x="5378" y="325"/>
                    </a:lnTo>
                    <a:lnTo>
                      <a:pt x="5382" y="334"/>
                    </a:lnTo>
                    <a:lnTo>
                      <a:pt x="5383" y="320"/>
                    </a:lnTo>
                    <a:lnTo>
                      <a:pt x="5382" y="305"/>
                    </a:lnTo>
                    <a:lnTo>
                      <a:pt x="5378" y="296"/>
                    </a:lnTo>
                    <a:close/>
                    <a:moveTo>
                      <a:pt x="3038" y="296"/>
                    </a:moveTo>
                    <a:lnTo>
                      <a:pt x="3022" y="298"/>
                    </a:lnTo>
                    <a:lnTo>
                      <a:pt x="3002" y="300"/>
                    </a:lnTo>
                    <a:lnTo>
                      <a:pt x="2998" y="316"/>
                    </a:lnTo>
                    <a:lnTo>
                      <a:pt x="2996" y="336"/>
                    </a:lnTo>
                    <a:lnTo>
                      <a:pt x="2996" y="358"/>
                    </a:lnTo>
                    <a:lnTo>
                      <a:pt x="2998" y="380"/>
                    </a:lnTo>
                    <a:lnTo>
                      <a:pt x="3002" y="380"/>
                    </a:lnTo>
                    <a:lnTo>
                      <a:pt x="3002" y="391"/>
                    </a:lnTo>
                    <a:lnTo>
                      <a:pt x="3005" y="391"/>
                    </a:lnTo>
                    <a:lnTo>
                      <a:pt x="3014" y="331"/>
                    </a:lnTo>
                    <a:lnTo>
                      <a:pt x="3025" y="331"/>
                    </a:lnTo>
                    <a:lnTo>
                      <a:pt x="3023" y="343"/>
                    </a:lnTo>
                    <a:lnTo>
                      <a:pt x="3022" y="358"/>
                    </a:lnTo>
                    <a:lnTo>
                      <a:pt x="3022" y="372"/>
                    </a:lnTo>
                    <a:lnTo>
                      <a:pt x="3025" y="383"/>
                    </a:lnTo>
                    <a:lnTo>
                      <a:pt x="3027" y="351"/>
                    </a:lnTo>
                    <a:lnTo>
                      <a:pt x="3033" y="321"/>
                    </a:lnTo>
                    <a:lnTo>
                      <a:pt x="3038" y="296"/>
                    </a:lnTo>
                    <a:close/>
                    <a:moveTo>
                      <a:pt x="1658" y="296"/>
                    </a:moveTo>
                    <a:lnTo>
                      <a:pt x="1658" y="311"/>
                    </a:lnTo>
                    <a:lnTo>
                      <a:pt x="1658" y="325"/>
                    </a:lnTo>
                    <a:lnTo>
                      <a:pt x="1662" y="334"/>
                    </a:lnTo>
                    <a:lnTo>
                      <a:pt x="1663" y="320"/>
                    </a:lnTo>
                    <a:lnTo>
                      <a:pt x="1662" y="305"/>
                    </a:lnTo>
                    <a:lnTo>
                      <a:pt x="1658" y="296"/>
                    </a:lnTo>
                    <a:close/>
                    <a:moveTo>
                      <a:pt x="2902" y="283"/>
                    </a:moveTo>
                    <a:lnTo>
                      <a:pt x="2894" y="360"/>
                    </a:lnTo>
                    <a:lnTo>
                      <a:pt x="2898" y="360"/>
                    </a:lnTo>
                    <a:lnTo>
                      <a:pt x="2898" y="356"/>
                    </a:lnTo>
                    <a:lnTo>
                      <a:pt x="2902" y="349"/>
                    </a:lnTo>
                    <a:lnTo>
                      <a:pt x="2903" y="336"/>
                    </a:lnTo>
                    <a:lnTo>
                      <a:pt x="2905" y="320"/>
                    </a:lnTo>
                    <a:lnTo>
                      <a:pt x="2905" y="303"/>
                    </a:lnTo>
                    <a:lnTo>
                      <a:pt x="2905" y="291"/>
                    </a:lnTo>
                    <a:lnTo>
                      <a:pt x="2902" y="283"/>
                    </a:lnTo>
                    <a:close/>
                    <a:moveTo>
                      <a:pt x="5785" y="280"/>
                    </a:moveTo>
                    <a:lnTo>
                      <a:pt x="5785" y="287"/>
                    </a:lnTo>
                    <a:lnTo>
                      <a:pt x="5791" y="287"/>
                    </a:lnTo>
                    <a:lnTo>
                      <a:pt x="5791" y="280"/>
                    </a:lnTo>
                    <a:lnTo>
                      <a:pt x="5785" y="280"/>
                    </a:lnTo>
                    <a:close/>
                    <a:moveTo>
                      <a:pt x="2065" y="280"/>
                    </a:moveTo>
                    <a:lnTo>
                      <a:pt x="2065" y="287"/>
                    </a:lnTo>
                    <a:lnTo>
                      <a:pt x="2071" y="287"/>
                    </a:lnTo>
                    <a:lnTo>
                      <a:pt x="2071" y="280"/>
                    </a:lnTo>
                    <a:lnTo>
                      <a:pt x="2065" y="280"/>
                    </a:lnTo>
                    <a:close/>
                    <a:moveTo>
                      <a:pt x="3831" y="274"/>
                    </a:moveTo>
                    <a:lnTo>
                      <a:pt x="3831" y="343"/>
                    </a:lnTo>
                    <a:lnTo>
                      <a:pt x="3834" y="343"/>
                    </a:lnTo>
                    <a:lnTo>
                      <a:pt x="3834" y="356"/>
                    </a:lnTo>
                    <a:lnTo>
                      <a:pt x="3838" y="356"/>
                    </a:lnTo>
                    <a:lnTo>
                      <a:pt x="3838" y="374"/>
                    </a:lnTo>
                    <a:lnTo>
                      <a:pt x="3842" y="374"/>
                    </a:lnTo>
                    <a:lnTo>
                      <a:pt x="3842" y="400"/>
                    </a:lnTo>
                    <a:lnTo>
                      <a:pt x="3845" y="400"/>
                    </a:lnTo>
                    <a:lnTo>
                      <a:pt x="3847" y="378"/>
                    </a:lnTo>
                    <a:lnTo>
                      <a:pt x="3845" y="354"/>
                    </a:lnTo>
                    <a:lnTo>
                      <a:pt x="3845" y="329"/>
                    </a:lnTo>
                    <a:lnTo>
                      <a:pt x="3842" y="307"/>
                    </a:lnTo>
                    <a:lnTo>
                      <a:pt x="3838" y="287"/>
                    </a:lnTo>
                    <a:lnTo>
                      <a:pt x="3831" y="274"/>
                    </a:lnTo>
                    <a:close/>
                    <a:moveTo>
                      <a:pt x="3342" y="274"/>
                    </a:moveTo>
                    <a:lnTo>
                      <a:pt x="3343" y="283"/>
                    </a:lnTo>
                    <a:lnTo>
                      <a:pt x="3345" y="298"/>
                    </a:lnTo>
                    <a:lnTo>
                      <a:pt x="3349" y="312"/>
                    </a:lnTo>
                    <a:lnTo>
                      <a:pt x="3351" y="325"/>
                    </a:lnTo>
                    <a:lnTo>
                      <a:pt x="3354" y="331"/>
                    </a:lnTo>
                    <a:lnTo>
                      <a:pt x="3351" y="274"/>
                    </a:lnTo>
                    <a:lnTo>
                      <a:pt x="3342" y="274"/>
                    </a:lnTo>
                    <a:close/>
                    <a:moveTo>
                      <a:pt x="2905" y="271"/>
                    </a:moveTo>
                    <a:lnTo>
                      <a:pt x="2905" y="280"/>
                    </a:lnTo>
                    <a:lnTo>
                      <a:pt x="2911" y="280"/>
                    </a:lnTo>
                    <a:lnTo>
                      <a:pt x="2911" y="271"/>
                    </a:lnTo>
                    <a:lnTo>
                      <a:pt x="2905" y="271"/>
                    </a:lnTo>
                    <a:close/>
                    <a:moveTo>
                      <a:pt x="5782" y="267"/>
                    </a:moveTo>
                    <a:lnTo>
                      <a:pt x="5782" y="274"/>
                    </a:lnTo>
                    <a:lnTo>
                      <a:pt x="5785" y="274"/>
                    </a:lnTo>
                    <a:lnTo>
                      <a:pt x="5785" y="267"/>
                    </a:lnTo>
                    <a:lnTo>
                      <a:pt x="5782" y="267"/>
                    </a:lnTo>
                    <a:close/>
                    <a:moveTo>
                      <a:pt x="2062" y="267"/>
                    </a:moveTo>
                    <a:lnTo>
                      <a:pt x="2062" y="274"/>
                    </a:lnTo>
                    <a:lnTo>
                      <a:pt x="2065" y="274"/>
                    </a:lnTo>
                    <a:lnTo>
                      <a:pt x="2065" y="267"/>
                    </a:lnTo>
                    <a:lnTo>
                      <a:pt x="2062" y="267"/>
                    </a:lnTo>
                    <a:close/>
                    <a:moveTo>
                      <a:pt x="5754" y="263"/>
                    </a:moveTo>
                    <a:lnTo>
                      <a:pt x="5754" y="271"/>
                    </a:lnTo>
                    <a:lnTo>
                      <a:pt x="5758" y="271"/>
                    </a:lnTo>
                    <a:lnTo>
                      <a:pt x="5758" y="263"/>
                    </a:lnTo>
                    <a:lnTo>
                      <a:pt x="5754" y="263"/>
                    </a:lnTo>
                    <a:close/>
                    <a:moveTo>
                      <a:pt x="2334" y="263"/>
                    </a:moveTo>
                    <a:lnTo>
                      <a:pt x="2333" y="280"/>
                    </a:lnTo>
                    <a:lnTo>
                      <a:pt x="2333" y="294"/>
                    </a:lnTo>
                    <a:lnTo>
                      <a:pt x="2338" y="311"/>
                    </a:lnTo>
                    <a:lnTo>
                      <a:pt x="2338" y="327"/>
                    </a:lnTo>
                    <a:lnTo>
                      <a:pt x="2342" y="327"/>
                    </a:lnTo>
                    <a:lnTo>
                      <a:pt x="2342" y="311"/>
                    </a:lnTo>
                    <a:lnTo>
                      <a:pt x="2340" y="292"/>
                    </a:lnTo>
                    <a:lnTo>
                      <a:pt x="2338" y="274"/>
                    </a:lnTo>
                    <a:lnTo>
                      <a:pt x="2334" y="263"/>
                    </a:lnTo>
                    <a:close/>
                    <a:moveTo>
                      <a:pt x="2034" y="263"/>
                    </a:moveTo>
                    <a:lnTo>
                      <a:pt x="2034" y="271"/>
                    </a:lnTo>
                    <a:lnTo>
                      <a:pt x="2038" y="271"/>
                    </a:lnTo>
                    <a:lnTo>
                      <a:pt x="2038" y="263"/>
                    </a:lnTo>
                    <a:lnTo>
                      <a:pt x="2034" y="263"/>
                    </a:lnTo>
                    <a:close/>
                    <a:moveTo>
                      <a:pt x="3431" y="247"/>
                    </a:moveTo>
                    <a:lnTo>
                      <a:pt x="3429" y="280"/>
                    </a:lnTo>
                    <a:lnTo>
                      <a:pt x="3425" y="312"/>
                    </a:lnTo>
                    <a:lnTo>
                      <a:pt x="3425" y="345"/>
                    </a:lnTo>
                    <a:lnTo>
                      <a:pt x="3431" y="374"/>
                    </a:lnTo>
                    <a:lnTo>
                      <a:pt x="3431" y="407"/>
                    </a:lnTo>
                    <a:lnTo>
                      <a:pt x="3434" y="407"/>
                    </a:lnTo>
                    <a:lnTo>
                      <a:pt x="3436" y="381"/>
                    </a:lnTo>
                    <a:lnTo>
                      <a:pt x="3438" y="352"/>
                    </a:lnTo>
                    <a:lnTo>
                      <a:pt x="3440" y="323"/>
                    </a:lnTo>
                    <a:lnTo>
                      <a:pt x="3438" y="296"/>
                    </a:lnTo>
                    <a:lnTo>
                      <a:pt x="3434" y="271"/>
                    </a:lnTo>
                    <a:lnTo>
                      <a:pt x="3434" y="247"/>
                    </a:lnTo>
                    <a:lnTo>
                      <a:pt x="3431" y="247"/>
                    </a:lnTo>
                    <a:close/>
                    <a:moveTo>
                      <a:pt x="4234" y="243"/>
                    </a:moveTo>
                    <a:lnTo>
                      <a:pt x="4234" y="251"/>
                    </a:lnTo>
                    <a:lnTo>
                      <a:pt x="4238" y="251"/>
                    </a:lnTo>
                    <a:lnTo>
                      <a:pt x="4238" y="243"/>
                    </a:lnTo>
                    <a:lnTo>
                      <a:pt x="4234" y="243"/>
                    </a:lnTo>
                    <a:close/>
                    <a:moveTo>
                      <a:pt x="4022" y="243"/>
                    </a:moveTo>
                    <a:lnTo>
                      <a:pt x="4022" y="256"/>
                    </a:lnTo>
                    <a:lnTo>
                      <a:pt x="4020" y="271"/>
                    </a:lnTo>
                    <a:lnTo>
                      <a:pt x="4020" y="285"/>
                    </a:lnTo>
                    <a:lnTo>
                      <a:pt x="4022" y="298"/>
                    </a:lnTo>
                    <a:lnTo>
                      <a:pt x="4025" y="307"/>
                    </a:lnTo>
                    <a:lnTo>
                      <a:pt x="4027" y="294"/>
                    </a:lnTo>
                    <a:lnTo>
                      <a:pt x="4027" y="280"/>
                    </a:lnTo>
                    <a:lnTo>
                      <a:pt x="4027" y="265"/>
                    </a:lnTo>
                    <a:lnTo>
                      <a:pt x="4025" y="252"/>
                    </a:lnTo>
                    <a:lnTo>
                      <a:pt x="4022" y="243"/>
                    </a:lnTo>
                    <a:close/>
                    <a:moveTo>
                      <a:pt x="514" y="243"/>
                    </a:moveTo>
                    <a:lnTo>
                      <a:pt x="514" y="251"/>
                    </a:lnTo>
                    <a:lnTo>
                      <a:pt x="518" y="251"/>
                    </a:lnTo>
                    <a:lnTo>
                      <a:pt x="518" y="243"/>
                    </a:lnTo>
                    <a:lnTo>
                      <a:pt x="514" y="243"/>
                    </a:lnTo>
                    <a:close/>
                    <a:moveTo>
                      <a:pt x="302" y="243"/>
                    </a:moveTo>
                    <a:lnTo>
                      <a:pt x="302" y="256"/>
                    </a:lnTo>
                    <a:lnTo>
                      <a:pt x="300" y="271"/>
                    </a:lnTo>
                    <a:lnTo>
                      <a:pt x="300" y="285"/>
                    </a:lnTo>
                    <a:lnTo>
                      <a:pt x="302" y="298"/>
                    </a:lnTo>
                    <a:lnTo>
                      <a:pt x="305" y="307"/>
                    </a:lnTo>
                    <a:lnTo>
                      <a:pt x="307" y="294"/>
                    </a:lnTo>
                    <a:lnTo>
                      <a:pt x="307" y="280"/>
                    </a:lnTo>
                    <a:lnTo>
                      <a:pt x="307" y="265"/>
                    </a:lnTo>
                    <a:lnTo>
                      <a:pt x="305" y="252"/>
                    </a:lnTo>
                    <a:lnTo>
                      <a:pt x="302" y="243"/>
                    </a:lnTo>
                    <a:close/>
                    <a:moveTo>
                      <a:pt x="4618" y="240"/>
                    </a:moveTo>
                    <a:lnTo>
                      <a:pt x="4618" y="254"/>
                    </a:lnTo>
                    <a:lnTo>
                      <a:pt x="4616" y="274"/>
                    </a:lnTo>
                    <a:lnTo>
                      <a:pt x="4616" y="294"/>
                    </a:lnTo>
                    <a:lnTo>
                      <a:pt x="4618" y="312"/>
                    </a:lnTo>
                    <a:lnTo>
                      <a:pt x="4622" y="323"/>
                    </a:lnTo>
                    <a:lnTo>
                      <a:pt x="4622" y="309"/>
                    </a:lnTo>
                    <a:lnTo>
                      <a:pt x="4623" y="289"/>
                    </a:lnTo>
                    <a:lnTo>
                      <a:pt x="4623" y="267"/>
                    </a:lnTo>
                    <a:lnTo>
                      <a:pt x="4622" y="249"/>
                    </a:lnTo>
                    <a:lnTo>
                      <a:pt x="4618" y="240"/>
                    </a:lnTo>
                    <a:close/>
                    <a:moveTo>
                      <a:pt x="898" y="240"/>
                    </a:moveTo>
                    <a:lnTo>
                      <a:pt x="898" y="254"/>
                    </a:lnTo>
                    <a:lnTo>
                      <a:pt x="896" y="274"/>
                    </a:lnTo>
                    <a:lnTo>
                      <a:pt x="896" y="294"/>
                    </a:lnTo>
                    <a:lnTo>
                      <a:pt x="898" y="312"/>
                    </a:lnTo>
                    <a:lnTo>
                      <a:pt x="902" y="323"/>
                    </a:lnTo>
                    <a:lnTo>
                      <a:pt x="902" y="309"/>
                    </a:lnTo>
                    <a:lnTo>
                      <a:pt x="903" y="289"/>
                    </a:lnTo>
                    <a:lnTo>
                      <a:pt x="903" y="267"/>
                    </a:lnTo>
                    <a:lnTo>
                      <a:pt x="902" y="249"/>
                    </a:lnTo>
                    <a:lnTo>
                      <a:pt x="898" y="240"/>
                    </a:lnTo>
                    <a:close/>
                    <a:moveTo>
                      <a:pt x="3065" y="231"/>
                    </a:moveTo>
                    <a:lnTo>
                      <a:pt x="3062" y="258"/>
                    </a:lnTo>
                    <a:lnTo>
                      <a:pt x="3054" y="283"/>
                    </a:lnTo>
                    <a:lnTo>
                      <a:pt x="3054" y="314"/>
                    </a:lnTo>
                    <a:lnTo>
                      <a:pt x="3051" y="314"/>
                    </a:lnTo>
                    <a:lnTo>
                      <a:pt x="3049" y="329"/>
                    </a:lnTo>
                    <a:lnTo>
                      <a:pt x="3047" y="349"/>
                    </a:lnTo>
                    <a:lnTo>
                      <a:pt x="3049" y="371"/>
                    </a:lnTo>
                    <a:lnTo>
                      <a:pt x="3051" y="392"/>
                    </a:lnTo>
                    <a:lnTo>
                      <a:pt x="3053" y="412"/>
                    </a:lnTo>
                    <a:lnTo>
                      <a:pt x="3054" y="423"/>
                    </a:lnTo>
                    <a:lnTo>
                      <a:pt x="3054" y="434"/>
                    </a:lnTo>
                    <a:lnTo>
                      <a:pt x="3054" y="445"/>
                    </a:lnTo>
                    <a:lnTo>
                      <a:pt x="3054" y="454"/>
                    </a:lnTo>
                    <a:lnTo>
                      <a:pt x="3058" y="463"/>
                    </a:lnTo>
                    <a:lnTo>
                      <a:pt x="3062" y="380"/>
                    </a:lnTo>
                    <a:lnTo>
                      <a:pt x="3065" y="380"/>
                    </a:lnTo>
                    <a:lnTo>
                      <a:pt x="3065" y="291"/>
                    </a:lnTo>
                    <a:lnTo>
                      <a:pt x="3067" y="278"/>
                    </a:lnTo>
                    <a:lnTo>
                      <a:pt x="3067" y="263"/>
                    </a:lnTo>
                    <a:lnTo>
                      <a:pt x="3069" y="251"/>
                    </a:lnTo>
                    <a:lnTo>
                      <a:pt x="3069" y="238"/>
                    </a:lnTo>
                    <a:lnTo>
                      <a:pt x="3065" y="231"/>
                    </a:lnTo>
                    <a:close/>
                    <a:moveTo>
                      <a:pt x="4205" y="223"/>
                    </a:moveTo>
                    <a:lnTo>
                      <a:pt x="4203" y="234"/>
                    </a:lnTo>
                    <a:lnTo>
                      <a:pt x="4200" y="252"/>
                    </a:lnTo>
                    <a:lnTo>
                      <a:pt x="4198" y="272"/>
                    </a:lnTo>
                    <a:lnTo>
                      <a:pt x="4196" y="294"/>
                    </a:lnTo>
                    <a:lnTo>
                      <a:pt x="4196" y="311"/>
                    </a:lnTo>
                    <a:lnTo>
                      <a:pt x="4198" y="320"/>
                    </a:lnTo>
                    <a:lnTo>
                      <a:pt x="4202" y="298"/>
                    </a:lnTo>
                    <a:lnTo>
                      <a:pt x="4205" y="278"/>
                    </a:lnTo>
                    <a:lnTo>
                      <a:pt x="4209" y="260"/>
                    </a:lnTo>
                    <a:lnTo>
                      <a:pt x="4205" y="240"/>
                    </a:lnTo>
                    <a:lnTo>
                      <a:pt x="4205" y="234"/>
                    </a:lnTo>
                    <a:lnTo>
                      <a:pt x="4205" y="231"/>
                    </a:lnTo>
                    <a:lnTo>
                      <a:pt x="4207" y="229"/>
                    </a:lnTo>
                    <a:lnTo>
                      <a:pt x="4209" y="225"/>
                    </a:lnTo>
                    <a:lnTo>
                      <a:pt x="4211" y="223"/>
                    </a:lnTo>
                    <a:lnTo>
                      <a:pt x="4205" y="223"/>
                    </a:lnTo>
                    <a:close/>
                    <a:moveTo>
                      <a:pt x="485" y="223"/>
                    </a:moveTo>
                    <a:lnTo>
                      <a:pt x="483" y="234"/>
                    </a:lnTo>
                    <a:lnTo>
                      <a:pt x="480" y="252"/>
                    </a:lnTo>
                    <a:lnTo>
                      <a:pt x="478" y="272"/>
                    </a:lnTo>
                    <a:lnTo>
                      <a:pt x="476" y="294"/>
                    </a:lnTo>
                    <a:lnTo>
                      <a:pt x="476" y="311"/>
                    </a:lnTo>
                    <a:lnTo>
                      <a:pt x="478" y="320"/>
                    </a:lnTo>
                    <a:lnTo>
                      <a:pt x="482" y="298"/>
                    </a:lnTo>
                    <a:lnTo>
                      <a:pt x="485" y="278"/>
                    </a:lnTo>
                    <a:lnTo>
                      <a:pt x="489" y="260"/>
                    </a:lnTo>
                    <a:lnTo>
                      <a:pt x="485" y="240"/>
                    </a:lnTo>
                    <a:lnTo>
                      <a:pt x="485" y="234"/>
                    </a:lnTo>
                    <a:lnTo>
                      <a:pt x="485" y="231"/>
                    </a:lnTo>
                    <a:lnTo>
                      <a:pt x="487" y="229"/>
                    </a:lnTo>
                    <a:lnTo>
                      <a:pt x="489" y="225"/>
                    </a:lnTo>
                    <a:lnTo>
                      <a:pt x="491" y="223"/>
                    </a:lnTo>
                    <a:lnTo>
                      <a:pt x="485" y="223"/>
                    </a:lnTo>
                    <a:close/>
                    <a:moveTo>
                      <a:pt x="5758" y="220"/>
                    </a:moveTo>
                    <a:lnTo>
                      <a:pt x="5758" y="231"/>
                    </a:lnTo>
                    <a:lnTo>
                      <a:pt x="5762" y="231"/>
                    </a:lnTo>
                    <a:lnTo>
                      <a:pt x="5762" y="220"/>
                    </a:lnTo>
                    <a:lnTo>
                      <a:pt x="5758" y="220"/>
                    </a:lnTo>
                    <a:close/>
                    <a:moveTo>
                      <a:pt x="2038" y="220"/>
                    </a:moveTo>
                    <a:lnTo>
                      <a:pt x="2038" y="231"/>
                    </a:lnTo>
                    <a:lnTo>
                      <a:pt x="2042" y="231"/>
                    </a:lnTo>
                    <a:lnTo>
                      <a:pt x="2042" y="220"/>
                    </a:lnTo>
                    <a:lnTo>
                      <a:pt x="2038" y="220"/>
                    </a:lnTo>
                    <a:close/>
                    <a:moveTo>
                      <a:pt x="3438" y="214"/>
                    </a:moveTo>
                    <a:lnTo>
                      <a:pt x="3438" y="221"/>
                    </a:lnTo>
                    <a:lnTo>
                      <a:pt x="3438" y="229"/>
                    </a:lnTo>
                    <a:lnTo>
                      <a:pt x="3436" y="232"/>
                    </a:lnTo>
                    <a:lnTo>
                      <a:pt x="3434" y="238"/>
                    </a:lnTo>
                    <a:lnTo>
                      <a:pt x="3434" y="243"/>
                    </a:lnTo>
                    <a:lnTo>
                      <a:pt x="3442" y="243"/>
                    </a:lnTo>
                    <a:lnTo>
                      <a:pt x="3442" y="214"/>
                    </a:lnTo>
                    <a:lnTo>
                      <a:pt x="3438" y="214"/>
                    </a:lnTo>
                    <a:close/>
                    <a:moveTo>
                      <a:pt x="2302" y="214"/>
                    </a:moveTo>
                    <a:lnTo>
                      <a:pt x="2302" y="231"/>
                    </a:lnTo>
                    <a:lnTo>
                      <a:pt x="2302" y="251"/>
                    </a:lnTo>
                    <a:lnTo>
                      <a:pt x="2300" y="276"/>
                    </a:lnTo>
                    <a:lnTo>
                      <a:pt x="2302" y="298"/>
                    </a:lnTo>
                    <a:lnTo>
                      <a:pt x="2303" y="316"/>
                    </a:lnTo>
                    <a:lnTo>
                      <a:pt x="2305" y="327"/>
                    </a:lnTo>
                    <a:lnTo>
                      <a:pt x="2311" y="300"/>
                    </a:lnTo>
                    <a:lnTo>
                      <a:pt x="2314" y="300"/>
                    </a:lnTo>
                    <a:lnTo>
                      <a:pt x="2316" y="283"/>
                    </a:lnTo>
                    <a:lnTo>
                      <a:pt x="2314" y="261"/>
                    </a:lnTo>
                    <a:lnTo>
                      <a:pt x="2313" y="241"/>
                    </a:lnTo>
                    <a:lnTo>
                      <a:pt x="2307" y="225"/>
                    </a:lnTo>
                    <a:lnTo>
                      <a:pt x="2302" y="214"/>
                    </a:lnTo>
                    <a:close/>
                    <a:moveTo>
                      <a:pt x="4434" y="211"/>
                    </a:moveTo>
                    <a:lnTo>
                      <a:pt x="4431" y="236"/>
                    </a:lnTo>
                    <a:lnTo>
                      <a:pt x="4431" y="265"/>
                    </a:lnTo>
                    <a:lnTo>
                      <a:pt x="4431" y="296"/>
                    </a:lnTo>
                    <a:lnTo>
                      <a:pt x="4433" y="327"/>
                    </a:lnTo>
                    <a:lnTo>
                      <a:pt x="4433" y="354"/>
                    </a:lnTo>
                    <a:lnTo>
                      <a:pt x="4431" y="374"/>
                    </a:lnTo>
                    <a:lnTo>
                      <a:pt x="4431" y="385"/>
                    </a:lnTo>
                    <a:lnTo>
                      <a:pt x="4433" y="398"/>
                    </a:lnTo>
                    <a:lnTo>
                      <a:pt x="4436" y="412"/>
                    </a:lnTo>
                    <a:lnTo>
                      <a:pt x="4438" y="420"/>
                    </a:lnTo>
                    <a:lnTo>
                      <a:pt x="4440" y="383"/>
                    </a:lnTo>
                    <a:lnTo>
                      <a:pt x="4443" y="347"/>
                    </a:lnTo>
                    <a:lnTo>
                      <a:pt x="4445" y="312"/>
                    </a:lnTo>
                    <a:lnTo>
                      <a:pt x="4443" y="276"/>
                    </a:lnTo>
                    <a:lnTo>
                      <a:pt x="4438" y="243"/>
                    </a:lnTo>
                    <a:lnTo>
                      <a:pt x="4438" y="211"/>
                    </a:lnTo>
                    <a:lnTo>
                      <a:pt x="4434" y="211"/>
                    </a:lnTo>
                    <a:close/>
                    <a:moveTo>
                      <a:pt x="714" y="211"/>
                    </a:moveTo>
                    <a:lnTo>
                      <a:pt x="711" y="236"/>
                    </a:lnTo>
                    <a:lnTo>
                      <a:pt x="711" y="265"/>
                    </a:lnTo>
                    <a:lnTo>
                      <a:pt x="711" y="296"/>
                    </a:lnTo>
                    <a:lnTo>
                      <a:pt x="713" y="327"/>
                    </a:lnTo>
                    <a:lnTo>
                      <a:pt x="713" y="354"/>
                    </a:lnTo>
                    <a:lnTo>
                      <a:pt x="711" y="374"/>
                    </a:lnTo>
                    <a:lnTo>
                      <a:pt x="711" y="385"/>
                    </a:lnTo>
                    <a:lnTo>
                      <a:pt x="713" y="398"/>
                    </a:lnTo>
                    <a:lnTo>
                      <a:pt x="716" y="412"/>
                    </a:lnTo>
                    <a:lnTo>
                      <a:pt x="718" y="420"/>
                    </a:lnTo>
                    <a:lnTo>
                      <a:pt x="720" y="383"/>
                    </a:lnTo>
                    <a:lnTo>
                      <a:pt x="723" y="347"/>
                    </a:lnTo>
                    <a:lnTo>
                      <a:pt x="725" y="312"/>
                    </a:lnTo>
                    <a:lnTo>
                      <a:pt x="723" y="276"/>
                    </a:lnTo>
                    <a:lnTo>
                      <a:pt x="718" y="243"/>
                    </a:lnTo>
                    <a:lnTo>
                      <a:pt x="718" y="211"/>
                    </a:lnTo>
                    <a:lnTo>
                      <a:pt x="714" y="211"/>
                    </a:lnTo>
                    <a:close/>
                    <a:moveTo>
                      <a:pt x="5491" y="207"/>
                    </a:moveTo>
                    <a:lnTo>
                      <a:pt x="5494" y="278"/>
                    </a:lnTo>
                    <a:lnTo>
                      <a:pt x="5498" y="351"/>
                    </a:lnTo>
                    <a:lnTo>
                      <a:pt x="5505" y="351"/>
                    </a:lnTo>
                    <a:lnTo>
                      <a:pt x="5511" y="334"/>
                    </a:lnTo>
                    <a:lnTo>
                      <a:pt x="5514" y="334"/>
                    </a:lnTo>
                    <a:lnTo>
                      <a:pt x="5505" y="240"/>
                    </a:lnTo>
                    <a:lnTo>
                      <a:pt x="5502" y="240"/>
                    </a:lnTo>
                    <a:lnTo>
                      <a:pt x="5502" y="231"/>
                    </a:lnTo>
                    <a:lnTo>
                      <a:pt x="5498" y="231"/>
                    </a:lnTo>
                    <a:lnTo>
                      <a:pt x="5494" y="207"/>
                    </a:lnTo>
                    <a:lnTo>
                      <a:pt x="5491" y="207"/>
                    </a:lnTo>
                    <a:close/>
                    <a:moveTo>
                      <a:pt x="1771" y="207"/>
                    </a:moveTo>
                    <a:lnTo>
                      <a:pt x="1774" y="278"/>
                    </a:lnTo>
                    <a:lnTo>
                      <a:pt x="1778" y="351"/>
                    </a:lnTo>
                    <a:lnTo>
                      <a:pt x="1785" y="351"/>
                    </a:lnTo>
                    <a:lnTo>
                      <a:pt x="1791" y="334"/>
                    </a:lnTo>
                    <a:lnTo>
                      <a:pt x="1794" y="334"/>
                    </a:lnTo>
                    <a:lnTo>
                      <a:pt x="1785" y="240"/>
                    </a:lnTo>
                    <a:lnTo>
                      <a:pt x="1782" y="240"/>
                    </a:lnTo>
                    <a:lnTo>
                      <a:pt x="1782" y="231"/>
                    </a:lnTo>
                    <a:lnTo>
                      <a:pt x="1778" y="231"/>
                    </a:lnTo>
                    <a:lnTo>
                      <a:pt x="1774" y="207"/>
                    </a:lnTo>
                    <a:lnTo>
                      <a:pt x="1771" y="207"/>
                    </a:lnTo>
                    <a:close/>
                    <a:moveTo>
                      <a:pt x="5938" y="203"/>
                    </a:moveTo>
                    <a:lnTo>
                      <a:pt x="5938" y="214"/>
                    </a:lnTo>
                    <a:lnTo>
                      <a:pt x="5942" y="214"/>
                    </a:lnTo>
                    <a:lnTo>
                      <a:pt x="5942" y="203"/>
                    </a:lnTo>
                    <a:lnTo>
                      <a:pt x="5938" y="203"/>
                    </a:lnTo>
                    <a:close/>
                    <a:moveTo>
                      <a:pt x="2218" y="203"/>
                    </a:moveTo>
                    <a:lnTo>
                      <a:pt x="2218" y="214"/>
                    </a:lnTo>
                    <a:lnTo>
                      <a:pt x="2222" y="214"/>
                    </a:lnTo>
                    <a:lnTo>
                      <a:pt x="2222" y="203"/>
                    </a:lnTo>
                    <a:lnTo>
                      <a:pt x="2218" y="203"/>
                    </a:lnTo>
                    <a:close/>
                    <a:moveTo>
                      <a:pt x="2405" y="196"/>
                    </a:moveTo>
                    <a:lnTo>
                      <a:pt x="2400" y="232"/>
                    </a:lnTo>
                    <a:lnTo>
                      <a:pt x="2391" y="267"/>
                    </a:lnTo>
                    <a:lnTo>
                      <a:pt x="2387" y="285"/>
                    </a:lnTo>
                    <a:lnTo>
                      <a:pt x="2387" y="309"/>
                    </a:lnTo>
                    <a:lnTo>
                      <a:pt x="2391" y="332"/>
                    </a:lnTo>
                    <a:lnTo>
                      <a:pt x="2393" y="354"/>
                    </a:lnTo>
                    <a:lnTo>
                      <a:pt x="2394" y="371"/>
                    </a:lnTo>
                    <a:lnTo>
                      <a:pt x="2394" y="387"/>
                    </a:lnTo>
                    <a:lnTo>
                      <a:pt x="2394" y="405"/>
                    </a:lnTo>
                    <a:lnTo>
                      <a:pt x="2396" y="425"/>
                    </a:lnTo>
                    <a:lnTo>
                      <a:pt x="2398" y="441"/>
                    </a:lnTo>
                    <a:lnTo>
                      <a:pt x="2402" y="451"/>
                    </a:lnTo>
                    <a:lnTo>
                      <a:pt x="2403" y="405"/>
                    </a:lnTo>
                    <a:lnTo>
                      <a:pt x="2409" y="363"/>
                    </a:lnTo>
                    <a:lnTo>
                      <a:pt x="2413" y="318"/>
                    </a:lnTo>
                    <a:lnTo>
                      <a:pt x="2414" y="271"/>
                    </a:lnTo>
                    <a:lnTo>
                      <a:pt x="2414" y="254"/>
                    </a:lnTo>
                    <a:lnTo>
                      <a:pt x="2414" y="238"/>
                    </a:lnTo>
                    <a:lnTo>
                      <a:pt x="2414" y="220"/>
                    </a:lnTo>
                    <a:lnTo>
                      <a:pt x="2413" y="205"/>
                    </a:lnTo>
                    <a:lnTo>
                      <a:pt x="2405" y="196"/>
                    </a:lnTo>
                    <a:close/>
                    <a:moveTo>
                      <a:pt x="5725" y="180"/>
                    </a:moveTo>
                    <a:lnTo>
                      <a:pt x="5718" y="271"/>
                    </a:lnTo>
                    <a:lnTo>
                      <a:pt x="5722" y="271"/>
                    </a:lnTo>
                    <a:lnTo>
                      <a:pt x="5722" y="269"/>
                    </a:lnTo>
                    <a:lnTo>
                      <a:pt x="5723" y="265"/>
                    </a:lnTo>
                    <a:lnTo>
                      <a:pt x="5723" y="263"/>
                    </a:lnTo>
                    <a:lnTo>
                      <a:pt x="5725" y="260"/>
                    </a:lnTo>
                    <a:lnTo>
                      <a:pt x="5727" y="258"/>
                    </a:lnTo>
                    <a:lnTo>
                      <a:pt x="5731" y="260"/>
                    </a:lnTo>
                    <a:lnTo>
                      <a:pt x="5731" y="263"/>
                    </a:lnTo>
                    <a:lnTo>
                      <a:pt x="5734" y="263"/>
                    </a:lnTo>
                    <a:lnTo>
                      <a:pt x="5725" y="296"/>
                    </a:lnTo>
                    <a:lnTo>
                      <a:pt x="5720" y="334"/>
                    </a:lnTo>
                    <a:lnTo>
                      <a:pt x="5718" y="374"/>
                    </a:lnTo>
                    <a:lnTo>
                      <a:pt x="5718" y="387"/>
                    </a:lnTo>
                    <a:lnTo>
                      <a:pt x="5718" y="400"/>
                    </a:lnTo>
                    <a:lnTo>
                      <a:pt x="5718" y="411"/>
                    </a:lnTo>
                    <a:lnTo>
                      <a:pt x="5722" y="420"/>
                    </a:lnTo>
                    <a:lnTo>
                      <a:pt x="5722" y="387"/>
                    </a:lnTo>
                    <a:lnTo>
                      <a:pt x="5725" y="387"/>
                    </a:lnTo>
                    <a:lnTo>
                      <a:pt x="5734" y="334"/>
                    </a:lnTo>
                    <a:lnTo>
                      <a:pt x="5742" y="331"/>
                    </a:lnTo>
                    <a:lnTo>
                      <a:pt x="5742" y="274"/>
                    </a:lnTo>
                    <a:lnTo>
                      <a:pt x="5745" y="274"/>
                    </a:lnTo>
                    <a:lnTo>
                      <a:pt x="5745" y="240"/>
                    </a:lnTo>
                    <a:lnTo>
                      <a:pt x="5747" y="238"/>
                    </a:lnTo>
                    <a:lnTo>
                      <a:pt x="5747" y="238"/>
                    </a:lnTo>
                    <a:lnTo>
                      <a:pt x="5749" y="236"/>
                    </a:lnTo>
                    <a:lnTo>
                      <a:pt x="5751" y="234"/>
                    </a:lnTo>
                    <a:lnTo>
                      <a:pt x="5751" y="231"/>
                    </a:lnTo>
                    <a:lnTo>
                      <a:pt x="5745" y="231"/>
                    </a:lnTo>
                    <a:lnTo>
                      <a:pt x="5742" y="212"/>
                    </a:lnTo>
                    <a:lnTo>
                      <a:pt x="5736" y="194"/>
                    </a:lnTo>
                    <a:lnTo>
                      <a:pt x="5725" y="180"/>
                    </a:lnTo>
                    <a:close/>
                    <a:moveTo>
                      <a:pt x="2005" y="180"/>
                    </a:moveTo>
                    <a:lnTo>
                      <a:pt x="1998" y="271"/>
                    </a:lnTo>
                    <a:lnTo>
                      <a:pt x="2002" y="271"/>
                    </a:lnTo>
                    <a:lnTo>
                      <a:pt x="2002" y="269"/>
                    </a:lnTo>
                    <a:lnTo>
                      <a:pt x="2003" y="265"/>
                    </a:lnTo>
                    <a:lnTo>
                      <a:pt x="2003" y="263"/>
                    </a:lnTo>
                    <a:lnTo>
                      <a:pt x="2005" y="260"/>
                    </a:lnTo>
                    <a:lnTo>
                      <a:pt x="2007" y="258"/>
                    </a:lnTo>
                    <a:lnTo>
                      <a:pt x="2011" y="260"/>
                    </a:lnTo>
                    <a:lnTo>
                      <a:pt x="2011" y="263"/>
                    </a:lnTo>
                    <a:lnTo>
                      <a:pt x="2014" y="263"/>
                    </a:lnTo>
                    <a:lnTo>
                      <a:pt x="2005" y="296"/>
                    </a:lnTo>
                    <a:lnTo>
                      <a:pt x="2000" y="334"/>
                    </a:lnTo>
                    <a:lnTo>
                      <a:pt x="1998" y="374"/>
                    </a:lnTo>
                    <a:lnTo>
                      <a:pt x="1998" y="387"/>
                    </a:lnTo>
                    <a:lnTo>
                      <a:pt x="1998" y="400"/>
                    </a:lnTo>
                    <a:lnTo>
                      <a:pt x="1998" y="411"/>
                    </a:lnTo>
                    <a:lnTo>
                      <a:pt x="2002" y="420"/>
                    </a:lnTo>
                    <a:lnTo>
                      <a:pt x="2002" y="387"/>
                    </a:lnTo>
                    <a:lnTo>
                      <a:pt x="2005" y="387"/>
                    </a:lnTo>
                    <a:lnTo>
                      <a:pt x="2014" y="334"/>
                    </a:lnTo>
                    <a:lnTo>
                      <a:pt x="2022" y="331"/>
                    </a:lnTo>
                    <a:lnTo>
                      <a:pt x="2022" y="274"/>
                    </a:lnTo>
                    <a:lnTo>
                      <a:pt x="2025" y="274"/>
                    </a:lnTo>
                    <a:lnTo>
                      <a:pt x="2025" y="240"/>
                    </a:lnTo>
                    <a:lnTo>
                      <a:pt x="2027" y="238"/>
                    </a:lnTo>
                    <a:lnTo>
                      <a:pt x="2027" y="238"/>
                    </a:lnTo>
                    <a:lnTo>
                      <a:pt x="2029" y="236"/>
                    </a:lnTo>
                    <a:lnTo>
                      <a:pt x="2031" y="234"/>
                    </a:lnTo>
                    <a:lnTo>
                      <a:pt x="2031" y="231"/>
                    </a:lnTo>
                    <a:lnTo>
                      <a:pt x="2025" y="231"/>
                    </a:lnTo>
                    <a:lnTo>
                      <a:pt x="2022" y="212"/>
                    </a:lnTo>
                    <a:lnTo>
                      <a:pt x="2016" y="194"/>
                    </a:lnTo>
                    <a:lnTo>
                      <a:pt x="2005" y="180"/>
                    </a:lnTo>
                    <a:close/>
                    <a:moveTo>
                      <a:pt x="5322" y="167"/>
                    </a:moveTo>
                    <a:lnTo>
                      <a:pt x="5322" y="220"/>
                    </a:lnTo>
                    <a:lnTo>
                      <a:pt x="5325" y="220"/>
                    </a:lnTo>
                    <a:lnTo>
                      <a:pt x="5322" y="231"/>
                    </a:lnTo>
                    <a:lnTo>
                      <a:pt x="5325" y="231"/>
                    </a:lnTo>
                    <a:lnTo>
                      <a:pt x="5325" y="300"/>
                    </a:lnTo>
                    <a:lnTo>
                      <a:pt x="5331" y="300"/>
                    </a:lnTo>
                    <a:lnTo>
                      <a:pt x="5331" y="314"/>
                    </a:lnTo>
                    <a:lnTo>
                      <a:pt x="5334" y="314"/>
                    </a:lnTo>
                    <a:lnTo>
                      <a:pt x="5334" y="331"/>
                    </a:lnTo>
                    <a:lnTo>
                      <a:pt x="5338" y="331"/>
                    </a:lnTo>
                    <a:lnTo>
                      <a:pt x="5338" y="360"/>
                    </a:lnTo>
                    <a:lnTo>
                      <a:pt x="5342" y="360"/>
                    </a:lnTo>
                    <a:lnTo>
                      <a:pt x="5342" y="334"/>
                    </a:lnTo>
                    <a:lnTo>
                      <a:pt x="5345" y="334"/>
                    </a:lnTo>
                    <a:lnTo>
                      <a:pt x="5347" y="334"/>
                    </a:lnTo>
                    <a:lnTo>
                      <a:pt x="5349" y="332"/>
                    </a:lnTo>
                    <a:lnTo>
                      <a:pt x="5349" y="332"/>
                    </a:lnTo>
                    <a:lnTo>
                      <a:pt x="5349" y="332"/>
                    </a:lnTo>
                    <a:lnTo>
                      <a:pt x="5351" y="332"/>
                    </a:lnTo>
                    <a:lnTo>
                      <a:pt x="5354" y="331"/>
                    </a:lnTo>
                    <a:lnTo>
                      <a:pt x="5351" y="354"/>
                    </a:lnTo>
                    <a:lnTo>
                      <a:pt x="5347" y="376"/>
                    </a:lnTo>
                    <a:lnTo>
                      <a:pt x="5345" y="403"/>
                    </a:lnTo>
                    <a:lnTo>
                      <a:pt x="5351" y="403"/>
                    </a:lnTo>
                    <a:lnTo>
                      <a:pt x="5351" y="372"/>
                    </a:lnTo>
                    <a:lnTo>
                      <a:pt x="5356" y="347"/>
                    </a:lnTo>
                    <a:lnTo>
                      <a:pt x="5362" y="323"/>
                    </a:lnTo>
                    <a:lnTo>
                      <a:pt x="5363" y="300"/>
                    </a:lnTo>
                    <a:lnTo>
                      <a:pt x="5358" y="278"/>
                    </a:lnTo>
                    <a:lnTo>
                      <a:pt x="5354" y="260"/>
                    </a:lnTo>
                    <a:lnTo>
                      <a:pt x="5362" y="260"/>
                    </a:lnTo>
                    <a:lnTo>
                      <a:pt x="5365" y="271"/>
                    </a:lnTo>
                    <a:lnTo>
                      <a:pt x="5371" y="271"/>
                    </a:lnTo>
                    <a:lnTo>
                      <a:pt x="5371" y="243"/>
                    </a:lnTo>
                    <a:lnTo>
                      <a:pt x="5373" y="241"/>
                    </a:lnTo>
                    <a:lnTo>
                      <a:pt x="5373" y="241"/>
                    </a:lnTo>
                    <a:lnTo>
                      <a:pt x="5373" y="240"/>
                    </a:lnTo>
                    <a:lnTo>
                      <a:pt x="5373" y="240"/>
                    </a:lnTo>
                    <a:lnTo>
                      <a:pt x="5373" y="238"/>
                    </a:lnTo>
                    <a:lnTo>
                      <a:pt x="5374" y="236"/>
                    </a:lnTo>
                    <a:lnTo>
                      <a:pt x="5365" y="225"/>
                    </a:lnTo>
                    <a:lnTo>
                      <a:pt x="5360" y="214"/>
                    </a:lnTo>
                    <a:lnTo>
                      <a:pt x="5354" y="203"/>
                    </a:lnTo>
                    <a:lnTo>
                      <a:pt x="5345" y="200"/>
                    </a:lnTo>
                    <a:lnTo>
                      <a:pt x="5345" y="191"/>
                    </a:lnTo>
                    <a:lnTo>
                      <a:pt x="5338" y="187"/>
                    </a:lnTo>
                    <a:lnTo>
                      <a:pt x="5325" y="167"/>
                    </a:lnTo>
                    <a:lnTo>
                      <a:pt x="5322" y="167"/>
                    </a:lnTo>
                    <a:close/>
                    <a:moveTo>
                      <a:pt x="3725" y="167"/>
                    </a:moveTo>
                    <a:lnTo>
                      <a:pt x="3725" y="271"/>
                    </a:lnTo>
                    <a:lnTo>
                      <a:pt x="3731" y="271"/>
                    </a:lnTo>
                    <a:lnTo>
                      <a:pt x="3734" y="307"/>
                    </a:lnTo>
                    <a:lnTo>
                      <a:pt x="3742" y="307"/>
                    </a:lnTo>
                    <a:lnTo>
                      <a:pt x="3742" y="278"/>
                    </a:lnTo>
                    <a:lnTo>
                      <a:pt x="3740" y="249"/>
                    </a:lnTo>
                    <a:lnTo>
                      <a:pt x="3734" y="223"/>
                    </a:lnTo>
                    <a:lnTo>
                      <a:pt x="3733" y="209"/>
                    </a:lnTo>
                    <a:lnTo>
                      <a:pt x="3733" y="192"/>
                    </a:lnTo>
                    <a:lnTo>
                      <a:pt x="3731" y="178"/>
                    </a:lnTo>
                    <a:lnTo>
                      <a:pt x="3725" y="167"/>
                    </a:lnTo>
                    <a:close/>
                    <a:moveTo>
                      <a:pt x="1602" y="167"/>
                    </a:moveTo>
                    <a:lnTo>
                      <a:pt x="1602" y="220"/>
                    </a:lnTo>
                    <a:lnTo>
                      <a:pt x="1605" y="220"/>
                    </a:lnTo>
                    <a:lnTo>
                      <a:pt x="1602" y="231"/>
                    </a:lnTo>
                    <a:lnTo>
                      <a:pt x="1605" y="231"/>
                    </a:lnTo>
                    <a:lnTo>
                      <a:pt x="1605" y="300"/>
                    </a:lnTo>
                    <a:lnTo>
                      <a:pt x="1611" y="300"/>
                    </a:lnTo>
                    <a:lnTo>
                      <a:pt x="1611" y="314"/>
                    </a:lnTo>
                    <a:lnTo>
                      <a:pt x="1614" y="314"/>
                    </a:lnTo>
                    <a:lnTo>
                      <a:pt x="1614" y="331"/>
                    </a:lnTo>
                    <a:lnTo>
                      <a:pt x="1618" y="331"/>
                    </a:lnTo>
                    <a:lnTo>
                      <a:pt x="1618" y="360"/>
                    </a:lnTo>
                    <a:lnTo>
                      <a:pt x="1622" y="360"/>
                    </a:lnTo>
                    <a:lnTo>
                      <a:pt x="1622" y="334"/>
                    </a:lnTo>
                    <a:lnTo>
                      <a:pt x="1625" y="334"/>
                    </a:lnTo>
                    <a:lnTo>
                      <a:pt x="1627" y="334"/>
                    </a:lnTo>
                    <a:lnTo>
                      <a:pt x="1629" y="332"/>
                    </a:lnTo>
                    <a:lnTo>
                      <a:pt x="1629" y="332"/>
                    </a:lnTo>
                    <a:lnTo>
                      <a:pt x="1629" y="332"/>
                    </a:lnTo>
                    <a:lnTo>
                      <a:pt x="1631" y="332"/>
                    </a:lnTo>
                    <a:lnTo>
                      <a:pt x="1634" y="331"/>
                    </a:lnTo>
                    <a:lnTo>
                      <a:pt x="1631" y="354"/>
                    </a:lnTo>
                    <a:lnTo>
                      <a:pt x="1627" y="376"/>
                    </a:lnTo>
                    <a:lnTo>
                      <a:pt x="1625" y="403"/>
                    </a:lnTo>
                    <a:lnTo>
                      <a:pt x="1631" y="403"/>
                    </a:lnTo>
                    <a:lnTo>
                      <a:pt x="1631" y="372"/>
                    </a:lnTo>
                    <a:lnTo>
                      <a:pt x="1636" y="347"/>
                    </a:lnTo>
                    <a:lnTo>
                      <a:pt x="1642" y="323"/>
                    </a:lnTo>
                    <a:lnTo>
                      <a:pt x="1643" y="300"/>
                    </a:lnTo>
                    <a:lnTo>
                      <a:pt x="1638" y="278"/>
                    </a:lnTo>
                    <a:lnTo>
                      <a:pt x="1634" y="260"/>
                    </a:lnTo>
                    <a:lnTo>
                      <a:pt x="1642" y="260"/>
                    </a:lnTo>
                    <a:lnTo>
                      <a:pt x="1645" y="271"/>
                    </a:lnTo>
                    <a:lnTo>
                      <a:pt x="1651" y="271"/>
                    </a:lnTo>
                    <a:lnTo>
                      <a:pt x="1651" y="243"/>
                    </a:lnTo>
                    <a:lnTo>
                      <a:pt x="1653" y="241"/>
                    </a:lnTo>
                    <a:lnTo>
                      <a:pt x="1653" y="241"/>
                    </a:lnTo>
                    <a:lnTo>
                      <a:pt x="1653" y="240"/>
                    </a:lnTo>
                    <a:lnTo>
                      <a:pt x="1653" y="240"/>
                    </a:lnTo>
                    <a:lnTo>
                      <a:pt x="1653" y="238"/>
                    </a:lnTo>
                    <a:lnTo>
                      <a:pt x="1654" y="236"/>
                    </a:lnTo>
                    <a:lnTo>
                      <a:pt x="1645" y="225"/>
                    </a:lnTo>
                    <a:lnTo>
                      <a:pt x="1640" y="214"/>
                    </a:lnTo>
                    <a:lnTo>
                      <a:pt x="1634" y="203"/>
                    </a:lnTo>
                    <a:lnTo>
                      <a:pt x="1625" y="200"/>
                    </a:lnTo>
                    <a:lnTo>
                      <a:pt x="1625" y="191"/>
                    </a:lnTo>
                    <a:lnTo>
                      <a:pt x="1618" y="187"/>
                    </a:lnTo>
                    <a:lnTo>
                      <a:pt x="1605" y="167"/>
                    </a:lnTo>
                    <a:lnTo>
                      <a:pt x="1602" y="167"/>
                    </a:lnTo>
                    <a:close/>
                    <a:moveTo>
                      <a:pt x="2398" y="154"/>
                    </a:moveTo>
                    <a:lnTo>
                      <a:pt x="2398" y="160"/>
                    </a:lnTo>
                    <a:lnTo>
                      <a:pt x="2385" y="171"/>
                    </a:lnTo>
                    <a:lnTo>
                      <a:pt x="2373" y="189"/>
                    </a:lnTo>
                    <a:lnTo>
                      <a:pt x="2360" y="211"/>
                    </a:lnTo>
                    <a:lnTo>
                      <a:pt x="2351" y="234"/>
                    </a:lnTo>
                    <a:lnTo>
                      <a:pt x="2345" y="254"/>
                    </a:lnTo>
                    <a:lnTo>
                      <a:pt x="2351" y="254"/>
                    </a:lnTo>
                    <a:lnTo>
                      <a:pt x="2351" y="267"/>
                    </a:lnTo>
                    <a:lnTo>
                      <a:pt x="2354" y="267"/>
                    </a:lnTo>
                    <a:lnTo>
                      <a:pt x="2354" y="263"/>
                    </a:lnTo>
                    <a:lnTo>
                      <a:pt x="2356" y="260"/>
                    </a:lnTo>
                    <a:lnTo>
                      <a:pt x="2356" y="258"/>
                    </a:lnTo>
                    <a:lnTo>
                      <a:pt x="2358" y="258"/>
                    </a:lnTo>
                    <a:lnTo>
                      <a:pt x="2362" y="256"/>
                    </a:lnTo>
                    <a:lnTo>
                      <a:pt x="2365" y="254"/>
                    </a:lnTo>
                    <a:lnTo>
                      <a:pt x="2362" y="274"/>
                    </a:lnTo>
                    <a:lnTo>
                      <a:pt x="2358" y="274"/>
                    </a:lnTo>
                    <a:lnTo>
                      <a:pt x="2358" y="285"/>
                    </a:lnTo>
                    <a:lnTo>
                      <a:pt x="2360" y="296"/>
                    </a:lnTo>
                    <a:lnTo>
                      <a:pt x="2363" y="311"/>
                    </a:lnTo>
                    <a:lnTo>
                      <a:pt x="2367" y="321"/>
                    </a:lnTo>
                    <a:lnTo>
                      <a:pt x="2371" y="327"/>
                    </a:lnTo>
                    <a:lnTo>
                      <a:pt x="2373" y="291"/>
                    </a:lnTo>
                    <a:lnTo>
                      <a:pt x="2380" y="256"/>
                    </a:lnTo>
                    <a:lnTo>
                      <a:pt x="2389" y="223"/>
                    </a:lnTo>
                    <a:lnTo>
                      <a:pt x="2398" y="191"/>
                    </a:lnTo>
                    <a:lnTo>
                      <a:pt x="2411" y="187"/>
                    </a:lnTo>
                    <a:lnTo>
                      <a:pt x="2407" y="171"/>
                    </a:lnTo>
                    <a:lnTo>
                      <a:pt x="2402" y="154"/>
                    </a:lnTo>
                    <a:lnTo>
                      <a:pt x="2398" y="154"/>
                    </a:lnTo>
                    <a:close/>
                    <a:moveTo>
                      <a:pt x="5705" y="151"/>
                    </a:moveTo>
                    <a:lnTo>
                      <a:pt x="5702" y="176"/>
                    </a:lnTo>
                    <a:lnTo>
                      <a:pt x="5698" y="176"/>
                    </a:lnTo>
                    <a:lnTo>
                      <a:pt x="5694" y="267"/>
                    </a:lnTo>
                    <a:lnTo>
                      <a:pt x="5698" y="267"/>
                    </a:lnTo>
                    <a:lnTo>
                      <a:pt x="5700" y="278"/>
                    </a:lnTo>
                    <a:lnTo>
                      <a:pt x="5698" y="289"/>
                    </a:lnTo>
                    <a:lnTo>
                      <a:pt x="5698" y="300"/>
                    </a:lnTo>
                    <a:lnTo>
                      <a:pt x="5702" y="307"/>
                    </a:lnTo>
                    <a:lnTo>
                      <a:pt x="5703" y="283"/>
                    </a:lnTo>
                    <a:lnTo>
                      <a:pt x="5705" y="261"/>
                    </a:lnTo>
                    <a:lnTo>
                      <a:pt x="5711" y="243"/>
                    </a:lnTo>
                    <a:lnTo>
                      <a:pt x="5711" y="207"/>
                    </a:lnTo>
                    <a:lnTo>
                      <a:pt x="5714" y="207"/>
                    </a:lnTo>
                    <a:lnTo>
                      <a:pt x="5714" y="176"/>
                    </a:lnTo>
                    <a:lnTo>
                      <a:pt x="5718" y="176"/>
                    </a:lnTo>
                    <a:lnTo>
                      <a:pt x="5718" y="171"/>
                    </a:lnTo>
                    <a:lnTo>
                      <a:pt x="5714" y="171"/>
                    </a:lnTo>
                    <a:lnTo>
                      <a:pt x="5714" y="169"/>
                    </a:lnTo>
                    <a:lnTo>
                      <a:pt x="5714" y="167"/>
                    </a:lnTo>
                    <a:lnTo>
                      <a:pt x="5714" y="165"/>
                    </a:lnTo>
                    <a:lnTo>
                      <a:pt x="5716" y="165"/>
                    </a:lnTo>
                    <a:lnTo>
                      <a:pt x="5716" y="163"/>
                    </a:lnTo>
                    <a:lnTo>
                      <a:pt x="5718" y="163"/>
                    </a:lnTo>
                    <a:lnTo>
                      <a:pt x="5714" y="151"/>
                    </a:lnTo>
                    <a:lnTo>
                      <a:pt x="5705" y="151"/>
                    </a:lnTo>
                    <a:close/>
                    <a:moveTo>
                      <a:pt x="1985" y="151"/>
                    </a:moveTo>
                    <a:lnTo>
                      <a:pt x="1982" y="176"/>
                    </a:lnTo>
                    <a:lnTo>
                      <a:pt x="1978" y="176"/>
                    </a:lnTo>
                    <a:lnTo>
                      <a:pt x="1974" y="267"/>
                    </a:lnTo>
                    <a:lnTo>
                      <a:pt x="1978" y="267"/>
                    </a:lnTo>
                    <a:lnTo>
                      <a:pt x="1980" y="278"/>
                    </a:lnTo>
                    <a:lnTo>
                      <a:pt x="1978" y="289"/>
                    </a:lnTo>
                    <a:lnTo>
                      <a:pt x="1978" y="300"/>
                    </a:lnTo>
                    <a:lnTo>
                      <a:pt x="1982" y="307"/>
                    </a:lnTo>
                    <a:lnTo>
                      <a:pt x="1983" y="283"/>
                    </a:lnTo>
                    <a:lnTo>
                      <a:pt x="1985" y="261"/>
                    </a:lnTo>
                    <a:lnTo>
                      <a:pt x="1991" y="243"/>
                    </a:lnTo>
                    <a:lnTo>
                      <a:pt x="1991" y="207"/>
                    </a:lnTo>
                    <a:lnTo>
                      <a:pt x="1994" y="207"/>
                    </a:lnTo>
                    <a:lnTo>
                      <a:pt x="1994" y="176"/>
                    </a:lnTo>
                    <a:lnTo>
                      <a:pt x="1998" y="176"/>
                    </a:lnTo>
                    <a:lnTo>
                      <a:pt x="1998" y="171"/>
                    </a:lnTo>
                    <a:lnTo>
                      <a:pt x="1994" y="171"/>
                    </a:lnTo>
                    <a:lnTo>
                      <a:pt x="1994" y="169"/>
                    </a:lnTo>
                    <a:lnTo>
                      <a:pt x="1994" y="167"/>
                    </a:lnTo>
                    <a:lnTo>
                      <a:pt x="1994" y="165"/>
                    </a:lnTo>
                    <a:lnTo>
                      <a:pt x="1996" y="165"/>
                    </a:lnTo>
                    <a:lnTo>
                      <a:pt x="1996" y="163"/>
                    </a:lnTo>
                    <a:lnTo>
                      <a:pt x="1998" y="163"/>
                    </a:lnTo>
                    <a:lnTo>
                      <a:pt x="1994" y="151"/>
                    </a:lnTo>
                    <a:lnTo>
                      <a:pt x="1985" y="151"/>
                    </a:lnTo>
                    <a:close/>
                    <a:moveTo>
                      <a:pt x="5774" y="127"/>
                    </a:moveTo>
                    <a:lnTo>
                      <a:pt x="5773" y="140"/>
                    </a:lnTo>
                    <a:lnTo>
                      <a:pt x="5769" y="156"/>
                    </a:lnTo>
                    <a:lnTo>
                      <a:pt x="5765" y="174"/>
                    </a:lnTo>
                    <a:lnTo>
                      <a:pt x="5763" y="191"/>
                    </a:lnTo>
                    <a:lnTo>
                      <a:pt x="5763" y="205"/>
                    </a:lnTo>
                    <a:lnTo>
                      <a:pt x="5765" y="214"/>
                    </a:lnTo>
                    <a:lnTo>
                      <a:pt x="5767" y="201"/>
                    </a:lnTo>
                    <a:lnTo>
                      <a:pt x="5769" y="183"/>
                    </a:lnTo>
                    <a:lnTo>
                      <a:pt x="5773" y="165"/>
                    </a:lnTo>
                    <a:lnTo>
                      <a:pt x="5774" y="149"/>
                    </a:lnTo>
                    <a:lnTo>
                      <a:pt x="5776" y="134"/>
                    </a:lnTo>
                    <a:lnTo>
                      <a:pt x="5774" y="127"/>
                    </a:lnTo>
                    <a:close/>
                    <a:moveTo>
                      <a:pt x="2054" y="127"/>
                    </a:moveTo>
                    <a:lnTo>
                      <a:pt x="2053" y="140"/>
                    </a:lnTo>
                    <a:lnTo>
                      <a:pt x="2049" y="156"/>
                    </a:lnTo>
                    <a:lnTo>
                      <a:pt x="2045" y="174"/>
                    </a:lnTo>
                    <a:lnTo>
                      <a:pt x="2043" y="191"/>
                    </a:lnTo>
                    <a:lnTo>
                      <a:pt x="2043" y="205"/>
                    </a:lnTo>
                    <a:lnTo>
                      <a:pt x="2045" y="214"/>
                    </a:lnTo>
                    <a:lnTo>
                      <a:pt x="2047" y="201"/>
                    </a:lnTo>
                    <a:lnTo>
                      <a:pt x="2049" y="183"/>
                    </a:lnTo>
                    <a:lnTo>
                      <a:pt x="2053" y="165"/>
                    </a:lnTo>
                    <a:lnTo>
                      <a:pt x="2054" y="149"/>
                    </a:lnTo>
                    <a:lnTo>
                      <a:pt x="2056" y="134"/>
                    </a:lnTo>
                    <a:lnTo>
                      <a:pt x="2054" y="127"/>
                    </a:lnTo>
                    <a:close/>
                    <a:moveTo>
                      <a:pt x="5722" y="123"/>
                    </a:moveTo>
                    <a:lnTo>
                      <a:pt x="5718" y="131"/>
                    </a:lnTo>
                    <a:lnTo>
                      <a:pt x="5720" y="131"/>
                    </a:lnTo>
                    <a:lnTo>
                      <a:pt x="5722" y="129"/>
                    </a:lnTo>
                    <a:lnTo>
                      <a:pt x="5723" y="127"/>
                    </a:lnTo>
                    <a:lnTo>
                      <a:pt x="5725" y="125"/>
                    </a:lnTo>
                    <a:lnTo>
                      <a:pt x="5727" y="125"/>
                    </a:lnTo>
                    <a:lnTo>
                      <a:pt x="5725" y="123"/>
                    </a:lnTo>
                    <a:lnTo>
                      <a:pt x="5722" y="123"/>
                    </a:lnTo>
                    <a:close/>
                    <a:moveTo>
                      <a:pt x="2002" y="123"/>
                    </a:moveTo>
                    <a:lnTo>
                      <a:pt x="1998" y="131"/>
                    </a:lnTo>
                    <a:lnTo>
                      <a:pt x="2000" y="131"/>
                    </a:lnTo>
                    <a:lnTo>
                      <a:pt x="2002" y="129"/>
                    </a:lnTo>
                    <a:lnTo>
                      <a:pt x="2003" y="127"/>
                    </a:lnTo>
                    <a:lnTo>
                      <a:pt x="2005" y="125"/>
                    </a:lnTo>
                    <a:lnTo>
                      <a:pt x="2007" y="125"/>
                    </a:lnTo>
                    <a:lnTo>
                      <a:pt x="2005" y="123"/>
                    </a:lnTo>
                    <a:lnTo>
                      <a:pt x="2002" y="123"/>
                    </a:lnTo>
                    <a:close/>
                    <a:moveTo>
                      <a:pt x="5682" y="120"/>
                    </a:moveTo>
                    <a:lnTo>
                      <a:pt x="5682" y="131"/>
                    </a:lnTo>
                    <a:lnTo>
                      <a:pt x="5683" y="145"/>
                    </a:lnTo>
                    <a:lnTo>
                      <a:pt x="5685" y="160"/>
                    </a:lnTo>
                    <a:lnTo>
                      <a:pt x="5691" y="167"/>
                    </a:lnTo>
                    <a:lnTo>
                      <a:pt x="5698" y="131"/>
                    </a:lnTo>
                    <a:lnTo>
                      <a:pt x="5691" y="127"/>
                    </a:lnTo>
                    <a:lnTo>
                      <a:pt x="5691" y="120"/>
                    </a:lnTo>
                    <a:lnTo>
                      <a:pt x="5682" y="120"/>
                    </a:lnTo>
                    <a:close/>
                    <a:moveTo>
                      <a:pt x="1962" y="120"/>
                    </a:moveTo>
                    <a:lnTo>
                      <a:pt x="1962" y="131"/>
                    </a:lnTo>
                    <a:lnTo>
                      <a:pt x="1963" y="145"/>
                    </a:lnTo>
                    <a:lnTo>
                      <a:pt x="1965" y="160"/>
                    </a:lnTo>
                    <a:lnTo>
                      <a:pt x="1971" y="167"/>
                    </a:lnTo>
                    <a:lnTo>
                      <a:pt x="1978" y="131"/>
                    </a:lnTo>
                    <a:lnTo>
                      <a:pt x="1971" y="127"/>
                    </a:lnTo>
                    <a:lnTo>
                      <a:pt x="1971" y="120"/>
                    </a:lnTo>
                    <a:lnTo>
                      <a:pt x="1962" y="120"/>
                    </a:lnTo>
                    <a:close/>
                    <a:moveTo>
                      <a:pt x="2551" y="76"/>
                    </a:moveTo>
                    <a:lnTo>
                      <a:pt x="2551" y="80"/>
                    </a:lnTo>
                    <a:lnTo>
                      <a:pt x="2545" y="89"/>
                    </a:lnTo>
                    <a:lnTo>
                      <a:pt x="2543" y="100"/>
                    </a:lnTo>
                    <a:lnTo>
                      <a:pt x="2543" y="111"/>
                    </a:lnTo>
                    <a:lnTo>
                      <a:pt x="2542" y="123"/>
                    </a:lnTo>
                    <a:lnTo>
                      <a:pt x="2538" y="123"/>
                    </a:lnTo>
                    <a:lnTo>
                      <a:pt x="2534" y="171"/>
                    </a:lnTo>
                    <a:lnTo>
                      <a:pt x="2531" y="171"/>
                    </a:lnTo>
                    <a:lnTo>
                      <a:pt x="2531" y="207"/>
                    </a:lnTo>
                    <a:lnTo>
                      <a:pt x="2525" y="207"/>
                    </a:lnTo>
                    <a:lnTo>
                      <a:pt x="2525" y="251"/>
                    </a:lnTo>
                    <a:lnTo>
                      <a:pt x="2522" y="251"/>
                    </a:lnTo>
                    <a:lnTo>
                      <a:pt x="2520" y="265"/>
                    </a:lnTo>
                    <a:lnTo>
                      <a:pt x="2520" y="283"/>
                    </a:lnTo>
                    <a:lnTo>
                      <a:pt x="2522" y="301"/>
                    </a:lnTo>
                    <a:lnTo>
                      <a:pt x="2525" y="311"/>
                    </a:lnTo>
                    <a:lnTo>
                      <a:pt x="2527" y="292"/>
                    </a:lnTo>
                    <a:lnTo>
                      <a:pt x="2533" y="276"/>
                    </a:lnTo>
                    <a:lnTo>
                      <a:pt x="2538" y="263"/>
                    </a:lnTo>
                    <a:lnTo>
                      <a:pt x="2542" y="247"/>
                    </a:lnTo>
                    <a:lnTo>
                      <a:pt x="2551" y="247"/>
                    </a:lnTo>
                    <a:lnTo>
                      <a:pt x="2547" y="261"/>
                    </a:lnTo>
                    <a:lnTo>
                      <a:pt x="2543" y="272"/>
                    </a:lnTo>
                    <a:lnTo>
                      <a:pt x="2538" y="283"/>
                    </a:lnTo>
                    <a:lnTo>
                      <a:pt x="2538" y="296"/>
                    </a:lnTo>
                    <a:lnTo>
                      <a:pt x="2534" y="296"/>
                    </a:lnTo>
                    <a:lnTo>
                      <a:pt x="2538" y="303"/>
                    </a:lnTo>
                    <a:lnTo>
                      <a:pt x="2534" y="303"/>
                    </a:lnTo>
                    <a:lnTo>
                      <a:pt x="2531" y="334"/>
                    </a:lnTo>
                    <a:lnTo>
                      <a:pt x="2525" y="334"/>
                    </a:lnTo>
                    <a:lnTo>
                      <a:pt x="2525" y="347"/>
                    </a:lnTo>
                    <a:lnTo>
                      <a:pt x="2525" y="360"/>
                    </a:lnTo>
                    <a:lnTo>
                      <a:pt x="2527" y="372"/>
                    </a:lnTo>
                    <a:lnTo>
                      <a:pt x="2531" y="380"/>
                    </a:lnTo>
                    <a:lnTo>
                      <a:pt x="2533" y="343"/>
                    </a:lnTo>
                    <a:lnTo>
                      <a:pt x="2540" y="309"/>
                    </a:lnTo>
                    <a:lnTo>
                      <a:pt x="2551" y="280"/>
                    </a:lnTo>
                    <a:lnTo>
                      <a:pt x="2554" y="251"/>
                    </a:lnTo>
                    <a:lnTo>
                      <a:pt x="2558" y="251"/>
                    </a:lnTo>
                    <a:lnTo>
                      <a:pt x="2560" y="249"/>
                    </a:lnTo>
                    <a:lnTo>
                      <a:pt x="2560" y="249"/>
                    </a:lnTo>
                    <a:lnTo>
                      <a:pt x="2560" y="249"/>
                    </a:lnTo>
                    <a:lnTo>
                      <a:pt x="2562" y="249"/>
                    </a:lnTo>
                    <a:lnTo>
                      <a:pt x="2563" y="249"/>
                    </a:lnTo>
                    <a:lnTo>
                      <a:pt x="2565" y="247"/>
                    </a:lnTo>
                    <a:lnTo>
                      <a:pt x="2562" y="269"/>
                    </a:lnTo>
                    <a:lnTo>
                      <a:pt x="2554" y="287"/>
                    </a:lnTo>
                    <a:lnTo>
                      <a:pt x="2554" y="307"/>
                    </a:lnTo>
                    <a:lnTo>
                      <a:pt x="2551" y="307"/>
                    </a:lnTo>
                    <a:lnTo>
                      <a:pt x="2551" y="407"/>
                    </a:lnTo>
                    <a:lnTo>
                      <a:pt x="2554" y="407"/>
                    </a:lnTo>
                    <a:lnTo>
                      <a:pt x="2554" y="403"/>
                    </a:lnTo>
                    <a:lnTo>
                      <a:pt x="2558" y="392"/>
                    </a:lnTo>
                    <a:lnTo>
                      <a:pt x="2560" y="380"/>
                    </a:lnTo>
                    <a:lnTo>
                      <a:pt x="2560" y="365"/>
                    </a:lnTo>
                    <a:lnTo>
                      <a:pt x="2562" y="351"/>
                    </a:lnTo>
                    <a:lnTo>
                      <a:pt x="2565" y="351"/>
                    </a:lnTo>
                    <a:lnTo>
                      <a:pt x="2565" y="334"/>
                    </a:lnTo>
                    <a:lnTo>
                      <a:pt x="2571" y="334"/>
                    </a:lnTo>
                    <a:lnTo>
                      <a:pt x="2574" y="300"/>
                    </a:lnTo>
                    <a:lnTo>
                      <a:pt x="2578" y="300"/>
                    </a:lnTo>
                    <a:lnTo>
                      <a:pt x="2578" y="247"/>
                    </a:lnTo>
                    <a:lnTo>
                      <a:pt x="2578" y="212"/>
                    </a:lnTo>
                    <a:lnTo>
                      <a:pt x="2576" y="180"/>
                    </a:lnTo>
                    <a:lnTo>
                      <a:pt x="2571" y="151"/>
                    </a:lnTo>
                    <a:lnTo>
                      <a:pt x="2571" y="131"/>
                    </a:lnTo>
                    <a:lnTo>
                      <a:pt x="2565" y="131"/>
                    </a:lnTo>
                    <a:lnTo>
                      <a:pt x="2565" y="120"/>
                    </a:lnTo>
                    <a:lnTo>
                      <a:pt x="2562" y="120"/>
                    </a:lnTo>
                    <a:lnTo>
                      <a:pt x="2562" y="103"/>
                    </a:lnTo>
                    <a:lnTo>
                      <a:pt x="2558" y="103"/>
                    </a:lnTo>
                    <a:lnTo>
                      <a:pt x="2554" y="76"/>
                    </a:lnTo>
                    <a:lnTo>
                      <a:pt x="2551" y="76"/>
                    </a:lnTo>
                    <a:close/>
                    <a:moveTo>
                      <a:pt x="3725" y="0"/>
                    </a:moveTo>
                    <a:lnTo>
                      <a:pt x="3738" y="0"/>
                    </a:lnTo>
                    <a:lnTo>
                      <a:pt x="3738" y="3"/>
                    </a:lnTo>
                    <a:lnTo>
                      <a:pt x="3734" y="12"/>
                    </a:lnTo>
                    <a:lnTo>
                      <a:pt x="3734" y="25"/>
                    </a:lnTo>
                    <a:lnTo>
                      <a:pt x="3734" y="40"/>
                    </a:lnTo>
                    <a:lnTo>
                      <a:pt x="3731" y="40"/>
                    </a:lnTo>
                    <a:lnTo>
                      <a:pt x="3731" y="123"/>
                    </a:lnTo>
                    <a:lnTo>
                      <a:pt x="3725" y="123"/>
                    </a:lnTo>
                    <a:lnTo>
                      <a:pt x="3725" y="127"/>
                    </a:lnTo>
                    <a:lnTo>
                      <a:pt x="3731" y="127"/>
                    </a:lnTo>
                    <a:lnTo>
                      <a:pt x="3731" y="140"/>
                    </a:lnTo>
                    <a:lnTo>
                      <a:pt x="3725" y="140"/>
                    </a:lnTo>
                    <a:lnTo>
                      <a:pt x="3725" y="143"/>
                    </a:lnTo>
                    <a:lnTo>
                      <a:pt x="3734" y="147"/>
                    </a:lnTo>
                    <a:lnTo>
                      <a:pt x="3734" y="167"/>
                    </a:lnTo>
                    <a:lnTo>
                      <a:pt x="3738" y="167"/>
                    </a:lnTo>
                    <a:lnTo>
                      <a:pt x="3738" y="183"/>
                    </a:lnTo>
                    <a:lnTo>
                      <a:pt x="3742" y="183"/>
                    </a:lnTo>
                    <a:lnTo>
                      <a:pt x="3742" y="203"/>
                    </a:lnTo>
                    <a:lnTo>
                      <a:pt x="3745" y="203"/>
                    </a:lnTo>
                    <a:lnTo>
                      <a:pt x="3751" y="247"/>
                    </a:lnTo>
                    <a:lnTo>
                      <a:pt x="3754" y="247"/>
                    </a:lnTo>
                    <a:lnTo>
                      <a:pt x="3754" y="254"/>
                    </a:lnTo>
                    <a:lnTo>
                      <a:pt x="3762" y="260"/>
                    </a:lnTo>
                    <a:lnTo>
                      <a:pt x="3762" y="274"/>
                    </a:lnTo>
                    <a:lnTo>
                      <a:pt x="3765" y="274"/>
                    </a:lnTo>
                    <a:lnTo>
                      <a:pt x="3758" y="180"/>
                    </a:lnTo>
                    <a:lnTo>
                      <a:pt x="3753" y="165"/>
                    </a:lnTo>
                    <a:lnTo>
                      <a:pt x="3751" y="147"/>
                    </a:lnTo>
                    <a:lnTo>
                      <a:pt x="3754" y="147"/>
                    </a:lnTo>
                    <a:lnTo>
                      <a:pt x="3754" y="151"/>
                    </a:lnTo>
                    <a:lnTo>
                      <a:pt x="3765" y="147"/>
                    </a:lnTo>
                    <a:lnTo>
                      <a:pt x="3765" y="151"/>
                    </a:lnTo>
                    <a:lnTo>
                      <a:pt x="3771" y="151"/>
                    </a:lnTo>
                    <a:lnTo>
                      <a:pt x="3771" y="163"/>
                    </a:lnTo>
                    <a:lnTo>
                      <a:pt x="3774" y="163"/>
                    </a:lnTo>
                    <a:lnTo>
                      <a:pt x="3771" y="123"/>
                    </a:lnTo>
                    <a:lnTo>
                      <a:pt x="3782" y="123"/>
                    </a:lnTo>
                    <a:lnTo>
                      <a:pt x="3785" y="147"/>
                    </a:lnTo>
                    <a:lnTo>
                      <a:pt x="3791" y="167"/>
                    </a:lnTo>
                    <a:lnTo>
                      <a:pt x="3791" y="203"/>
                    </a:lnTo>
                    <a:lnTo>
                      <a:pt x="3794" y="203"/>
                    </a:lnTo>
                    <a:lnTo>
                      <a:pt x="3794" y="231"/>
                    </a:lnTo>
                    <a:lnTo>
                      <a:pt x="3798" y="231"/>
                    </a:lnTo>
                    <a:lnTo>
                      <a:pt x="3798" y="240"/>
                    </a:lnTo>
                    <a:lnTo>
                      <a:pt x="3802" y="240"/>
                    </a:lnTo>
                    <a:lnTo>
                      <a:pt x="3805" y="263"/>
                    </a:lnTo>
                    <a:lnTo>
                      <a:pt x="3811" y="263"/>
                    </a:lnTo>
                    <a:lnTo>
                      <a:pt x="3811" y="231"/>
                    </a:lnTo>
                    <a:lnTo>
                      <a:pt x="3813" y="201"/>
                    </a:lnTo>
                    <a:lnTo>
                      <a:pt x="3818" y="176"/>
                    </a:lnTo>
                    <a:lnTo>
                      <a:pt x="3822" y="176"/>
                    </a:lnTo>
                    <a:lnTo>
                      <a:pt x="3822" y="180"/>
                    </a:lnTo>
                    <a:lnTo>
                      <a:pt x="3825" y="180"/>
                    </a:lnTo>
                    <a:lnTo>
                      <a:pt x="3825" y="183"/>
                    </a:lnTo>
                    <a:lnTo>
                      <a:pt x="3822" y="191"/>
                    </a:lnTo>
                    <a:lnTo>
                      <a:pt x="3831" y="187"/>
                    </a:lnTo>
                    <a:lnTo>
                      <a:pt x="3831" y="254"/>
                    </a:lnTo>
                    <a:lnTo>
                      <a:pt x="3838" y="265"/>
                    </a:lnTo>
                    <a:lnTo>
                      <a:pt x="3845" y="281"/>
                    </a:lnTo>
                    <a:lnTo>
                      <a:pt x="3851" y="300"/>
                    </a:lnTo>
                    <a:lnTo>
                      <a:pt x="3854" y="320"/>
                    </a:lnTo>
                    <a:lnTo>
                      <a:pt x="3858" y="334"/>
                    </a:lnTo>
                    <a:lnTo>
                      <a:pt x="3860" y="334"/>
                    </a:lnTo>
                    <a:lnTo>
                      <a:pt x="3860" y="334"/>
                    </a:lnTo>
                    <a:lnTo>
                      <a:pt x="3860" y="334"/>
                    </a:lnTo>
                    <a:lnTo>
                      <a:pt x="3860" y="334"/>
                    </a:lnTo>
                    <a:lnTo>
                      <a:pt x="3862" y="332"/>
                    </a:lnTo>
                    <a:lnTo>
                      <a:pt x="3862" y="331"/>
                    </a:lnTo>
                    <a:lnTo>
                      <a:pt x="3865" y="331"/>
                    </a:lnTo>
                    <a:lnTo>
                      <a:pt x="3862" y="314"/>
                    </a:lnTo>
                    <a:lnTo>
                      <a:pt x="3863" y="294"/>
                    </a:lnTo>
                    <a:lnTo>
                      <a:pt x="3863" y="269"/>
                    </a:lnTo>
                    <a:lnTo>
                      <a:pt x="3863" y="245"/>
                    </a:lnTo>
                    <a:lnTo>
                      <a:pt x="3865" y="223"/>
                    </a:lnTo>
                    <a:lnTo>
                      <a:pt x="3871" y="223"/>
                    </a:lnTo>
                    <a:lnTo>
                      <a:pt x="3865" y="214"/>
                    </a:lnTo>
                    <a:lnTo>
                      <a:pt x="3871" y="214"/>
                    </a:lnTo>
                    <a:lnTo>
                      <a:pt x="3871" y="180"/>
                    </a:lnTo>
                    <a:lnTo>
                      <a:pt x="3874" y="180"/>
                    </a:lnTo>
                    <a:lnTo>
                      <a:pt x="3874" y="154"/>
                    </a:lnTo>
                    <a:lnTo>
                      <a:pt x="3882" y="132"/>
                    </a:lnTo>
                    <a:lnTo>
                      <a:pt x="3885" y="107"/>
                    </a:lnTo>
                    <a:lnTo>
                      <a:pt x="3894" y="107"/>
                    </a:lnTo>
                    <a:lnTo>
                      <a:pt x="3885" y="167"/>
                    </a:lnTo>
                    <a:lnTo>
                      <a:pt x="3882" y="167"/>
                    </a:lnTo>
                    <a:lnTo>
                      <a:pt x="3882" y="203"/>
                    </a:lnTo>
                    <a:lnTo>
                      <a:pt x="3878" y="203"/>
                    </a:lnTo>
                    <a:lnTo>
                      <a:pt x="3882" y="211"/>
                    </a:lnTo>
                    <a:lnTo>
                      <a:pt x="3882" y="214"/>
                    </a:lnTo>
                    <a:lnTo>
                      <a:pt x="3880" y="218"/>
                    </a:lnTo>
                    <a:lnTo>
                      <a:pt x="3878" y="218"/>
                    </a:lnTo>
                    <a:lnTo>
                      <a:pt x="3878" y="220"/>
                    </a:lnTo>
                    <a:lnTo>
                      <a:pt x="3882" y="260"/>
                    </a:lnTo>
                    <a:lnTo>
                      <a:pt x="3882" y="323"/>
                    </a:lnTo>
                    <a:lnTo>
                      <a:pt x="3885" y="323"/>
                    </a:lnTo>
                    <a:lnTo>
                      <a:pt x="3887" y="336"/>
                    </a:lnTo>
                    <a:lnTo>
                      <a:pt x="3887" y="349"/>
                    </a:lnTo>
                    <a:lnTo>
                      <a:pt x="3891" y="360"/>
                    </a:lnTo>
                    <a:lnTo>
                      <a:pt x="3894" y="327"/>
                    </a:lnTo>
                    <a:lnTo>
                      <a:pt x="3898" y="327"/>
                    </a:lnTo>
                    <a:lnTo>
                      <a:pt x="3898" y="320"/>
                    </a:lnTo>
                    <a:lnTo>
                      <a:pt x="3902" y="320"/>
                    </a:lnTo>
                    <a:lnTo>
                      <a:pt x="3905" y="300"/>
                    </a:lnTo>
                    <a:lnTo>
                      <a:pt x="3922" y="287"/>
                    </a:lnTo>
                    <a:lnTo>
                      <a:pt x="3923" y="256"/>
                    </a:lnTo>
                    <a:lnTo>
                      <a:pt x="3925" y="221"/>
                    </a:lnTo>
                    <a:lnTo>
                      <a:pt x="3931" y="185"/>
                    </a:lnTo>
                    <a:lnTo>
                      <a:pt x="3938" y="154"/>
                    </a:lnTo>
                    <a:lnTo>
                      <a:pt x="3940" y="143"/>
                    </a:lnTo>
                    <a:lnTo>
                      <a:pt x="3940" y="132"/>
                    </a:lnTo>
                    <a:lnTo>
                      <a:pt x="3943" y="123"/>
                    </a:lnTo>
                    <a:lnTo>
                      <a:pt x="3951" y="114"/>
                    </a:lnTo>
                    <a:lnTo>
                      <a:pt x="3951" y="111"/>
                    </a:lnTo>
                    <a:lnTo>
                      <a:pt x="3954" y="111"/>
                    </a:lnTo>
                    <a:lnTo>
                      <a:pt x="3954" y="131"/>
                    </a:lnTo>
                    <a:lnTo>
                      <a:pt x="3951" y="131"/>
                    </a:lnTo>
                    <a:lnTo>
                      <a:pt x="3942" y="191"/>
                    </a:lnTo>
                    <a:lnTo>
                      <a:pt x="3938" y="211"/>
                    </a:lnTo>
                    <a:lnTo>
                      <a:pt x="3936" y="238"/>
                    </a:lnTo>
                    <a:lnTo>
                      <a:pt x="3936" y="271"/>
                    </a:lnTo>
                    <a:lnTo>
                      <a:pt x="3936" y="305"/>
                    </a:lnTo>
                    <a:lnTo>
                      <a:pt x="3936" y="338"/>
                    </a:lnTo>
                    <a:lnTo>
                      <a:pt x="3938" y="365"/>
                    </a:lnTo>
                    <a:lnTo>
                      <a:pt x="3942" y="383"/>
                    </a:lnTo>
                    <a:lnTo>
                      <a:pt x="3943" y="394"/>
                    </a:lnTo>
                    <a:lnTo>
                      <a:pt x="3942" y="407"/>
                    </a:lnTo>
                    <a:lnTo>
                      <a:pt x="3942" y="418"/>
                    </a:lnTo>
                    <a:lnTo>
                      <a:pt x="3945" y="427"/>
                    </a:lnTo>
                    <a:lnTo>
                      <a:pt x="3945" y="283"/>
                    </a:lnTo>
                    <a:lnTo>
                      <a:pt x="3942" y="283"/>
                    </a:lnTo>
                    <a:lnTo>
                      <a:pt x="3942" y="251"/>
                    </a:lnTo>
                    <a:lnTo>
                      <a:pt x="3954" y="254"/>
                    </a:lnTo>
                    <a:lnTo>
                      <a:pt x="3958" y="283"/>
                    </a:lnTo>
                    <a:lnTo>
                      <a:pt x="3962" y="283"/>
                    </a:lnTo>
                    <a:lnTo>
                      <a:pt x="3971" y="207"/>
                    </a:lnTo>
                    <a:lnTo>
                      <a:pt x="3974" y="207"/>
                    </a:lnTo>
                    <a:lnTo>
                      <a:pt x="3974" y="196"/>
                    </a:lnTo>
                    <a:lnTo>
                      <a:pt x="3978" y="196"/>
                    </a:lnTo>
                    <a:lnTo>
                      <a:pt x="3978" y="180"/>
                    </a:lnTo>
                    <a:lnTo>
                      <a:pt x="3982" y="180"/>
                    </a:lnTo>
                    <a:lnTo>
                      <a:pt x="3982" y="169"/>
                    </a:lnTo>
                    <a:lnTo>
                      <a:pt x="3978" y="156"/>
                    </a:lnTo>
                    <a:lnTo>
                      <a:pt x="3973" y="143"/>
                    </a:lnTo>
                    <a:lnTo>
                      <a:pt x="3971" y="131"/>
                    </a:lnTo>
                    <a:lnTo>
                      <a:pt x="3974" y="132"/>
                    </a:lnTo>
                    <a:lnTo>
                      <a:pt x="3978" y="132"/>
                    </a:lnTo>
                    <a:lnTo>
                      <a:pt x="3980" y="134"/>
                    </a:lnTo>
                    <a:lnTo>
                      <a:pt x="3980" y="136"/>
                    </a:lnTo>
                    <a:lnTo>
                      <a:pt x="3982" y="138"/>
                    </a:lnTo>
                    <a:lnTo>
                      <a:pt x="3982" y="143"/>
                    </a:lnTo>
                    <a:lnTo>
                      <a:pt x="3989" y="154"/>
                    </a:lnTo>
                    <a:lnTo>
                      <a:pt x="3993" y="171"/>
                    </a:lnTo>
                    <a:lnTo>
                      <a:pt x="3994" y="185"/>
                    </a:lnTo>
                    <a:lnTo>
                      <a:pt x="3996" y="200"/>
                    </a:lnTo>
                    <a:lnTo>
                      <a:pt x="4002" y="211"/>
                    </a:lnTo>
                    <a:lnTo>
                      <a:pt x="4002" y="203"/>
                    </a:lnTo>
                    <a:lnTo>
                      <a:pt x="4005" y="192"/>
                    </a:lnTo>
                    <a:lnTo>
                      <a:pt x="4005" y="180"/>
                    </a:lnTo>
                    <a:lnTo>
                      <a:pt x="4002" y="167"/>
                    </a:lnTo>
                    <a:lnTo>
                      <a:pt x="4014" y="167"/>
                    </a:lnTo>
                    <a:lnTo>
                      <a:pt x="4014" y="151"/>
                    </a:lnTo>
                    <a:lnTo>
                      <a:pt x="4025" y="151"/>
                    </a:lnTo>
                    <a:lnTo>
                      <a:pt x="4022" y="200"/>
                    </a:lnTo>
                    <a:lnTo>
                      <a:pt x="4031" y="203"/>
                    </a:lnTo>
                    <a:lnTo>
                      <a:pt x="4031" y="220"/>
                    </a:lnTo>
                    <a:lnTo>
                      <a:pt x="4034" y="220"/>
                    </a:lnTo>
                    <a:lnTo>
                      <a:pt x="4038" y="236"/>
                    </a:lnTo>
                    <a:lnTo>
                      <a:pt x="4042" y="236"/>
                    </a:lnTo>
                    <a:lnTo>
                      <a:pt x="4051" y="271"/>
                    </a:lnTo>
                    <a:lnTo>
                      <a:pt x="4058" y="271"/>
                    </a:lnTo>
                    <a:lnTo>
                      <a:pt x="4062" y="307"/>
                    </a:lnTo>
                    <a:lnTo>
                      <a:pt x="4065" y="307"/>
                    </a:lnTo>
                    <a:lnTo>
                      <a:pt x="4065" y="303"/>
                    </a:lnTo>
                    <a:lnTo>
                      <a:pt x="4074" y="289"/>
                    </a:lnTo>
                    <a:lnTo>
                      <a:pt x="4076" y="269"/>
                    </a:lnTo>
                    <a:lnTo>
                      <a:pt x="4076" y="245"/>
                    </a:lnTo>
                    <a:lnTo>
                      <a:pt x="4074" y="221"/>
                    </a:lnTo>
                    <a:lnTo>
                      <a:pt x="4073" y="198"/>
                    </a:lnTo>
                    <a:lnTo>
                      <a:pt x="4071" y="180"/>
                    </a:lnTo>
                    <a:lnTo>
                      <a:pt x="4074" y="180"/>
                    </a:lnTo>
                    <a:lnTo>
                      <a:pt x="4074" y="183"/>
                    </a:lnTo>
                    <a:lnTo>
                      <a:pt x="4076" y="185"/>
                    </a:lnTo>
                    <a:lnTo>
                      <a:pt x="4076" y="185"/>
                    </a:lnTo>
                    <a:lnTo>
                      <a:pt x="4076" y="183"/>
                    </a:lnTo>
                    <a:lnTo>
                      <a:pt x="4078" y="181"/>
                    </a:lnTo>
                    <a:lnTo>
                      <a:pt x="4078" y="178"/>
                    </a:lnTo>
                    <a:lnTo>
                      <a:pt x="4078" y="176"/>
                    </a:lnTo>
                    <a:lnTo>
                      <a:pt x="4078" y="176"/>
                    </a:lnTo>
                    <a:lnTo>
                      <a:pt x="4074" y="176"/>
                    </a:lnTo>
                    <a:lnTo>
                      <a:pt x="4065" y="123"/>
                    </a:lnTo>
                    <a:lnTo>
                      <a:pt x="4062" y="123"/>
                    </a:lnTo>
                    <a:lnTo>
                      <a:pt x="4062" y="100"/>
                    </a:lnTo>
                    <a:lnTo>
                      <a:pt x="4058" y="100"/>
                    </a:lnTo>
                    <a:lnTo>
                      <a:pt x="4054" y="80"/>
                    </a:lnTo>
                    <a:lnTo>
                      <a:pt x="4065" y="80"/>
                    </a:lnTo>
                    <a:lnTo>
                      <a:pt x="4071" y="112"/>
                    </a:lnTo>
                    <a:lnTo>
                      <a:pt x="4080" y="145"/>
                    </a:lnTo>
                    <a:lnTo>
                      <a:pt x="4091" y="176"/>
                    </a:lnTo>
                    <a:lnTo>
                      <a:pt x="4098" y="240"/>
                    </a:lnTo>
                    <a:lnTo>
                      <a:pt x="4100" y="238"/>
                    </a:lnTo>
                    <a:lnTo>
                      <a:pt x="4100" y="238"/>
                    </a:lnTo>
                    <a:lnTo>
                      <a:pt x="4100" y="238"/>
                    </a:lnTo>
                    <a:lnTo>
                      <a:pt x="4100" y="238"/>
                    </a:lnTo>
                    <a:lnTo>
                      <a:pt x="4102" y="236"/>
                    </a:lnTo>
                    <a:lnTo>
                      <a:pt x="4102" y="236"/>
                    </a:lnTo>
                    <a:lnTo>
                      <a:pt x="4109" y="227"/>
                    </a:lnTo>
                    <a:lnTo>
                      <a:pt x="4111" y="218"/>
                    </a:lnTo>
                    <a:lnTo>
                      <a:pt x="4111" y="207"/>
                    </a:lnTo>
                    <a:lnTo>
                      <a:pt x="4114" y="196"/>
                    </a:lnTo>
                    <a:lnTo>
                      <a:pt x="4125" y="156"/>
                    </a:lnTo>
                    <a:lnTo>
                      <a:pt x="4134" y="114"/>
                    </a:lnTo>
                    <a:lnTo>
                      <a:pt x="4142" y="114"/>
                    </a:lnTo>
                    <a:lnTo>
                      <a:pt x="4140" y="143"/>
                    </a:lnTo>
                    <a:lnTo>
                      <a:pt x="4133" y="169"/>
                    </a:lnTo>
                    <a:lnTo>
                      <a:pt x="4127" y="194"/>
                    </a:lnTo>
                    <a:lnTo>
                      <a:pt x="4122" y="220"/>
                    </a:lnTo>
                    <a:lnTo>
                      <a:pt x="4125" y="220"/>
                    </a:lnTo>
                    <a:lnTo>
                      <a:pt x="4125" y="211"/>
                    </a:lnTo>
                    <a:lnTo>
                      <a:pt x="4133" y="198"/>
                    </a:lnTo>
                    <a:lnTo>
                      <a:pt x="4140" y="178"/>
                    </a:lnTo>
                    <a:lnTo>
                      <a:pt x="4143" y="154"/>
                    </a:lnTo>
                    <a:lnTo>
                      <a:pt x="4149" y="132"/>
                    </a:lnTo>
                    <a:lnTo>
                      <a:pt x="4154" y="114"/>
                    </a:lnTo>
                    <a:lnTo>
                      <a:pt x="4158" y="114"/>
                    </a:lnTo>
                    <a:lnTo>
                      <a:pt x="4158" y="140"/>
                    </a:lnTo>
                    <a:lnTo>
                      <a:pt x="4154" y="140"/>
                    </a:lnTo>
                    <a:lnTo>
                      <a:pt x="4154" y="160"/>
                    </a:lnTo>
                    <a:lnTo>
                      <a:pt x="4151" y="160"/>
                    </a:lnTo>
                    <a:lnTo>
                      <a:pt x="4143" y="189"/>
                    </a:lnTo>
                    <a:lnTo>
                      <a:pt x="4143" y="220"/>
                    </a:lnTo>
                    <a:lnTo>
                      <a:pt x="4145" y="252"/>
                    </a:lnTo>
                    <a:lnTo>
                      <a:pt x="4145" y="287"/>
                    </a:lnTo>
                    <a:lnTo>
                      <a:pt x="4154" y="287"/>
                    </a:lnTo>
                    <a:lnTo>
                      <a:pt x="4154" y="311"/>
                    </a:lnTo>
                    <a:lnTo>
                      <a:pt x="4158" y="311"/>
                    </a:lnTo>
                    <a:lnTo>
                      <a:pt x="4158" y="307"/>
                    </a:lnTo>
                    <a:lnTo>
                      <a:pt x="4162" y="307"/>
                    </a:lnTo>
                    <a:lnTo>
                      <a:pt x="4171" y="260"/>
                    </a:lnTo>
                    <a:lnTo>
                      <a:pt x="4174" y="260"/>
                    </a:lnTo>
                    <a:lnTo>
                      <a:pt x="4174" y="243"/>
                    </a:lnTo>
                    <a:lnTo>
                      <a:pt x="4178" y="243"/>
                    </a:lnTo>
                    <a:lnTo>
                      <a:pt x="4178" y="223"/>
                    </a:lnTo>
                    <a:lnTo>
                      <a:pt x="4182" y="223"/>
                    </a:lnTo>
                    <a:lnTo>
                      <a:pt x="4182" y="211"/>
                    </a:lnTo>
                    <a:lnTo>
                      <a:pt x="4185" y="211"/>
                    </a:lnTo>
                    <a:lnTo>
                      <a:pt x="4185" y="196"/>
                    </a:lnTo>
                    <a:lnTo>
                      <a:pt x="4191" y="196"/>
                    </a:lnTo>
                    <a:lnTo>
                      <a:pt x="4191" y="176"/>
                    </a:lnTo>
                    <a:lnTo>
                      <a:pt x="4196" y="156"/>
                    </a:lnTo>
                    <a:lnTo>
                      <a:pt x="4200" y="138"/>
                    </a:lnTo>
                    <a:lnTo>
                      <a:pt x="4202" y="114"/>
                    </a:lnTo>
                    <a:lnTo>
                      <a:pt x="4214" y="114"/>
                    </a:lnTo>
                    <a:lnTo>
                      <a:pt x="4214" y="120"/>
                    </a:lnTo>
                    <a:lnTo>
                      <a:pt x="4211" y="120"/>
                    </a:lnTo>
                    <a:lnTo>
                      <a:pt x="4211" y="143"/>
                    </a:lnTo>
                    <a:lnTo>
                      <a:pt x="4205" y="143"/>
                    </a:lnTo>
                    <a:lnTo>
                      <a:pt x="4194" y="211"/>
                    </a:lnTo>
                    <a:lnTo>
                      <a:pt x="4198" y="211"/>
                    </a:lnTo>
                    <a:lnTo>
                      <a:pt x="4214" y="154"/>
                    </a:lnTo>
                    <a:lnTo>
                      <a:pt x="4222" y="154"/>
                    </a:lnTo>
                    <a:lnTo>
                      <a:pt x="4218" y="176"/>
                    </a:lnTo>
                    <a:lnTo>
                      <a:pt x="4211" y="194"/>
                    </a:lnTo>
                    <a:lnTo>
                      <a:pt x="4205" y="214"/>
                    </a:lnTo>
                    <a:lnTo>
                      <a:pt x="4214" y="214"/>
                    </a:lnTo>
                    <a:lnTo>
                      <a:pt x="4214" y="231"/>
                    </a:lnTo>
                    <a:lnTo>
                      <a:pt x="4218" y="231"/>
                    </a:lnTo>
                    <a:lnTo>
                      <a:pt x="4220" y="216"/>
                    </a:lnTo>
                    <a:lnTo>
                      <a:pt x="4225" y="203"/>
                    </a:lnTo>
                    <a:lnTo>
                      <a:pt x="4231" y="191"/>
                    </a:lnTo>
                    <a:lnTo>
                      <a:pt x="4231" y="171"/>
                    </a:lnTo>
                    <a:lnTo>
                      <a:pt x="4234" y="171"/>
                    </a:lnTo>
                    <a:lnTo>
                      <a:pt x="4236" y="169"/>
                    </a:lnTo>
                    <a:lnTo>
                      <a:pt x="4236" y="169"/>
                    </a:lnTo>
                    <a:lnTo>
                      <a:pt x="4236" y="169"/>
                    </a:lnTo>
                    <a:lnTo>
                      <a:pt x="4238" y="169"/>
                    </a:lnTo>
                    <a:lnTo>
                      <a:pt x="4240" y="169"/>
                    </a:lnTo>
                    <a:lnTo>
                      <a:pt x="4242" y="167"/>
                    </a:lnTo>
                    <a:lnTo>
                      <a:pt x="4242" y="180"/>
                    </a:lnTo>
                    <a:lnTo>
                      <a:pt x="4238" y="196"/>
                    </a:lnTo>
                    <a:lnTo>
                      <a:pt x="4238" y="211"/>
                    </a:lnTo>
                    <a:lnTo>
                      <a:pt x="4238" y="225"/>
                    </a:lnTo>
                    <a:lnTo>
                      <a:pt x="4242" y="236"/>
                    </a:lnTo>
                    <a:lnTo>
                      <a:pt x="4243" y="212"/>
                    </a:lnTo>
                    <a:lnTo>
                      <a:pt x="4249" y="192"/>
                    </a:lnTo>
                    <a:lnTo>
                      <a:pt x="4254" y="172"/>
                    </a:lnTo>
                    <a:lnTo>
                      <a:pt x="4258" y="151"/>
                    </a:lnTo>
                    <a:lnTo>
                      <a:pt x="4271" y="151"/>
                    </a:lnTo>
                    <a:lnTo>
                      <a:pt x="4265" y="189"/>
                    </a:lnTo>
                    <a:lnTo>
                      <a:pt x="4262" y="229"/>
                    </a:lnTo>
                    <a:lnTo>
                      <a:pt x="4258" y="271"/>
                    </a:lnTo>
                    <a:lnTo>
                      <a:pt x="4260" y="311"/>
                    </a:lnTo>
                    <a:lnTo>
                      <a:pt x="4265" y="347"/>
                    </a:lnTo>
                    <a:lnTo>
                      <a:pt x="4267" y="360"/>
                    </a:lnTo>
                    <a:lnTo>
                      <a:pt x="4269" y="374"/>
                    </a:lnTo>
                    <a:lnTo>
                      <a:pt x="4269" y="389"/>
                    </a:lnTo>
                    <a:lnTo>
                      <a:pt x="4269" y="401"/>
                    </a:lnTo>
                    <a:lnTo>
                      <a:pt x="4274" y="411"/>
                    </a:lnTo>
                    <a:lnTo>
                      <a:pt x="4274" y="311"/>
                    </a:lnTo>
                    <a:lnTo>
                      <a:pt x="4278" y="311"/>
                    </a:lnTo>
                    <a:lnTo>
                      <a:pt x="4280" y="294"/>
                    </a:lnTo>
                    <a:lnTo>
                      <a:pt x="4280" y="276"/>
                    </a:lnTo>
                    <a:lnTo>
                      <a:pt x="4278" y="263"/>
                    </a:lnTo>
                    <a:lnTo>
                      <a:pt x="4285" y="263"/>
                    </a:lnTo>
                    <a:lnTo>
                      <a:pt x="4285" y="247"/>
                    </a:lnTo>
                    <a:lnTo>
                      <a:pt x="4298" y="247"/>
                    </a:lnTo>
                    <a:lnTo>
                      <a:pt x="4294" y="271"/>
                    </a:lnTo>
                    <a:lnTo>
                      <a:pt x="4291" y="271"/>
                    </a:lnTo>
                    <a:lnTo>
                      <a:pt x="4291" y="281"/>
                    </a:lnTo>
                    <a:lnTo>
                      <a:pt x="4293" y="296"/>
                    </a:lnTo>
                    <a:lnTo>
                      <a:pt x="4296" y="314"/>
                    </a:lnTo>
                    <a:lnTo>
                      <a:pt x="4300" y="331"/>
                    </a:lnTo>
                    <a:lnTo>
                      <a:pt x="4303" y="345"/>
                    </a:lnTo>
                    <a:lnTo>
                      <a:pt x="4305" y="351"/>
                    </a:lnTo>
                    <a:lnTo>
                      <a:pt x="4309" y="311"/>
                    </a:lnTo>
                    <a:lnTo>
                      <a:pt x="4313" y="271"/>
                    </a:lnTo>
                    <a:lnTo>
                      <a:pt x="4314" y="227"/>
                    </a:lnTo>
                    <a:lnTo>
                      <a:pt x="4314" y="191"/>
                    </a:lnTo>
                    <a:lnTo>
                      <a:pt x="4311" y="191"/>
                    </a:lnTo>
                    <a:lnTo>
                      <a:pt x="4311" y="163"/>
                    </a:lnTo>
                    <a:lnTo>
                      <a:pt x="4305" y="163"/>
                    </a:lnTo>
                    <a:lnTo>
                      <a:pt x="4305" y="136"/>
                    </a:lnTo>
                    <a:lnTo>
                      <a:pt x="4298" y="103"/>
                    </a:lnTo>
                    <a:lnTo>
                      <a:pt x="4291" y="71"/>
                    </a:lnTo>
                    <a:lnTo>
                      <a:pt x="4302" y="76"/>
                    </a:lnTo>
                    <a:lnTo>
                      <a:pt x="4325" y="207"/>
                    </a:lnTo>
                    <a:lnTo>
                      <a:pt x="4327" y="221"/>
                    </a:lnTo>
                    <a:lnTo>
                      <a:pt x="4325" y="238"/>
                    </a:lnTo>
                    <a:lnTo>
                      <a:pt x="4325" y="252"/>
                    </a:lnTo>
                    <a:lnTo>
                      <a:pt x="4331" y="263"/>
                    </a:lnTo>
                    <a:lnTo>
                      <a:pt x="4358" y="103"/>
                    </a:lnTo>
                    <a:lnTo>
                      <a:pt x="4365" y="103"/>
                    </a:lnTo>
                    <a:lnTo>
                      <a:pt x="4351" y="211"/>
                    </a:lnTo>
                    <a:lnTo>
                      <a:pt x="4354" y="211"/>
                    </a:lnTo>
                    <a:lnTo>
                      <a:pt x="4358" y="183"/>
                    </a:lnTo>
                    <a:lnTo>
                      <a:pt x="4371" y="183"/>
                    </a:lnTo>
                    <a:lnTo>
                      <a:pt x="4371" y="214"/>
                    </a:lnTo>
                    <a:lnTo>
                      <a:pt x="4373" y="245"/>
                    </a:lnTo>
                    <a:lnTo>
                      <a:pt x="4378" y="271"/>
                    </a:lnTo>
                    <a:lnTo>
                      <a:pt x="4374" y="283"/>
                    </a:lnTo>
                    <a:lnTo>
                      <a:pt x="4382" y="283"/>
                    </a:lnTo>
                    <a:lnTo>
                      <a:pt x="4385" y="311"/>
                    </a:lnTo>
                    <a:lnTo>
                      <a:pt x="4391" y="311"/>
                    </a:lnTo>
                    <a:lnTo>
                      <a:pt x="4391" y="307"/>
                    </a:lnTo>
                    <a:lnTo>
                      <a:pt x="4425" y="200"/>
                    </a:lnTo>
                    <a:lnTo>
                      <a:pt x="4425" y="183"/>
                    </a:lnTo>
                    <a:lnTo>
                      <a:pt x="4431" y="183"/>
                    </a:lnTo>
                    <a:lnTo>
                      <a:pt x="4434" y="154"/>
                    </a:lnTo>
                    <a:lnTo>
                      <a:pt x="4438" y="154"/>
                    </a:lnTo>
                    <a:lnTo>
                      <a:pt x="4440" y="154"/>
                    </a:lnTo>
                    <a:lnTo>
                      <a:pt x="4440" y="152"/>
                    </a:lnTo>
                    <a:lnTo>
                      <a:pt x="4440" y="152"/>
                    </a:lnTo>
                    <a:lnTo>
                      <a:pt x="4442" y="152"/>
                    </a:lnTo>
                    <a:lnTo>
                      <a:pt x="4443" y="152"/>
                    </a:lnTo>
                    <a:lnTo>
                      <a:pt x="4445" y="151"/>
                    </a:lnTo>
                    <a:lnTo>
                      <a:pt x="4434" y="207"/>
                    </a:lnTo>
                    <a:lnTo>
                      <a:pt x="4442" y="207"/>
                    </a:lnTo>
                    <a:lnTo>
                      <a:pt x="4443" y="223"/>
                    </a:lnTo>
                    <a:lnTo>
                      <a:pt x="4449" y="236"/>
                    </a:lnTo>
                    <a:lnTo>
                      <a:pt x="4454" y="247"/>
                    </a:lnTo>
                    <a:lnTo>
                      <a:pt x="4454" y="267"/>
                    </a:lnTo>
                    <a:lnTo>
                      <a:pt x="4458" y="267"/>
                    </a:lnTo>
                    <a:lnTo>
                      <a:pt x="4458" y="280"/>
                    </a:lnTo>
                    <a:lnTo>
                      <a:pt x="4462" y="280"/>
                    </a:lnTo>
                    <a:lnTo>
                      <a:pt x="4465" y="323"/>
                    </a:lnTo>
                    <a:lnTo>
                      <a:pt x="4471" y="323"/>
                    </a:lnTo>
                    <a:lnTo>
                      <a:pt x="4473" y="338"/>
                    </a:lnTo>
                    <a:lnTo>
                      <a:pt x="4473" y="352"/>
                    </a:lnTo>
                    <a:lnTo>
                      <a:pt x="4473" y="365"/>
                    </a:lnTo>
                    <a:lnTo>
                      <a:pt x="4478" y="374"/>
                    </a:lnTo>
                    <a:lnTo>
                      <a:pt x="4478" y="367"/>
                    </a:lnTo>
                    <a:lnTo>
                      <a:pt x="4485" y="358"/>
                    </a:lnTo>
                    <a:lnTo>
                      <a:pt x="4487" y="343"/>
                    </a:lnTo>
                    <a:lnTo>
                      <a:pt x="4485" y="327"/>
                    </a:lnTo>
                    <a:lnTo>
                      <a:pt x="4482" y="327"/>
                    </a:lnTo>
                    <a:lnTo>
                      <a:pt x="4482" y="300"/>
                    </a:lnTo>
                    <a:lnTo>
                      <a:pt x="4478" y="300"/>
                    </a:lnTo>
                    <a:lnTo>
                      <a:pt x="4478" y="280"/>
                    </a:lnTo>
                    <a:lnTo>
                      <a:pt x="4474" y="280"/>
                    </a:lnTo>
                    <a:lnTo>
                      <a:pt x="4474" y="271"/>
                    </a:lnTo>
                    <a:lnTo>
                      <a:pt x="4471" y="271"/>
                    </a:lnTo>
                    <a:lnTo>
                      <a:pt x="4471" y="267"/>
                    </a:lnTo>
                    <a:lnTo>
                      <a:pt x="4474" y="267"/>
                    </a:lnTo>
                    <a:lnTo>
                      <a:pt x="4476" y="265"/>
                    </a:lnTo>
                    <a:lnTo>
                      <a:pt x="4476" y="265"/>
                    </a:lnTo>
                    <a:lnTo>
                      <a:pt x="4476" y="265"/>
                    </a:lnTo>
                    <a:lnTo>
                      <a:pt x="4478" y="265"/>
                    </a:lnTo>
                    <a:lnTo>
                      <a:pt x="4480" y="263"/>
                    </a:lnTo>
                    <a:lnTo>
                      <a:pt x="4482" y="263"/>
                    </a:lnTo>
                    <a:lnTo>
                      <a:pt x="4482" y="274"/>
                    </a:lnTo>
                    <a:lnTo>
                      <a:pt x="4485" y="274"/>
                    </a:lnTo>
                    <a:lnTo>
                      <a:pt x="4485" y="260"/>
                    </a:lnTo>
                    <a:lnTo>
                      <a:pt x="4498" y="260"/>
                    </a:lnTo>
                    <a:lnTo>
                      <a:pt x="4500" y="280"/>
                    </a:lnTo>
                    <a:lnTo>
                      <a:pt x="4505" y="298"/>
                    </a:lnTo>
                    <a:lnTo>
                      <a:pt x="4511" y="314"/>
                    </a:lnTo>
                    <a:lnTo>
                      <a:pt x="4511" y="347"/>
                    </a:lnTo>
                    <a:lnTo>
                      <a:pt x="4516" y="385"/>
                    </a:lnTo>
                    <a:lnTo>
                      <a:pt x="4518" y="431"/>
                    </a:lnTo>
                    <a:lnTo>
                      <a:pt x="4518" y="441"/>
                    </a:lnTo>
                    <a:lnTo>
                      <a:pt x="4520" y="449"/>
                    </a:lnTo>
                    <a:lnTo>
                      <a:pt x="4520" y="454"/>
                    </a:lnTo>
                    <a:lnTo>
                      <a:pt x="4518" y="463"/>
                    </a:lnTo>
                    <a:lnTo>
                      <a:pt x="4531" y="463"/>
                    </a:lnTo>
                    <a:lnTo>
                      <a:pt x="4534" y="314"/>
                    </a:lnTo>
                    <a:lnTo>
                      <a:pt x="4529" y="300"/>
                    </a:lnTo>
                    <a:lnTo>
                      <a:pt x="4523" y="283"/>
                    </a:lnTo>
                    <a:lnTo>
                      <a:pt x="4522" y="263"/>
                    </a:lnTo>
                    <a:lnTo>
                      <a:pt x="4525" y="263"/>
                    </a:lnTo>
                    <a:lnTo>
                      <a:pt x="4527" y="267"/>
                    </a:lnTo>
                    <a:lnTo>
                      <a:pt x="4527" y="267"/>
                    </a:lnTo>
                    <a:lnTo>
                      <a:pt x="4527" y="269"/>
                    </a:lnTo>
                    <a:lnTo>
                      <a:pt x="4527" y="269"/>
                    </a:lnTo>
                    <a:lnTo>
                      <a:pt x="4529" y="269"/>
                    </a:lnTo>
                    <a:lnTo>
                      <a:pt x="4531" y="271"/>
                    </a:lnTo>
                    <a:lnTo>
                      <a:pt x="4531" y="260"/>
                    </a:lnTo>
                    <a:lnTo>
                      <a:pt x="4525" y="247"/>
                    </a:lnTo>
                    <a:lnTo>
                      <a:pt x="4523" y="232"/>
                    </a:lnTo>
                    <a:lnTo>
                      <a:pt x="4522" y="220"/>
                    </a:lnTo>
                    <a:lnTo>
                      <a:pt x="4502" y="163"/>
                    </a:lnTo>
                    <a:lnTo>
                      <a:pt x="4503" y="161"/>
                    </a:lnTo>
                    <a:lnTo>
                      <a:pt x="4503" y="161"/>
                    </a:lnTo>
                    <a:lnTo>
                      <a:pt x="4505" y="161"/>
                    </a:lnTo>
                    <a:lnTo>
                      <a:pt x="4505" y="161"/>
                    </a:lnTo>
                    <a:lnTo>
                      <a:pt x="4505" y="161"/>
                    </a:lnTo>
                    <a:lnTo>
                      <a:pt x="4505" y="160"/>
                    </a:lnTo>
                    <a:lnTo>
                      <a:pt x="4507" y="160"/>
                    </a:lnTo>
                    <a:lnTo>
                      <a:pt x="4509" y="161"/>
                    </a:lnTo>
                    <a:lnTo>
                      <a:pt x="4509" y="161"/>
                    </a:lnTo>
                    <a:lnTo>
                      <a:pt x="4509" y="161"/>
                    </a:lnTo>
                    <a:lnTo>
                      <a:pt x="4509" y="161"/>
                    </a:lnTo>
                    <a:lnTo>
                      <a:pt x="4511" y="163"/>
                    </a:lnTo>
                    <a:lnTo>
                      <a:pt x="4516" y="174"/>
                    </a:lnTo>
                    <a:lnTo>
                      <a:pt x="4520" y="185"/>
                    </a:lnTo>
                    <a:lnTo>
                      <a:pt x="4522" y="200"/>
                    </a:lnTo>
                    <a:lnTo>
                      <a:pt x="4525" y="200"/>
                    </a:lnTo>
                    <a:lnTo>
                      <a:pt x="4525" y="220"/>
                    </a:lnTo>
                    <a:lnTo>
                      <a:pt x="4531" y="220"/>
                    </a:lnTo>
                    <a:lnTo>
                      <a:pt x="4531" y="231"/>
                    </a:lnTo>
                    <a:lnTo>
                      <a:pt x="4534" y="231"/>
                    </a:lnTo>
                    <a:lnTo>
                      <a:pt x="4534" y="254"/>
                    </a:lnTo>
                    <a:lnTo>
                      <a:pt x="4538" y="254"/>
                    </a:lnTo>
                    <a:lnTo>
                      <a:pt x="4538" y="271"/>
                    </a:lnTo>
                    <a:lnTo>
                      <a:pt x="4543" y="291"/>
                    </a:lnTo>
                    <a:lnTo>
                      <a:pt x="4551" y="311"/>
                    </a:lnTo>
                    <a:lnTo>
                      <a:pt x="4554" y="311"/>
                    </a:lnTo>
                    <a:lnTo>
                      <a:pt x="4554" y="267"/>
                    </a:lnTo>
                    <a:lnTo>
                      <a:pt x="4551" y="267"/>
                    </a:lnTo>
                    <a:lnTo>
                      <a:pt x="4551" y="243"/>
                    </a:lnTo>
                    <a:lnTo>
                      <a:pt x="4545" y="243"/>
                    </a:lnTo>
                    <a:lnTo>
                      <a:pt x="4542" y="220"/>
                    </a:lnTo>
                    <a:lnTo>
                      <a:pt x="4534" y="214"/>
                    </a:lnTo>
                    <a:lnTo>
                      <a:pt x="4531" y="200"/>
                    </a:lnTo>
                    <a:lnTo>
                      <a:pt x="4538" y="203"/>
                    </a:lnTo>
                    <a:lnTo>
                      <a:pt x="4525" y="163"/>
                    </a:lnTo>
                    <a:lnTo>
                      <a:pt x="4534" y="163"/>
                    </a:lnTo>
                    <a:lnTo>
                      <a:pt x="4585" y="314"/>
                    </a:lnTo>
                    <a:lnTo>
                      <a:pt x="4585" y="311"/>
                    </a:lnTo>
                    <a:lnTo>
                      <a:pt x="4589" y="309"/>
                    </a:lnTo>
                    <a:lnTo>
                      <a:pt x="4589" y="307"/>
                    </a:lnTo>
                    <a:lnTo>
                      <a:pt x="4589" y="305"/>
                    </a:lnTo>
                    <a:lnTo>
                      <a:pt x="4589" y="305"/>
                    </a:lnTo>
                    <a:lnTo>
                      <a:pt x="4589" y="303"/>
                    </a:lnTo>
                    <a:lnTo>
                      <a:pt x="4589" y="301"/>
                    </a:lnTo>
                    <a:lnTo>
                      <a:pt x="4591" y="300"/>
                    </a:lnTo>
                    <a:lnTo>
                      <a:pt x="4594" y="300"/>
                    </a:lnTo>
                    <a:lnTo>
                      <a:pt x="4594" y="303"/>
                    </a:lnTo>
                    <a:lnTo>
                      <a:pt x="4596" y="301"/>
                    </a:lnTo>
                    <a:lnTo>
                      <a:pt x="4596" y="301"/>
                    </a:lnTo>
                    <a:lnTo>
                      <a:pt x="4596" y="300"/>
                    </a:lnTo>
                    <a:lnTo>
                      <a:pt x="4596" y="300"/>
                    </a:lnTo>
                    <a:lnTo>
                      <a:pt x="4598" y="298"/>
                    </a:lnTo>
                    <a:lnTo>
                      <a:pt x="4598" y="296"/>
                    </a:lnTo>
                    <a:lnTo>
                      <a:pt x="4591" y="296"/>
                    </a:lnTo>
                    <a:lnTo>
                      <a:pt x="4585" y="263"/>
                    </a:lnTo>
                    <a:lnTo>
                      <a:pt x="4594" y="263"/>
                    </a:lnTo>
                    <a:lnTo>
                      <a:pt x="4594" y="254"/>
                    </a:lnTo>
                    <a:lnTo>
                      <a:pt x="4602" y="254"/>
                    </a:lnTo>
                    <a:lnTo>
                      <a:pt x="4602" y="271"/>
                    </a:lnTo>
                    <a:lnTo>
                      <a:pt x="4600" y="281"/>
                    </a:lnTo>
                    <a:lnTo>
                      <a:pt x="4602" y="291"/>
                    </a:lnTo>
                    <a:lnTo>
                      <a:pt x="4605" y="291"/>
                    </a:lnTo>
                    <a:lnTo>
                      <a:pt x="4611" y="236"/>
                    </a:lnTo>
                    <a:lnTo>
                      <a:pt x="4618" y="231"/>
                    </a:lnTo>
                    <a:lnTo>
                      <a:pt x="4618" y="220"/>
                    </a:lnTo>
                    <a:lnTo>
                      <a:pt x="4622" y="220"/>
                    </a:lnTo>
                    <a:lnTo>
                      <a:pt x="4622" y="214"/>
                    </a:lnTo>
                    <a:lnTo>
                      <a:pt x="4618" y="214"/>
                    </a:lnTo>
                    <a:lnTo>
                      <a:pt x="4618" y="163"/>
                    </a:lnTo>
                    <a:lnTo>
                      <a:pt x="4614" y="163"/>
                    </a:lnTo>
                    <a:lnTo>
                      <a:pt x="4614" y="160"/>
                    </a:lnTo>
                    <a:lnTo>
                      <a:pt x="4618" y="160"/>
                    </a:lnTo>
                    <a:lnTo>
                      <a:pt x="4618" y="154"/>
                    </a:lnTo>
                    <a:lnTo>
                      <a:pt x="4614" y="154"/>
                    </a:lnTo>
                    <a:lnTo>
                      <a:pt x="4614" y="152"/>
                    </a:lnTo>
                    <a:lnTo>
                      <a:pt x="4616" y="149"/>
                    </a:lnTo>
                    <a:lnTo>
                      <a:pt x="4618" y="147"/>
                    </a:lnTo>
                    <a:lnTo>
                      <a:pt x="4618" y="147"/>
                    </a:lnTo>
                    <a:lnTo>
                      <a:pt x="4614" y="140"/>
                    </a:lnTo>
                    <a:lnTo>
                      <a:pt x="4614" y="136"/>
                    </a:lnTo>
                    <a:lnTo>
                      <a:pt x="4618" y="136"/>
                    </a:lnTo>
                    <a:lnTo>
                      <a:pt x="4618" y="131"/>
                    </a:lnTo>
                    <a:lnTo>
                      <a:pt x="4614" y="131"/>
                    </a:lnTo>
                    <a:lnTo>
                      <a:pt x="4618" y="107"/>
                    </a:lnTo>
                    <a:lnTo>
                      <a:pt x="4625" y="107"/>
                    </a:lnTo>
                    <a:lnTo>
                      <a:pt x="4625" y="167"/>
                    </a:lnTo>
                    <a:lnTo>
                      <a:pt x="4634" y="167"/>
                    </a:lnTo>
                    <a:lnTo>
                      <a:pt x="4642" y="311"/>
                    </a:lnTo>
                    <a:lnTo>
                      <a:pt x="4645" y="311"/>
                    </a:lnTo>
                    <a:lnTo>
                      <a:pt x="4647" y="325"/>
                    </a:lnTo>
                    <a:lnTo>
                      <a:pt x="4647" y="341"/>
                    </a:lnTo>
                    <a:lnTo>
                      <a:pt x="4649" y="356"/>
                    </a:lnTo>
                    <a:lnTo>
                      <a:pt x="4654" y="367"/>
                    </a:lnTo>
                    <a:lnTo>
                      <a:pt x="4651" y="323"/>
                    </a:lnTo>
                    <a:lnTo>
                      <a:pt x="4654" y="323"/>
                    </a:lnTo>
                    <a:lnTo>
                      <a:pt x="4658" y="329"/>
                    </a:lnTo>
                    <a:lnTo>
                      <a:pt x="4662" y="332"/>
                    </a:lnTo>
                    <a:lnTo>
                      <a:pt x="4665" y="334"/>
                    </a:lnTo>
                    <a:lnTo>
                      <a:pt x="4665" y="296"/>
                    </a:lnTo>
                    <a:lnTo>
                      <a:pt x="4658" y="296"/>
                    </a:lnTo>
                    <a:lnTo>
                      <a:pt x="4658" y="287"/>
                    </a:lnTo>
                    <a:lnTo>
                      <a:pt x="4665" y="287"/>
                    </a:lnTo>
                    <a:lnTo>
                      <a:pt x="4662" y="107"/>
                    </a:lnTo>
                    <a:lnTo>
                      <a:pt x="4674" y="107"/>
                    </a:lnTo>
                    <a:lnTo>
                      <a:pt x="4674" y="111"/>
                    </a:lnTo>
                    <a:lnTo>
                      <a:pt x="4671" y="121"/>
                    </a:lnTo>
                    <a:lnTo>
                      <a:pt x="4669" y="138"/>
                    </a:lnTo>
                    <a:lnTo>
                      <a:pt x="4669" y="156"/>
                    </a:lnTo>
                    <a:lnTo>
                      <a:pt x="4671" y="171"/>
                    </a:lnTo>
                    <a:lnTo>
                      <a:pt x="4682" y="287"/>
                    </a:lnTo>
                    <a:lnTo>
                      <a:pt x="4687" y="287"/>
                    </a:lnTo>
                    <a:lnTo>
                      <a:pt x="4691" y="289"/>
                    </a:lnTo>
                    <a:lnTo>
                      <a:pt x="4694" y="289"/>
                    </a:lnTo>
                    <a:lnTo>
                      <a:pt x="4698" y="291"/>
                    </a:lnTo>
                    <a:lnTo>
                      <a:pt x="4698" y="236"/>
                    </a:lnTo>
                    <a:lnTo>
                      <a:pt x="4711" y="236"/>
                    </a:lnTo>
                    <a:lnTo>
                      <a:pt x="4713" y="269"/>
                    </a:lnTo>
                    <a:lnTo>
                      <a:pt x="4722" y="300"/>
                    </a:lnTo>
                    <a:lnTo>
                      <a:pt x="4725" y="300"/>
                    </a:lnTo>
                    <a:lnTo>
                      <a:pt x="4725" y="143"/>
                    </a:lnTo>
                    <a:lnTo>
                      <a:pt x="4738" y="147"/>
                    </a:lnTo>
                    <a:lnTo>
                      <a:pt x="4742" y="189"/>
                    </a:lnTo>
                    <a:lnTo>
                      <a:pt x="4751" y="223"/>
                    </a:lnTo>
                    <a:lnTo>
                      <a:pt x="4751" y="254"/>
                    </a:lnTo>
                    <a:lnTo>
                      <a:pt x="4754" y="254"/>
                    </a:lnTo>
                    <a:lnTo>
                      <a:pt x="4758" y="300"/>
                    </a:lnTo>
                    <a:lnTo>
                      <a:pt x="4765" y="303"/>
                    </a:lnTo>
                    <a:lnTo>
                      <a:pt x="4765" y="314"/>
                    </a:lnTo>
                    <a:lnTo>
                      <a:pt x="4769" y="323"/>
                    </a:lnTo>
                    <a:lnTo>
                      <a:pt x="4774" y="329"/>
                    </a:lnTo>
                    <a:lnTo>
                      <a:pt x="4780" y="336"/>
                    </a:lnTo>
                    <a:lnTo>
                      <a:pt x="4785" y="340"/>
                    </a:lnTo>
                    <a:lnTo>
                      <a:pt x="4794" y="343"/>
                    </a:lnTo>
                    <a:lnTo>
                      <a:pt x="4794" y="347"/>
                    </a:lnTo>
                    <a:lnTo>
                      <a:pt x="4796" y="349"/>
                    </a:lnTo>
                    <a:lnTo>
                      <a:pt x="4796" y="351"/>
                    </a:lnTo>
                    <a:lnTo>
                      <a:pt x="4798" y="352"/>
                    </a:lnTo>
                    <a:lnTo>
                      <a:pt x="4800" y="354"/>
                    </a:lnTo>
                    <a:lnTo>
                      <a:pt x="4802" y="356"/>
                    </a:lnTo>
                    <a:lnTo>
                      <a:pt x="4803" y="356"/>
                    </a:lnTo>
                    <a:lnTo>
                      <a:pt x="4803" y="358"/>
                    </a:lnTo>
                    <a:lnTo>
                      <a:pt x="4803" y="358"/>
                    </a:lnTo>
                    <a:lnTo>
                      <a:pt x="4803" y="358"/>
                    </a:lnTo>
                    <a:lnTo>
                      <a:pt x="4805" y="358"/>
                    </a:lnTo>
                    <a:lnTo>
                      <a:pt x="4805" y="360"/>
                    </a:lnTo>
                    <a:lnTo>
                      <a:pt x="4805" y="351"/>
                    </a:lnTo>
                    <a:lnTo>
                      <a:pt x="4802" y="351"/>
                    </a:lnTo>
                    <a:lnTo>
                      <a:pt x="4802" y="323"/>
                    </a:lnTo>
                    <a:lnTo>
                      <a:pt x="4798" y="323"/>
                    </a:lnTo>
                    <a:lnTo>
                      <a:pt x="4791" y="287"/>
                    </a:lnTo>
                    <a:lnTo>
                      <a:pt x="4785" y="287"/>
                    </a:lnTo>
                    <a:lnTo>
                      <a:pt x="4785" y="274"/>
                    </a:lnTo>
                    <a:lnTo>
                      <a:pt x="4782" y="274"/>
                    </a:lnTo>
                    <a:lnTo>
                      <a:pt x="4780" y="272"/>
                    </a:lnTo>
                    <a:lnTo>
                      <a:pt x="4780" y="269"/>
                    </a:lnTo>
                    <a:lnTo>
                      <a:pt x="4780" y="267"/>
                    </a:lnTo>
                    <a:lnTo>
                      <a:pt x="4778" y="263"/>
                    </a:lnTo>
                    <a:lnTo>
                      <a:pt x="4778" y="260"/>
                    </a:lnTo>
                    <a:lnTo>
                      <a:pt x="4782" y="260"/>
                    </a:lnTo>
                    <a:lnTo>
                      <a:pt x="4789" y="269"/>
                    </a:lnTo>
                    <a:lnTo>
                      <a:pt x="4794" y="280"/>
                    </a:lnTo>
                    <a:lnTo>
                      <a:pt x="4798" y="291"/>
                    </a:lnTo>
                    <a:lnTo>
                      <a:pt x="4802" y="291"/>
                    </a:lnTo>
                    <a:lnTo>
                      <a:pt x="4794" y="267"/>
                    </a:lnTo>
                    <a:lnTo>
                      <a:pt x="4783" y="243"/>
                    </a:lnTo>
                    <a:lnTo>
                      <a:pt x="4774" y="220"/>
                    </a:lnTo>
                    <a:lnTo>
                      <a:pt x="4778" y="220"/>
                    </a:lnTo>
                    <a:lnTo>
                      <a:pt x="4782" y="221"/>
                    </a:lnTo>
                    <a:lnTo>
                      <a:pt x="4783" y="221"/>
                    </a:lnTo>
                    <a:lnTo>
                      <a:pt x="4783" y="223"/>
                    </a:lnTo>
                    <a:lnTo>
                      <a:pt x="4785" y="227"/>
                    </a:lnTo>
                    <a:lnTo>
                      <a:pt x="4785" y="231"/>
                    </a:lnTo>
                    <a:lnTo>
                      <a:pt x="4796" y="245"/>
                    </a:lnTo>
                    <a:lnTo>
                      <a:pt x="4803" y="263"/>
                    </a:lnTo>
                    <a:lnTo>
                      <a:pt x="4809" y="283"/>
                    </a:lnTo>
                    <a:lnTo>
                      <a:pt x="4814" y="303"/>
                    </a:lnTo>
                    <a:lnTo>
                      <a:pt x="4818" y="303"/>
                    </a:lnTo>
                    <a:lnTo>
                      <a:pt x="4818" y="323"/>
                    </a:lnTo>
                    <a:lnTo>
                      <a:pt x="4822" y="323"/>
                    </a:lnTo>
                    <a:lnTo>
                      <a:pt x="4814" y="240"/>
                    </a:lnTo>
                    <a:lnTo>
                      <a:pt x="4811" y="240"/>
                    </a:lnTo>
                    <a:lnTo>
                      <a:pt x="4811" y="223"/>
                    </a:lnTo>
                    <a:lnTo>
                      <a:pt x="4805" y="223"/>
                    </a:lnTo>
                    <a:lnTo>
                      <a:pt x="4802" y="191"/>
                    </a:lnTo>
                    <a:lnTo>
                      <a:pt x="4798" y="191"/>
                    </a:lnTo>
                    <a:lnTo>
                      <a:pt x="4798" y="183"/>
                    </a:lnTo>
                    <a:lnTo>
                      <a:pt x="4794" y="183"/>
                    </a:lnTo>
                    <a:lnTo>
                      <a:pt x="4794" y="171"/>
                    </a:lnTo>
                    <a:lnTo>
                      <a:pt x="4791" y="171"/>
                    </a:lnTo>
                    <a:lnTo>
                      <a:pt x="4785" y="154"/>
                    </a:lnTo>
                    <a:lnTo>
                      <a:pt x="4782" y="154"/>
                    </a:lnTo>
                    <a:lnTo>
                      <a:pt x="4782" y="143"/>
                    </a:lnTo>
                    <a:lnTo>
                      <a:pt x="4778" y="143"/>
                    </a:lnTo>
                    <a:lnTo>
                      <a:pt x="4771" y="120"/>
                    </a:lnTo>
                    <a:lnTo>
                      <a:pt x="4765" y="120"/>
                    </a:lnTo>
                    <a:lnTo>
                      <a:pt x="4765" y="111"/>
                    </a:lnTo>
                    <a:lnTo>
                      <a:pt x="4758" y="98"/>
                    </a:lnTo>
                    <a:lnTo>
                      <a:pt x="4751" y="85"/>
                    </a:lnTo>
                    <a:lnTo>
                      <a:pt x="4745" y="67"/>
                    </a:lnTo>
                    <a:lnTo>
                      <a:pt x="4758" y="71"/>
                    </a:lnTo>
                    <a:lnTo>
                      <a:pt x="4762" y="89"/>
                    </a:lnTo>
                    <a:lnTo>
                      <a:pt x="4771" y="101"/>
                    </a:lnTo>
                    <a:lnTo>
                      <a:pt x="4778" y="114"/>
                    </a:lnTo>
                    <a:lnTo>
                      <a:pt x="4778" y="123"/>
                    </a:lnTo>
                    <a:lnTo>
                      <a:pt x="4782" y="123"/>
                    </a:lnTo>
                    <a:lnTo>
                      <a:pt x="4782" y="131"/>
                    </a:lnTo>
                    <a:lnTo>
                      <a:pt x="4785" y="131"/>
                    </a:lnTo>
                    <a:lnTo>
                      <a:pt x="4785" y="140"/>
                    </a:lnTo>
                    <a:lnTo>
                      <a:pt x="4791" y="140"/>
                    </a:lnTo>
                    <a:lnTo>
                      <a:pt x="4791" y="147"/>
                    </a:lnTo>
                    <a:lnTo>
                      <a:pt x="4794" y="147"/>
                    </a:lnTo>
                    <a:lnTo>
                      <a:pt x="4802" y="171"/>
                    </a:lnTo>
                    <a:lnTo>
                      <a:pt x="4805" y="171"/>
                    </a:lnTo>
                    <a:lnTo>
                      <a:pt x="4805" y="183"/>
                    </a:lnTo>
                    <a:lnTo>
                      <a:pt x="4811" y="183"/>
                    </a:lnTo>
                    <a:lnTo>
                      <a:pt x="4811" y="191"/>
                    </a:lnTo>
                    <a:lnTo>
                      <a:pt x="4814" y="191"/>
                    </a:lnTo>
                    <a:lnTo>
                      <a:pt x="4822" y="227"/>
                    </a:lnTo>
                    <a:lnTo>
                      <a:pt x="4825" y="227"/>
                    </a:lnTo>
                    <a:lnTo>
                      <a:pt x="4825" y="236"/>
                    </a:lnTo>
                    <a:lnTo>
                      <a:pt x="4831" y="236"/>
                    </a:lnTo>
                    <a:lnTo>
                      <a:pt x="4831" y="254"/>
                    </a:lnTo>
                    <a:lnTo>
                      <a:pt x="4834" y="254"/>
                    </a:lnTo>
                    <a:lnTo>
                      <a:pt x="4836" y="218"/>
                    </a:lnTo>
                    <a:lnTo>
                      <a:pt x="4838" y="178"/>
                    </a:lnTo>
                    <a:lnTo>
                      <a:pt x="4834" y="140"/>
                    </a:lnTo>
                    <a:lnTo>
                      <a:pt x="4825" y="103"/>
                    </a:lnTo>
                    <a:lnTo>
                      <a:pt x="4838" y="103"/>
                    </a:lnTo>
                    <a:lnTo>
                      <a:pt x="4843" y="134"/>
                    </a:lnTo>
                    <a:lnTo>
                      <a:pt x="4851" y="163"/>
                    </a:lnTo>
                    <a:lnTo>
                      <a:pt x="4851" y="178"/>
                    </a:lnTo>
                    <a:lnTo>
                      <a:pt x="4851" y="194"/>
                    </a:lnTo>
                    <a:lnTo>
                      <a:pt x="4849" y="209"/>
                    </a:lnTo>
                    <a:lnTo>
                      <a:pt x="4854" y="220"/>
                    </a:lnTo>
                    <a:lnTo>
                      <a:pt x="4858" y="180"/>
                    </a:lnTo>
                    <a:lnTo>
                      <a:pt x="4865" y="180"/>
                    </a:lnTo>
                    <a:lnTo>
                      <a:pt x="4871" y="196"/>
                    </a:lnTo>
                    <a:lnTo>
                      <a:pt x="4874" y="196"/>
                    </a:lnTo>
                    <a:lnTo>
                      <a:pt x="4874" y="211"/>
                    </a:lnTo>
                    <a:lnTo>
                      <a:pt x="4878" y="211"/>
                    </a:lnTo>
                    <a:lnTo>
                      <a:pt x="4882" y="247"/>
                    </a:lnTo>
                    <a:lnTo>
                      <a:pt x="4885" y="247"/>
                    </a:lnTo>
                    <a:lnTo>
                      <a:pt x="4885" y="271"/>
                    </a:lnTo>
                    <a:lnTo>
                      <a:pt x="4894" y="274"/>
                    </a:lnTo>
                    <a:lnTo>
                      <a:pt x="4894" y="283"/>
                    </a:lnTo>
                    <a:lnTo>
                      <a:pt x="4898" y="283"/>
                    </a:lnTo>
                    <a:lnTo>
                      <a:pt x="4898" y="296"/>
                    </a:lnTo>
                    <a:lnTo>
                      <a:pt x="4902" y="296"/>
                    </a:lnTo>
                    <a:lnTo>
                      <a:pt x="4905" y="320"/>
                    </a:lnTo>
                    <a:lnTo>
                      <a:pt x="4911" y="320"/>
                    </a:lnTo>
                    <a:lnTo>
                      <a:pt x="4913" y="291"/>
                    </a:lnTo>
                    <a:lnTo>
                      <a:pt x="4918" y="265"/>
                    </a:lnTo>
                    <a:lnTo>
                      <a:pt x="4927" y="240"/>
                    </a:lnTo>
                    <a:lnTo>
                      <a:pt x="4934" y="214"/>
                    </a:lnTo>
                    <a:lnTo>
                      <a:pt x="4931" y="154"/>
                    </a:lnTo>
                    <a:lnTo>
                      <a:pt x="4942" y="154"/>
                    </a:lnTo>
                    <a:lnTo>
                      <a:pt x="4945" y="214"/>
                    </a:lnTo>
                    <a:lnTo>
                      <a:pt x="4954" y="214"/>
                    </a:lnTo>
                    <a:lnTo>
                      <a:pt x="4958" y="231"/>
                    </a:lnTo>
                    <a:lnTo>
                      <a:pt x="4951" y="231"/>
                    </a:lnTo>
                    <a:lnTo>
                      <a:pt x="4951" y="223"/>
                    </a:lnTo>
                    <a:lnTo>
                      <a:pt x="4945" y="223"/>
                    </a:lnTo>
                    <a:lnTo>
                      <a:pt x="4945" y="327"/>
                    </a:lnTo>
                    <a:lnTo>
                      <a:pt x="4951" y="327"/>
                    </a:lnTo>
                    <a:lnTo>
                      <a:pt x="4951" y="340"/>
                    </a:lnTo>
                    <a:lnTo>
                      <a:pt x="4954" y="340"/>
                    </a:lnTo>
                    <a:lnTo>
                      <a:pt x="4956" y="338"/>
                    </a:lnTo>
                    <a:lnTo>
                      <a:pt x="4956" y="336"/>
                    </a:lnTo>
                    <a:lnTo>
                      <a:pt x="4956" y="336"/>
                    </a:lnTo>
                    <a:lnTo>
                      <a:pt x="4956" y="336"/>
                    </a:lnTo>
                    <a:lnTo>
                      <a:pt x="4958" y="334"/>
                    </a:lnTo>
                    <a:lnTo>
                      <a:pt x="4965" y="340"/>
                    </a:lnTo>
                    <a:lnTo>
                      <a:pt x="4965" y="303"/>
                    </a:lnTo>
                    <a:lnTo>
                      <a:pt x="4962" y="303"/>
                    </a:lnTo>
                    <a:lnTo>
                      <a:pt x="4962" y="271"/>
                    </a:lnTo>
                    <a:lnTo>
                      <a:pt x="4951" y="236"/>
                    </a:lnTo>
                    <a:lnTo>
                      <a:pt x="4962" y="236"/>
                    </a:lnTo>
                    <a:lnTo>
                      <a:pt x="4965" y="254"/>
                    </a:lnTo>
                    <a:lnTo>
                      <a:pt x="4971" y="254"/>
                    </a:lnTo>
                    <a:lnTo>
                      <a:pt x="4971" y="274"/>
                    </a:lnTo>
                    <a:lnTo>
                      <a:pt x="4974" y="274"/>
                    </a:lnTo>
                    <a:lnTo>
                      <a:pt x="4974" y="283"/>
                    </a:lnTo>
                    <a:lnTo>
                      <a:pt x="4978" y="283"/>
                    </a:lnTo>
                    <a:lnTo>
                      <a:pt x="4978" y="300"/>
                    </a:lnTo>
                    <a:lnTo>
                      <a:pt x="4982" y="300"/>
                    </a:lnTo>
                    <a:lnTo>
                      <a:pt x="4982" y="314"/>
                    </a:lnTo>
                    <a:lnTo>
                      <a:pt x="4985" y="314"/>
                    </a:lnTo>
                    <a:lnTo>
                      <a:pt x="4991" y="343"/>
                    </a:lnTo>
                    <a:lnTo>
                      <a:pt x="4994" y="343"/>
                    </a:lnTo>
                    <a:lnTo>
                      <a:pt x="4998" y="334"/>
                    </a:lnTo>
                    <a:lnTo>
                      <a:pt x="5002" y="325"/>
                    </a:lnTo>
                    <a:lnTo>
                      <a:pt x="5002" y="311"/>
                    </a:lnTo>
                    <a:lnTo>
                      <a:pt x="4991" y="274"/>
                    </a:lnTo>
                    <a:lnTo>
                      <a:pt x="5002" y="280"/>
                    </a:lnTo>
                    <a:lnTo>
                      <a:pt x="5003" y="287"/>
                    </a:lnTo>
                    <a:lnTo>
                      <a:pt x="5007" y="301"/>
                    </a:lnTo>
                    <a:lnTo>
                      <a:pt x="5011" y="318"/>
                    </a:lnTo>
                    <a:lnTo>
                      <a:pt x="5014" y="332"/>
                    </a:lnTo>
                    <a:lnTo>
                      <a:pt x="5020" y="345"/>
                    </a:lnTo>
                    <a:lnTo>
                      <a:pt x="5022" y="351"/>
                    </a:lnTo>
                    <a:lnTo>
                      <a:pt x="5023" y="332"/>
                    </a:lnTo>
                    <a:lnTo>
                      <a:pt x="5025" y="316"/>
                    </a:lnTo>
                    <a:lnTo>
                      <a:pt x="5025" y="296"/>
                    </a:lnTo>
                    <a:lnTo>
                      <a:pt x="5022" y="271"/>
                    </a:lnTo>
                    <a:lnTo>
                      <a:pt x="5034" y="271"/>
                    </a:lnTo>
                    <a:lnTo>
                      <a:pt x="5036" y="294"/>
                    </a:lnTo>
                    <a:lnTo>
                      <a:pt x="5043" y="316"/>
                    </a:lnTo>
                    <a:lnTo>
                      <a:pt x="5051" y="334"/>
                    </a:lnTo>
                    <a:lnTo>
                      <a:pt x="5051" y="356"/>
                    </a:lnTo>
                    <a:lnTo>
                      <a:pt x="5054" y="356"/>
                    </a:lnTo>
                    <a:lnTo>
                      <a:pt x="5042" y="223"/>
                    </a:lnTo>
                    <a:lnTo>
                      <a:pt x="5038" y="223"/>
                    </a:lnTo>
                    <a:lnTo>
                      <a:pt x="5034" y="200"/>
                    </a:lnTo>
                    <a:lnTo>
                      <a:pt x="5031" y="194"/>
                    </a:lnTo>
                    <a:lnTo>
                      <a:pt x="5029" y="191"/>
                    </a:lnTo>
                    <a:lnTo>
                      <a:pt x="5025" y="187"/>
                    </a:lnTo>
                    <a:lnTo>
                      <a:pt x="5023" y="183"/>
                    </a:lnTo>
                    <a:lnTo>
                      <a:pt x="5020" y="178"/>
                    </a:lnTo>
                    <a:lnTo>
                      <a:pt x="5018" y="171"/>
                    </a:lnTo>
                    <a:lnTo>
                      <a:pt x="5031" y="180"/>
                    </a:lnTo>
                    <a:lnTo>
                      <a:pt x="5042" y="194"/>
                    </a:lnTo>
                    <a:lnTo>
                      <a:pt x="5051" y="212"/>
                    </a:lnTo>
                    <a:lnTo>
                      <a:pt x="5058" y="234"/>
                    </a:lnTo>
                    <a:lnTo>
                      <a:pt x="5065" y="254"/>
                    </a:lnTo>
                    <a:lnTo>
                      <a:pt x="5071" y="271"/>
                    </a:lnTo>
                    <a:lnTo>
                      <a:pt x="5071" y="296"/>
                    </a:lnTo>
                    <a:lnTo>
                      <a:pt x="5078" y="300"/>
                    </a:lnTo>
                    <a:lnTo>
                      <a:pt x="5074" y="307"/>
                    </a:lnTo>
                    <a:lnTo>
                      <a:pt x="5082" y="311"/>
                    </a:lnTo>
                    <a:lnTo>
                      <a:pt x="5082" y="327"/>
                    </a:lnTo>
                    <a:lnTo>
                      <a:pt x="5085" y="327"/>
                    </a:lnTo>
                    <a:lnTo>
                      <a:pt x="5085" y="340"/>
                    </a:lnTo>
                    <a:lnTo>
                      <a:pt x="5091" y="340"/>
                    </a:lnTo>
                    <a:lnTo>
                      <a:pt x="5093" y="352"/>
                    </a:lnTo>
                    <a:lnTo>
                      <a:pt x="5093" y="365"/>
                    </a:lnTo>
                    <a:lnTo>
                      <a:pt x="5098" y="374"/>
                    </a:lnTo>
                    <a:lnTo>
                      <a:pt x="5100" y="347"/>
                    </a:lnTo>
                    <a:lnTo>
                      <a:pt x="5102" y="321"/>
                    </a:lnTo>
                    <a:lnTo>
                      <a:pt x="5098" y="300"/>
                    </a:lnTo>
                    <a:lnTo>
                      <a:pt x="5098" y="267"/>
                    </a:lnTo>
                    <a:lnTo>
                      <a:pt x="5094" y="267"/>
                    </a:lnTo>
                    <a:lnTo>
                      <a:pt x="5091" y="240"/>
                    </a:lnTo>
                    <a:lnTo>
                      <a:pt x="5085" y="240"/>
                    </a:lnTo>
                    <a:lnTo>
                      <a:pt x="5083" y="234"/>
                    </a:lnTo>
                    <a:lnTo>
                      <a:pt x="5080" y="232"/>
                    </a:lnTo>
                    <a:lnTo>
                      <a:pt x="5078" y="229"/>
                    </a:lnTo>
                    <a:lnTo>
                      <a:pt x="5076" y="227"/>
                    </a:lnTo>
                    <a:lnTo>
                      <a:pt x="5074" y="221"/>
                    </a:lnTo>
                    <a:lnTo>
                      <a:pt x="5074" y="214"/>
                    </a:lnTo>
                    <a:lnTo>
                      <a:pt x="5082" y="220"/>
                    </a:lnTo>
                    <a:lnTo>
                      <a:pt x="5058" y="176"/>
                    </a:lnTo>
                    <a:lnTo>
                      <a:pt x="5065" y="176"/>
                    </a:lnTo>
                    <a:lnTo>
                      <a:pt x="5102" y="231"/>
                    </a:lnTo>
                    <a:lnTo>
                      <a:pt x="5102" y="240"/>
                    </a:lnTo>
                    <a:lnTo>
                      <a:pt x="5105" y="240"/>
                    </a:lnTo>
                    <a:lnTo>
                      <a:pt x="5105" y="247"/>
                    </a:lnTo>
                    <a:lnTo>
                      <a:pt x="5111" y="247"/>
                    </a:lnTo>
                    <a:lnTo>
                      <a:pt x="5114" y="271"/>
                    </a:lnTo>
                    <a:lnTo>
                      <a:pt x="5118" y="271"/>
                    </a:lnTo>
                    <a:lnTo>
                      <a:pt x="5118" y="280"/>
                    </a:lnTo>
                    <a:lnTo>
                      <a:pt x="5122" y="280"/>
                    </a:lnTo>
                    <a:lnTo>
                      <a:pt x="5122" y="296"/>
                    </a:lnTo>
                    <a:lnTo>
                      <a:pt x="5125" y="296"/>
                    </a:lnTo>
                    <a:lnTo>
                      <a:pt x="5131" y="323"/>
                    </a:lnTo>
                    <a:lnTo>
                      <a:pt x="5134" y="323"/>
                    </a:lnTo>
                    <a:lnTo>
                      <a:pt x="5136" y="289"/>
                    </a:lnTo>
                    <a:lnTo>
                      <a:pt x="5138" y="254"/>
                    </a:lnTo>
                    <a:lnTo>
                      <a:pt x="5140" y="218"/>
                    </a:lnTo>
                    <a:lnTo>
                      <a:pt x="5140" y="183"/>
                    </a:lnTo>
                    <a:lnTo>
                      <a:pt x="5134" y="151"/>
                    </a:lnTo>
                    <a:lnTo>
                      <a:pt x="5134" y="120"/>
                    </a:lnTo>
                    <a:lnTo>
                      <a:pt x="5131" y="120"/>
                    </a:lnTo>
                    <a:lnTo>
                      <a:pt x="5127" y="105"/>
                    </a:lnTo>
                    <a:lnTo>
                      <a:pt x="5127" y="92"/>
                    </a:lnTo>
                    <a:lnTo>
                      <a:pt x="5129" y="81"/>
                    </a:lnTo>
                    <a:lnTo>
                      <a:pt x="5129" y="72"/>
                    </a:lnTo>
                    <a:lnTo>
                      <a:pt x="5125" y="67"/>
                    </a:lnTo>
                    <a:lnTo>
                      <a:pt x="5127" y="65"/>
                    </a:lnTo>
                    <a:lnTo>
                      <a:pt x="5127" y="65"/>
                    </a:lnTo>
                    <a:lnTo>
                      <a:pt x="5127" y="65"/>
                    </a:lnTo>
                    <a:lnTo>
                      <a:pt x="5127" y="65"/>
                    </a:lnTo>
                    <a:lnTo>
                      <a:pt x="5129" y="65"/>
                    </a:lnTo>
                    <a:lnTo>
                      <a:pt x="5131" y="63"/>
                    </a:lnTo>
                    <a:lnTo>
                      <a:pt x="5131" y="60"/>
                    </a:lnTo>
                    <a:lnTo>
                      <a:pt x="5133" y="60"/>
                    </a:lnTo>
                    <a:lnTo>
                      <a:pt x="5134" y="60"/>
                    </a:lnTo>
                    <a:lnTo>
                      <a:pt x="5136" y="60"/>
                    </a:lnTo>
                    <a:lnTo>
                      <a:pt x="5136" y="61"/>
                    </a:lnTo>
                    <a:lnTo>
                      <a:pt x="5136" y="61"/>
                    </a:lnTo>
                    <a:lnTo>
                      <a:pt x="5138" y="63"/>
                    </a:lnTo>
                    <a:lnTo>
                      <a:pt x="5142" y="72"/>
                    </a:lnTo>
                    <a:lnTo>
                      <a:pt x="5142" y="85"/>
                    </a:lnTo>
                    <a:lnTo>
                      <a:pt x="5140" y="98"/>
                    </a:lnTo>
                    <a:lnTo>
                      <a:pt x="5142" y="111"/>
                    </a:lnTo>
                    <a:lnTo>
                      <a:pt x="5151" y="145"/>
                    </a:lnTo>
                    <a:lnTo>
                      <a:pt x="5158" y="181"/>
                    </a:lnTo>
                    <a:lnTo>
                      <a:pt x="5165" y="214"/>
                    </a:lnTo>
                    <a:lnTo>
                      <a:pt x="5165" y="243"/>
                    </a:lnTo>
                    <a:lnTo>
                      <a:pt x="5171" y="243"/>
                    </a:lnTo>
                    <a:lnTo>
                      <a:pt x="5173" y="258"/>
                    </a:lnTo>
                    <a:lnTo>
                      <a:pt x="5173" y="276"/>
                    </a:lnTo>
                    <a:lnTo>
                      <a:pt x="5171" y="292"/>
                    </a:lnTo>
                    <a:lnTo>
                      <a:pt x="5173" y="309"/>
                    </a:lnTo>
                    <a:lnTo>
                      <a:pt x="5178" y="320"/>
                    </a:lnTo>
                    <a:lnTo>
                      <a:pt x="5185" y="220"/>
                    </a:lnTo>
                    <a:lnTo>
                      <a:pt x="5191" y="220"/>
                    </a:lnTo>
                    <a:lnTo>
                      <a:pt x="5193" y="203"/>
                    </a:lnTo>
                    <a:lnTo>
                      <a:pt x="5193" y="181"/>
                    </a:lnTo>
                    <a:lnTo>
                      <a:pt x="5191" y="158"/>
                    </a:lnTo>
                    <a:lnTo>
                      <a:pt x="5191" y="132"/>
                    </a:lnTo>
                    <a:lnTo>
                      <a:pt x="5191" y="111"/>
                    </a:lnTo>
                    <a:lnTo>
                      <a:pt x="5202" y="114"/>
                    </a:lnTo>
                    <a:lnTo>
                      <a:pt x="5194" y="327"/>
                    </a:lnTo>
                    <a:lnTo>
                      <a:pt x="5194" y="340"/>
                    </a:lnTo>
                    <a:lnTo>
                      <a:pt x="5193" y="356"/>
                    </a:lnTo>
                    <a:lnTo>
                      <a:pt x="5193" y="374"/>
                    </a:lnTo>
                    <a:lnTo>
                      <a:pt x="5193" y="392"/>
                    </a:lnTo>
                    <a:lnTo>
                      <a:pt x="5194" y="407"/>
                    </a:lnTo>
                    <a:lnTo>
                      <a:pt x="5198" y="416"/>
                    </a:lnTo>
                    <a:lnTo>
                      <a:pt x="5200" y="403"/>
                    </a:lnTo>
                    <a:lnTo>
                      <a:pt x="5202" y="385"/>
                    </a:lnTo>
                    <a:lnTo>
                      <a:pt x="5207" y="365"/>
                    </a:lnTo>
                    <a:lnTo>
                      <a:pt x="5211" y="349"/>
                    </a:lnTo>
                    <a:lnTo>
                      <a:pt x="5214" y="340"/>
                    </a:lnTo>
                    <a:lnTo>
                      <a:pt x="5216" y="338"/>
                    </a:lnTo>
                    <a:lnTo>
                      <a:pt x="5216" y="336"/>
                    </a:lnTo>
                    <a:lnTo>
                      <a:pt x="5216" y="336"/>
                    </a:lnTo>
                    <a:lnTo>
                      <a:pt x="5218" y="336"/>
                    </a:lnTo>
                    <a:lnTo>
                      <a:pt x="5220" y="336"/>
                    </a:lnTo>
                    <a:lnTo>
                      <a:pt x="5222" y="334"/>
                    </a:lnTo>
                    <a:lnTo>
                      <a:pt x="5222" y="356"/>
                    </a:lnTo>
                    <a:lnTo>
                      <a:pt x="5225" y="356"/>
                    </a:lnTo>
                    <a:lnTo>
                      <a:pt x="5231" y="291"/>
                    </a:lnTo>
                    <a:lnTo>
                      <a:pt x="5233" y="285"/>
                    </a:lnTo>
                    <a:lnTo>
                      <a:pt x="5236" y="276"/>
                    </a:lnTo>
                    <a:lnTo>
                      <a:pt x="5240" y="265"/>
                    </a:lnTo>
                    <a:lnTo>
                      <a:pt x="5238" y="254"/>
                    </a:lnTo>
                    <a:lnTo>
                      <a:pt x="5231" y="251"/>
                    </a:lnTo>
                    <a:lnTo>
                      <a:pt x="5231" y="243"/>
                    </a:lnTo>
                    <a:lnTo>
                      <a:pt x="5238" y="243"/>
                    </a:lnTo>
                    <a:lnTo>
                      <a:pt x="5251" y="103"/>
                    </a:lnTo>
                    <a:lnTo>
                      <a:pt x="5258" y="103"/>
                    </a:lnTo>
                    <a:lnTo>
                      <a:pt x="5251" y="280"/>
                    </a:lnTo>
                    <a:lnTo>
                      <a:pt x="5254" y="280"/>
                    </a:lnTo>
                    <a:lnTo>
                      <a:pt x="5254" y="291"/>
                    </a:lnTo>
                    <a:lnTo>
                      <a:pt x="5258" y="291"/>
                    </a:lnTo>
                    <a:lnTo>
                      <a:pt x="5260" y="301"/>
                    </a:lnTo>
                    <a:lnTo>
                      <a:pt x="5262" y="314"/>
                    </a:lnTo>
                    <a:lnTo>
                      <a:pt x="5262" y="327"/>
                    </a:lnTo>
                    <a:lnTo>
                      <a:pt x="5265" y="334"/>
                    </a:lnTo>
                    <a:lnTo>
                      <a:pt x="5285" y="154"/>
                    </a:lnTo>
                    <a:lnTo>
                      <a:pt x="5294" y="154"/>
                    </a:lnTo>
                    <a:lnTo>
                      <a:pt x="5298" y="176"/>
                    </a:lnTo>
                    <a:lnTo>
                      <a:pt x="5298" y="178"/>
                    </a:lnTo>
                    <a:lnTo>
                      <a:pt x="5296" y="178"/>
                    </a:lnTo>
                    <a:lnTo>
                      <a:pt x="5296" y="178"/>
                    </a:lnTo>
                    <a:lnTo>
                      <a:pt x="5294" y="176"/>
                    </a:lnTo>
                    <a:lnTo>
                      <a:pt x="5294" y="178"/>
                    </a:lnTo>
                    <a:lnTo>
                      <a:pt x="5294" y="180"/>
                    </a:lnTo>
                    <a:lnTo>
                      <a:pt x="5298" y="180"/>
                    </a:lnTo>
                    <a:lnTo>
                      <a:pt x="5298" y="231"/>
                    </a:lnTo>
                    <a:lnTo>
                      <a:pt x="5302" y="231"/>
                    </a:lnTo>
                    <a:lnTo>
                      <a:pt x="5311" y="154"/>
                    </a:lnTo>
                    <a:lnTo>
                      <a:pt x="5298" y="151"/>
                    </a:lnTo>
                    <a:lnTo>
                      <a:pt x="5298" y="143"/>
                    </a:lnTo>
                    <a:lnTo>
                      <a:pt x="5303" y="141"/>
                    </a:lnTo>
                    <a:lnTo>
                      <a:pt x="5307" y="141"/>
                    </a:lnTo>
                    <a:lnTo>
                      <a:pt x="5311" y="140"/>
                    </a:lnTo>
                    <a:lnTo>
                      <a:pt x="5314" y="138"/>
                    </a:lnTo>
                    <a:lnTo>
                      <a:pt x="5318" y="136"/>
                    </a:lnTo>
                    <a:lnTo>
                      <a:pt x="5322" y="136"/>
                    </a:lnTo>
                    <a:lnTo>
                      <a:pt x="5322" y="154"/>
                    </a:lnTo>
                    <a:lnTo>
                      <a:pt x="5333" y="163"/>
                    </a:lnTo>
                    <a:lnTo>
                      <a:pt x="5345" y="178"/>
                    </a:lnTo>
                    <a:lnTo>
                      <a:pt x="5358" y="194"/>
                    </a:lnTo>
                    <a:lnTo>
                      <a:pt x="5369" y="211"/>
                    </a:lnTo>
                    <a:lnTo>
                      <a:pt x="5374" y="223"/>
                    </a:lnTo>
                    <a:lnTo>
                      <a:pt x="5378" y="223"/>
                    </a:lnTo>
                    <a:lnTo>
                      <a:pt x="5367" y="172"/>
                    </a:lnTo>
                    <a:lnTo>
                      <a:pt x="5354" y="127"/>
                    </a:lnTo>
                    <a:lnTo>
                      <a:pt x="5351" y="94"/>
                    </a:lnTo>
                    <a:lnTo>
                      <a:pt x="5343" y="76"/>
                    </a:lnTo>
                    <a:lnTo>
                      <a:pt x="5338" y="54"/>
                    </a:lnTo>
                    <a:lnTo>
                      <a:pt x="5345" y="54"/>
                    </a:lnTo>
                    <a:lnTo>
                      <a:pt x="5371" y="136"/>
                    </a:lnTo>
                    <a:lnTo>
                      <a:pt x="5371" y="151"/>
                    </a:lnTo>
                    <a:lnTo>
                      <a:pt x="5374" y="151"/>
                    </a:lnTo>
                    <a:lnTo>
                      <a:pt x="5378" y="180"/>
                    </a:lnTo>
                    <a:lnTo>
                      <a:pt x="5382" y="180"/>
                    </a:lnTo>
                    <a:lnTo>
                      <a:pt x="5382" y="176"/>
                    </a:lnTo>
                    <a:lnTo>
                      <a:pt x="5385" y="176"/>
                    </a:lnTo>
                    <a:lnTo>
                      <a:pt x="5394" y="180"/>
                    </a:lnTo>
                    <a:lnTo>
                      <a:pt x="5393" y="196"/>
                    </a:lnTo>
                    <a:lnTo>
                      <a:pt x="5391" y="214"/>
                    </a:lnTo>
                    <a:lnTo>
                      <a:pt x="5385" y="214"/>
                    </a:lnTo>
                    <a:lnTo>
                      <a:pt x="5385" y="218"/>
                    </a:lnTo>
                    <a:lnTo>
                      <a:pt x="5387" y="218"/>
                    </a:lnTo>
                    <a:lnTo>
                      <a:pt x="5387" y="218"/>
                    </a:lnTo>
                    <a:lnTo>
                      <a:pt x="5389" y="216"/>
                    </a:lnTo>
                    <a:lnTo>
                      <a:pt x="5389" y="218"/>
                    </a:lnTo>
                    <a:lnTo>
                      <a:pt x="5391" y="220"/>
                    </a:lnTo>
                    <a:lnTo>
                      <a:pt x="5391" y="243"/>
                    </a:lnTo>
                    <a:lnTo>
                      <a:pt x="5398" y="243"/>
                    </a:lnTo>
                    <a:lnTo>
                      <a:pt x="5396" y="232"/>
                    </a:lnTo>
                    <a:lnTo>
                      <a:pt x="5398" y="220"/>
                    </a:lnTo>
                    <a:lnTo>
                      <a:pt x="5398" y="203"/>
                    </a:lnTo>
                    <a:lnTo>
                      <a:pt x="5398" y="83"/>
                    </a:lnTo>
                    <a:lnTo>
                      <a:pt x="5405" y="83"/>
                    </a:lnTo>
                    <a:lnTo>
                      <a:pt x="5405" y="136"/>
                    </a:lnTo>
                    <a:lnTo>
                      <a:pt x="5411" y="136"/>
                    </a:lnTo>
                    <a:lnTo>
                      <a:pt x="5405" y="143"/>
                    </a:lnTo>
                    <a:lnTo>
                      <a:pt x="5411" y="154"/>
                    </a:lnTo>
                    <a:lnTo>
                      <a:pt x="5409" y="156"/>
                    </a:lnTo>
                    <a:lnTo>
                      <a:pt x="5407" y="156"/>
                    </a:lnTo>
                    <a:lnTo>
                      <a:pt x="5405" y="156"/>
                    </a:lnTo>
                    <a:lnTo>
                      <a:pt x="5405" y="158"/>
                    </a:lnTo>
                    <a:lnTo>
                      <a:pt x="5405" y="160"/>
                    </a:lnTo>
                    <a:lnTo>
                      <a:pt x="5411" y="160"/>
                    </a:lnTo>
                    <a:lnTo>
                      <a:pt x="5411" y="191"/>
                    </a:lnTo>
                    <a:lnTo>
                      <a:pt x="5414" y="191"/>
                    </a:lnTo>
                    <a:lnTo>
                      <a:pt x="5414" y="163"/>
                    </a:lnTo>
                    <a:lnTo>
                      <a:pt x="5422" y="163"/>
                    </a:lnTo>
                    <a:lnTo>
                      <a:pt x="5425" y="191"/>
                    </a:lnTo>
                    <a:lnTo>
                      <a:pt x="5433" y="218"/>
                    </a:lnTo>
                    <a:lnTo>
                      <a:pt x="5438" y="245"/>
                    </a:lnTo>
                    <a:lnTo>
                      <a:pt x="5442" y="274"/>
                    </a:lnTo>
                    <a:lnTo>
                      <a:pt x="5451" y="274"/>
                    </a:lnTo>
                    <a:lnTo>
                      <a:pt x="5453" y="289"/>
                    </a:lnTo>
                    <a:lnTo>
                      <a:pt x="5456" y="305"/>
                    </a:lnTo>
                    <a:lnTo>
                      <a:pt x="5462" y="314"/>
                    </a:lnTo>
                    <a:lnTo>
                      <a:pt x="5463" y="294"/>
                    </a:lnTo>
                    <a:lnTo>
                      <a:pt x="5465" y="276"/>
                    </a:lnTo>
                    <a:lnTo>
                      <a:pt x="5471" y="260"/>
                    </a:lnTo>
                    <a:lnTo>
                      <a:pt x="5471" y="227"/>
                    </a:lnTo>
                    <a:lnTo>
                      <a:pt x="5474" y="227"/>
                    </a:lnTo>
                    <a:lnTo>
                      <a:pt x="5474" y="191"/>
                    </a:lnTo>
                    <a:lnTo>
                      <a:pt x="5478" y="191"/>
                    </a:lnTo>
                    <a:lnTo>
                      <a:pt x="5480" y="174"/>
                    </a:lnTo>
                    <a:lnTo>
                      <a:pt x="5480" y="156"/>
                    </a:lnTo>
                    <a:lnTo>
                      <a:pt x="5480" y="138"/>
                    </a:lnTo>
                    <a:lnTo>
                      <a:pt x="5482" y="123"/>
                    </a:lnTo>
                    <a:lnTo>
                      <a:pt x="5485" y="123"/>
                    </a:lnTo>
                    <a:lnTo>
                      <a:pt x="5485" y="187"/>
                    </a:lnTo>
                    <a:lnTo>
                      <a:pt x="5494" y="187"/>
                    </a:lnTo>
                    <a:lnTo>
                      <a:pt x="5493" y="192"/>
                    </a:lnTo>
                    <a:lnTo>
                      <a:pt x="5493" y="196"/>
                    </a:lnTo>
                    <a:lnTo>
                      <a:pt x="5491" y="200"/>
                    </a:lnTo>
                    <a:lnTo>
                      <a:pt x="5491" y="203"/>
                    </a:lnTo>
                    <a:lnTo>
                      <a:pt x="5502" y="200"/>
                    </a:lnTo>
                    <a:lnTo>
                      <a:pt x="5498" y="207"/>
                    </a:lnTo>
                    <a:lnTo>
                      <a:pt x="5505" y="211"/>
                    </a:lnTo>
                    <a:lnTo>
                      <a:pt x="5505" y="223"/>
                    </a:lnTo>
                    <a:lnTo>
                      <a:pt x="5511" y="223"/>
                    </a:lnTo>
                    <a:lnTo>
                      <a:pt x="5511" y="231"/>
                    </a:lnTo>
                    <a:lnTo>
                      <a:pt x="5514" y="231"/>
                    </a:lnTo>
                    <a:lnTo>
                      <a:pt x="5514" y="243"/>
                    </a:lnTo>
                    <a:lnTo>
                      <a:pt x="5518" y="243"/>
                    </a:lnTo>
                    <a:lnTo>
                      <a:pt x="5518" y="254"/>
                    </a:lnTo>
                    <a:lnTo>
                      <a:pt x="5522" y="254"/>
                    </a:lnTo>
                    <a:lnTo>
                      <a:pt x="5522" y="267"/>
                    </a:lnTo>
                    <a:lnTo>
                      <a:pt x="5525" y="267"/>
                    </a:lnTo>
                    <a:lnTo>
                      <a:pt x="5525" y="283"/>
                    </a:lnTo>
                    <a:lnTo>
                      <a:pt x="5531" y="283"/>
                    </a:lnTo>
                    <a:lnTo>
                      <a:pt x="5534" y="320"/>
                    </a:lnTo>
                    <a:lnTo>
                      <a:pt x="5538" y="320"/>
                    </a:lnTo>
                    <a:lnTo>
                      <a:pt x="5540" y="331"/>
                    </a:lnTo>
                    <a:lnTo>
                      <a:pt x="5540" y="345"/>
                    </a:lnTo>
                    <a:lnTo>
                      <a:pt x="5540" y="361"/>
                    </a:lnTo>
                    <a:lnTo>
                      <a:pt x="5542" y="374"/>
                    </a:lnTo>
                    <a:lnTo>
                      <a:pt x="5545" y="383"/>
                    </a:lnTo>
                    <a:lnTo>
                      <a:pt x="5545" y="361"/>
                    </a:lnTo>
                    <a:lnTo>
                      <a:pt x="5545" y="338"/>
                    </a:lnTo>
                    <a:lnTo>
                      <a:pt x="5545" y="318"/>
                    </a:lnTo>
                    <a:lnTo>
                      <a:pt x="5545" y="303"/>
                    </a:lnTo>
                    <a:lnTo>
                      <a:pt x="5547" y="303"/>
                    </a:lnTo>
                    <a:lnTo>
                      <a:pt x="5547" y="301"/>
                    </a:lnTo>
                    <a:lnTo>
                      <a:pt x="5549" y="300"/>
                    </a:lnTo>
                    <a:lnTo>
                      <a:pt x="5551" y="296"/>
                    </a:lnTo>
                    <a:lnTo>
                      <a:pt x="5551" y="291"/>
                    </a:lnTo>
                    <a:lnTo>
                      <a:pt x="5545" y="291"/>
                    </a:lnTo>
                    <a:lnTo>
                      <a:pt x="5545" y="271"/>
                    </a:lnTo>
                    <a:lnTo>
                      <a:pt x="5542" y="271"/>
                    </a:lnTo>
                    <a:lnTo>
                      <a:pt x="5540" y="269"/>
                    </a:lnTo>
                    <a:lnTo>
                      <a:pt x="5540" y="265"/>
                    </a:lnTo>
                    <a:lnTo>
                      <a:pt x="5540" y="263"/>
                    </a:lnTo>
                    <a:lnTo>
                      <a:pt x="5538" y="260"/>
                    </a:lnTo>
                    <a:lnTo>
                      <a:pt x="5538" y="254"/>
                    </a:lnTo>
                    <a:lnTo>
                      <a:pt x="5545" y="260"/>
                    </a:lnTo>
                    <a:lnTo>
                      <a:pt x="5545" y="247"/>
                    </a:lnTo>
                    <a:lnTo>
                      <a:pt x="5558" y="251"/>
                    </a:lnTo>
                    <a:lnTo>
                      <a:pt x="5560" y="263"/>
                    </a:lnTo>
                    <a:lnTo>
                      <a:pt x="5563" y="274"/>
                    </a:lnTo>
                    <a:lnTo>
                      <a:pt x="5565" y="283"/>
                    </a:lnTo>
                    <a:lnTo>
                      <a:pt x="5565" y="307"/>
                    </a:lnTo>
                    <a:lnTo>
                      <a:pt x="5578" y="311"/>
                    </a:lnTo>
                    <a:lnTo>
                      <a:pt x="5578" y="314"/>
                    </a:lnTo>
                    <a:lnTo>
                      <a:pt x="5574" y="321"/>
                    </a:lnTo>
                    <a:lnTo>
                      <a:pt x="5573" y="334"/>
                    </a:lnTo>
                    <a:lnTo>
                      <a:pt x="5573" y="349"/>
                    </a:lnTo>
                    <a:lnTo>
                      <a:pt x="5574" y="360"/>
                    </a:lnTo>
                    <a:lnTo>
                      <a:pt x="5578" y="360"/>
                    </a:lnTo>
                    <a:lnTo>
                      <a:pt x="5585" y="463"/>
                    </a:lnTo>
                    <a:lnTo>
                      <a:pt x="5594" y="463"/>
                    </a:lnTo>
                    <a:lnTo>
                      <a:pt x="5596" y="429"/>
                    </a:lnTo>
                    <a:lnTo>
                      <a:pt x="5598" y="391"/>
                    </a:lnTo>
                    <a:lnTo>
                      <a:pt x="5598" y="351"/>
                    </a:lnTo>
                    <a:lnTo>
                      <a:pt x="5598" y="307"/>
                    </a:lnTo>
                    <a:lnTo>
                      <a:pt x="5594" y="307"/>
                    </a:lnTo>
                    <a:lnTo>
                      <a:pt x="5594" y="283"/>
                    </a:lnTo>
                    <a:lnTo>
                      <a:pt x="5591" y="283"/>
                    </a:lnTo>
                    <a:lnTo>
                      <a:pt x="5585" y="254"/>
                    </a:lnTo>
                    <a:lnTo>
                      <a:pt x="5591" y="254"/>
                    </a:lnTo>
                    <a:lnTo>
                      <a:pt x="5591" y="260"/>
                    </a:lnTo>
                    <a:lnTo>
                      <a:pt x="5596" y="267"/>
                    </a:lnTo>
                    <a:lnTo>
                      <a:pt x="5600" y="274"/>
                    </a:lnTo>
                    <a:lnTo>
                      <a:pt x="5600" y="283"/>
                    </a:lnTo>
                    <a:lnTo>
                      <a:pt x="5602" y="296"/>
                    </a:lnTo>
                    <a:lnTo>
                      <a:pt x="5605" y="296"/>
                    </a:lnTo>
                    <a:lnTo>
                      <a:pt x="5605" y="320"/>
                    </a:lnTo>
                    <a:lnTo>
                      <a:pt x="5611" y="320"/>
                    </a:lnTo>
                    <a:lnTo>
                      <a:pt x="5611" y="334"/>
                    </a:lnTo>
                    <a:lnTo>
                      <a:pt x="5614" y="334"/>
                    </a:lnTo>
                    <a:lnTo>
                      <a:pt x="5616" y="349"/>
                    </a:lnTo>
                    <a:lnTo>
                      <a:pt x="5616" y="361"/>
                    </a:lnTo>
                    <a:lnTo>
                      <a:pt x="5616" y="372"/>
                    </a:lnTo>
                    <a:lnTo>
                      <a:pt x="5622" y="383"/>
                    </a:lnTo>
                    <a:lnTo>
                      <a:pt x="5623" y="352"/>
                    </a:lnTo>
                    <a:lnTo>
                      <a:pt x="5625" y="321"/>
                    </a:lnTo>
                    <a:lnTo>
                      <a:pt x="5627" y="291"/>
                    </a:lnTo>
                    <a:lnTo>
                      <a:pt x="5622" y="263"/>
                    </a:lnTo>
                    <a:lnTo>
                      <a:pt x="5622" y="236"/>
                    </a:lnTo>
                    <a:lnTo>
                      <a:pt x="5618" y="236"/>
                    </a:lnTo>
                    <a:lnTo>
                      <a:pt x="5614" y="211"/>
                    </a:lnTo>
                    <a:lnTo>
                      <a:pt x="5605" y="207"/>
                    </a:lnTo>
                    <a:lnTo>
                      <a:pt x="5594" y="187"/>
                    </a:lnTo>
                    <a:lnTo>
                      <a:pt x="5605" y="187"/>
                    </a:lnTo>
                    <a:lnTo>
                      <a:pt x="5605" y="183"/>
                    </a:lnTo>
                    <a:lnTo>
                      <a:pt x="5596" y="172"/>
                    </a:lnTo>
                    <a:lnTo>
                      <a:pt x="5587" y="158"/>
                    </a:lnTo>
                    <a:lnTo>
                      <a:pt x="5582" y="143"/>
                    </a:lnTo>
                    <a:lnTo>
                      <a:pt x="5594" y="143"/>
                    </a:lnTo>
                    <a:lnTo>
                      <a:pt x="5596" y="151"/>
                    </a:lnTo>
                    <a:lnTo>
                      <a:pt x="5600" y="156"/>
                    </a:lnTo>
                    <a:lnTo>
                      <a:pt x="5603" y="161"/>
                    </a:lnTo>
                    <a:lnTo>
                      <a:pt x="5607" y="165"/>
                    </a:lnTo>
                    <a:lnTo>
                      <a:pt x="5611" y="171"/>
                    </a:lnTo>
                    <a:lnTo>
                      <a:pt x="5611" y="180"/>
                    </a:lnTo>
                    <a:lnTo>
                      <a:pt x="5614" y="180"/>
                    </a:lnTo>
                    <a:lnTo>
                      <a:pt x="5614" y="187"/>
                    </a:lnTo>
                    <a:lnTo>
                      <a:pt x="5622" y="191"/>
                    </a:lnTo>
                    <a:lnTo>
                      <a:pt x="5625" y="211"/>
                    </a:lnTo>
                    <a:lnTo>
                      <a:pt x="5631" y="211"/>
                    </a:lnTo>
                    <a:lnTo>
                      <a:pt x="5634" y="227"/>
                    </a:lnTo>
                    <a:lnTo>
                      <a:pt x="5638" y="227"/>
                    </a:lnTo>
                    <a:lnTo>
                      <a:pt x="5638" y="240"/>
                    </a:lnTo>
                    <a:lnTo>
                      <a:pt x="5642" y="240"/>
                    </a:lnTo>
                    <a:lnTo>
                      <a:pt x="5642" y="260"/>
                    </a:lnTo>
                    <a:lnTo>
                      <a:pt x="5645" y="260"/>
                    </a:lnTo>
                    <a:lnTo>
                      <a:pt x="5654" y="311"/>
                    </a:lnTo>
                    <a:lnTo>
                      <a:pt x="5658" y="311"/>
                    </a:lnTo>
                    <a:lnTo>
                      <a:pt x="5660" y="267"/>
                    </a:lnTo>
                    <a:lnTo>
                      <a:pt x="5663" y="223"/>
                    </a:lnTo>
                    <a:lnTo>
                      <a:pt x="5665" y="176"/>
                    </a:lnTo>
                    <a:lnTo>
                      <a:pt x="5658" y="176"/>
                    </a:lnTo>
                    <a:lnTo>
                      <a:pt x="5654" y="156"/>
                    </a:lnTo>
                    <a:lnTo>
                      <a:pt x="5645" y="141"/>
                    </a:lnTo>
                    <a:lnTo>
                      <a:pt x="5636" y="127"/>
                    </a:lnTo>
                    <a:lnTo>
                      <a:pt x="5627" y="112"/>
                    </a:lnTo>
                    <a:lnTo>
                      <a:pt x="5622" y="94"/>
                    </a:lnTo>
                    <a:lnTo>
                      <a:pt x="5631" y="94"/>
                    </a:lnTo>
                    <a:lnTo>
                      <a:pt x="5634" y="107"/>
                    </a:lnTo>
                    <a:lnTo>
                      <a:pt x="5642" y="111"/>
                    </a:lnTo>
                    <a:lnTo>
                      <a:pt x="5654" y="134"/>
                    </a:lnTo>
                    <a:lnTo>
                      <a:pt x="5662" y="160"/>
                    </a:lnTo>
                    <a:lnTo>
                      <a:pt x="5665" y="160"/>
                    </a:lnTo>
                    <a:lnTo>
                      <a:pt x="5665" y="87"/>
                    </a:lnTo>
                    <a:lnTo>
                      <a:pt x="5671" y="87"/>
                    </a:lnTo>
                    <a:lnTo>
                      <a:pt x="5671" y="54"/>
                    </a:lnTo>
                    <a:lnTo>
                      <a:pt x="5674" y="54"/>
                    </a:lnTo>
                    <a:lnTo>
                      <a:pt x="5676" y="51"/>
                    </a:lnTo>
                    <a:lnTo>
                      <a:pt x="5676" y="47"/>
                    </a:lnTo>
                    <a:lnTo>
                      <a:pt x="5676" y="43"/>
                    </a:lnTo>
                    <a:lnTo>
                      <a:pt x="5678" y="40"/>
                    </a:lnTo>
                    <a:lnTo>
                      <a:pt x="5680" y="40"/>
                    </a:lnTo>
                    <a:lnTo>
                      <a:pt x="5680" y="41"/>
                    </a:lnTo>
                    <a:lnTo>
                      <a:pt x="5680" y="41"/>
                    </a:lnTo>
                    <a:lnTo>
                      <a:pt x="5680" y="41"/>
                    </a:lnTo>
                    <a:lnTo>
                      <a:pt x="5682" y="41"/>
                    </a:lnTo>
                    <a:lnTo>
                      <a:pt x="5682" y="43"/>
                    </a:lnTo>
                    <a:lnTo>
                      <a:pt x="5685" y="43"/>
                    </a:lnTo>
                    <a:lnTo>
                      <a:pt x="5682" y="87"/>
                    </a:lnTo>
                    <a:lnTo>
                      <a:pt x="5678" y="87"/>
                    </a:lnTo>
                    <a:lnTo>
                      <a:pt x="5682" y="107"/>
                    </a:lnTo>
                    <a:lnTo>
                      <a:pt x="5689" y="111"/>
                    </a:lnTo>
                    <a:lnTo>
                      <a:pt x="5693" y="114"/>
                    </a:lnTo>
                    <a:lnTo>
                      <a:pt x="5698" y="118"/>
                    </a:lnTo>
                    <a:lnTo>
                      <a:pt x="5703" y="121"/>
                    </a:lnTo>
                    <a:lnTo>
                      <a:pt x="5711" y="123"/>
                    </a:lnTo>
                    <a:lnTo>
                      <a:pt x="5711" y="120"/>
                    </a:lnTo>
                    <a:lnTo>
                      <a:pt x="5722" y="111"/>
                    </a:lnTo>
                    <a:lnTo>
                      <a:pt x="5722" y="94"/>
                    </a:lnTo>
                    <a:lnTo>
                      <a:pt x="5734" y="94"/>
                    </a:lnTo>
                    <a:lnTo>
                      <a:pt x="5734" y="103"/>
                    </a:lnTo>
                    <a:lnTo>
                      <a:pt x="5731" y="103"/>
                    </a:lnTo>
                    <a:lnTo>
                      <a:pt x="5731" y="107"/>
                    </a:lnTo>
                    <a:lnTo>
                      <a:pt x="5734" y="107"/>
                    </a:lnTo>
                    <a:lnTo>
                      <a:pt x="5733" y="109"/>
                    </a:lnTo>
                    <a:lnTo>
                      <a:pt x="5733" y="109"/>
                    </a:lnTo>
                    <a:lnTo>
                      <a:pt x="5733" y="109"/>
                    </a:lnTo>
                    <a:lnTo>
                      <a:pt x="5731" y="109"/>
                    </a:lnTo>
                    <a:lnTo>
                      <a:pt x="5731" y="111"/>
                    </a:lnTo>
                    <a:lnTo>
                      <a:pt x="5731" y="140"/>
                    </a:lnTo>
                    <a:lnTo>
                      <a:pt x="5725" y="140"/>
                    </a:lnTo>
                    <a:lnTo>
                      <a:pt x="5731" y="151"/>
                    </a:lnTo>
                    <a:lnTo>
                      <a:pt x="5725" y="151"/>
                    </a:lnTo>
                    <a:lnTo>
                      <a:pt x="5725" y="154"/>
                    </a:lnTo>
                    <a:lnTo>
                      <a:pt x="5731" y="154"/>
                    </a:lnTo>
                    <a:lnTo>
                      <a:pt x="5731" y="163"/>
                    </a:lnTo>
                    <a:lnTo>
                      <a:pt x="5738" y="167"/>
                    </a:lnTo>
                    <a:lnTo>
                      <a:pt x="5751" y="203"/>
                    </a:lnTo>
                    <a:lnTo>
                      <a:pt x="5754" y="203"/>
                    </a:lnTo>
                    <a:lnTo>
                      <a:pt x="5756" y="176"/>
                    </a:lnTo>
                    <a:lnTo>
                      <a:pt x="5760" y="152"/>
                    </a:lnTo>
                    <a:lnTo>
                      <a:pt x="5765" y="131"/>
                    </a:lnTo>
                    <a:lnTo>
                      <a:pt x="5771" y="107"/>
                    </a:lnTo>
                    <a:lnTo>
                      <a:pt x="5782" y="103"/>
                    </a:lnTo>
                    <a:lnTo>
                      <a:pt x="5782" y="94"/>
                    </a:lnTo>
                    <a:lnTo>
                      <a:pt x="5794" y="100"/>
                    </a:lnTo>
                    <a:lnTo>
                      <a:pt x="5791" y="123"/>
                    </a:lnTo>
                    <a:lnTo>
                      <a:pt x="5785" y="123"/>
                    </a:lnTo>
                    <a:lnTo>
                      <a:pt x="5785" y="160"/>
                    </a:lnTo>
                    <a:lnTo>
                      <a:pt x="5782" y="160"/>
                    </a:lnTo>
                    <a:lnTo>
                      <a:pt x="5778" y="207"/>
                    </a:lnTo>
                    <a:lnTo>
                      <a:pt x="5774" y="207"/>
                    </a:lnTo>
                    <a:lnTo>
                      <a:pt x="5774" y="243"/>
                    </a:lnTo>
                    <a:lnTo>
                      <a:pt x="5771" y="243"/>
                    </a:lnTo>
                    <a:lnTo>
                      <a:pt x="5774" y="300"/>
                    </a:lnTo>
                    <a:lnTo>
                      <a:pt x="5778" y="300"/>
                    </a:lnTo>
                    <a:lnTo>
                      <a:pt x="5780" y="312"/>
                    </a:lnTo>
                    <a:lnTo>
                      <a:pt x="5780" y="323"/>
                    </a:lnTo>
                    <a:lnTo>
                      <a:pt x="5780" y="334"/>
                    </a:lnTo>
                    <a:lnTo>
                      <a:pt x="5785" y="343"/>
                    </a:lnTo>
                    <a:lnTo>
                      <a:pt x="5783" y="314"/>
                    </a:lnTo>
                    <a:lnTo>
                      <a:pt x="5778" y="287"/>
                    </a:lnTo>
                    <a:lnTo>
                      <a:pt x="5774" y="260"/>
                    </a:lnTo>
                    <a:lnTo>
                      <a:pt x="5776" y="260"/>
                    </a:lnTo>
                    <a:lnTo>
                      <a:pt x="5776" y="261"/>
                    </a:lnTo>
                    <a:lnTo>
                      <a:pt x="5776" y="261"/>
                    </a:lnTo>
                    <a:lnTo>
                      <a:pt x="5776" y="261"/>
                    </a:lnTo>
                    <a:lnTo>
                      <a:pt x="5776" y="261"/>
                    </a:lnTo>
                    <a:lnTo>
                      <a:pt x="5778" y="263"/>
                    </a:lnTo>
                    <a:lnTo>
                      <a:pt x="5791" y="260"/>
                    </a:lnTo>
                    <a:lnTo>
                      <a:pt x="5791" y="263"/>
                    </a:lnTo>
                    <a:lnTo>
                      <a:pt x="5796" y="276"/>
                    </a:lnTo>
                    <a:lnTo>
                      <a:pt x="5802" y="292"/>
                    </a:lnTo>
                    <a:lnTo>
                      <a:pt x="5807" y="311"/>
                    </a:lnTo>
                    <a:lnTo>
                      <a:pt x="5811" y="327"/>
                    </a:lnTo>
                    <a:lnTo>
                      <a:pt x="5811" y="351"/>
                    </a:lnTo>
                    <a:lnTo>
                      <a:pt x="5814" y="351"/>
                    </a:lnTo>
                    <a:lnTo>
                      <a:pt x="5814" y="309"/>
                    </a:lnTo>
                    <a:lnTo>
                      <a:pt x="5818" y="267"/>
                    </a:lnTo>
                    <a:lnTo>
                      <a:pt x="5825" y="225"/>
                    </a:lnTo>
                    <a:lnTo>
                      <a:pt x="5834" y="191"/>
                    </a:lnTo>
                    <a:lnTo>
                      <a:pt x="5842" y="140"/>
                    </a:lnTo>
                    <a:lnTo>
                      <a:pt x="5845" y="140"/>
                    </a:lnTo>
                    <a:lnTo>
                      <a:pt x="5847" y="138"/>
                    </a:lnTo>
                    <a:lnTo>
                      <a:pt x="5849" y="136"/>
                    </a:lnTo>
                    <a:lnTo>
                      <a:pt x="5849" y="136"/>
                    </a:lnTo>
                    <a:lnTo>
                      <a:pt x="5849" y="136"/>
                    </a:lnTo>
                    <a:lnTo>
                      <a:pt x="5851" y="136"/>
                    </a:lnTo>
                    <a:lnTo>
                      <a:pt x="5854" y="136"/>
                    </a:lnTo>
                    <a:lnTo>
                      <a:pt x="5853" y="161"/>
                    </a:lnTo>
                    <a:lnTo>
                      <a:pt x="5853" y="192"/>
                    </a:lnTo>
                    <a:lnTo>
                      <a:pt x="5851" y="223"/>
                    </a:lnTo>
                    <a:lnTo>
                      <a:pt x="5849" y="245"/>
                    </a:lnTo>
                    <a:lnTo>
                      <a:pt x="5849" y="272"/>
                    </a:lnTo>
                    <a:lnTo>
                      <a:pt x="5853" y="303"/>
                    </a:lnTo>
                    <a:lnTo>
                      <a:pt x="5858" y="334"/>
                    </a:lnTo>
                    <a:lnTo>
                      <a:pt x="5863" y="363"/>
                    </a:lnTo>
                    <a:lnTo>
                      <a:pt x="5871" y="387"/>
                    </a:lnTo>
                    <a:lnTo>
                      <a:pt x="5873" y="401"/>
                    </a:lnTo>
                    <a:lnTo>
                      <a:pt x="5873" y="420"/>
                    </a:lnTo>
                    <a:lnTo>
                      <a:pt x="5873" y="436"/>
                    </a:lnTo>
                    <a:lnTo>
                      <a:pt x="5873" y="452"/>
                    </a:lnTo>
                    <a:lnTo>
                      <a:pt x="5878" y="463"/>
                    </a:lnTo>
                    <a:lnTo>
                      <a:pt x="5885" y="347"/>
                    </a:lnTo>
                    <a:lnTo>
                      <a:pt x="5882" y="347"/>
                    </a:lnTo>
                    <a:lnTo>
                      <a:pt x="5882" y="300"/>
                    </a:lnTo>
                    <a:lnTo>
                      <a:pt x="5874" y="280"/>
                    </a:lnTo>
                    <a:lnTo>
                      <a:pt x="5871" y="260"/>
                    </a:lnTo>
                    <a:lnTo>
                      <a:pt x="5882" y="263"/>
                    </a:lnTo>
                    <a:lnTo>
                      <a:pt x="5883" y="274"/>
                    </a:lnTo>
                    <a:lnTo>
                      <a:pt x="5889" y="289"/>
                    </a:lnTo>
                    <a:lnTo>
                      <a:pt x="5893" y="305"/>
                    </a:lnTo>
                    <a:lnTo>
                      <a:pt x="5898" y="320"/>
                    </a:lnTo>
                    <a:lnTo>
                      <a:pt x="5902" y="327"/>
                    </a:lnTo>
                    <a:lnTo>
                      <a:pt x="5902" y="320"/>
                    </a:lnTo>
                    <a:lnTo>
                      <a:pt x="5905" y="311"/>
                    </a:lnTo>
                    <a:lnTo>
                      <a:pt x="5907" y="296"/>
                    </a:lnTo>
                    <a:lnTo>
                      <a:pt x="5907" y="276"/>
                    </a:lnTo>
                    <a:lnTo>
                      <a:pt x="5907" y="260"/>
                    </a:lnTo>
                    <a:lnTo>
                      <a:pt x="5905" y="247"/>
                    </a:lnTo>
                    <a:lnTo>
                      <a:pt x="5902" y="247"/>
                    </a:lnTo>
                    <a:lnTo>
                      <a:pt x="5902" y="183"/>
                    </a:lnTo>
                    <a:lnTo>
                      <a:pt x="5898" y="183"/>
                    </a:lnTo>
                    <a:lnTo>
                      <a:pt x="5898" y="160"/>
                    </a:lnTo>
                    <a:lnTo>
                      <a:pt x="5894" y="160"/>
                    </a:lnTo>
                    <a:lnTo>
                      <a:pt x="5894" y="136"/>
                    </a:lnTo>
                    <a:lnTo>
                      <a:pt x="5891" y="136"/>
                    </a:lnTo>
                    <a:lnTo>
                      <a:pt x="5891" y="114"/>
                    </a:lnTo>
                    <a:lnTo>
                      <a:pt x="5885" y="114"/>
                    </a:lnTo>
                    <a:lnTo>
                      <a:pt x="5885" y="87"/>
                    </a:lnTo>
                    <a:lnTo>
                      <a:pt x="5882" y="87"/>
                    </a:lnTo>
                    <a:lnTo>
                      <a:pt x="5878" y="63"/>
                    </a:lnTo>
                    <a:lnTo>
                      <a:pt x="5891" y="67"/>
                    </a:lnTo>
                    <a:lnTo>
                      <a:pt x="5918" y="214"/>
                    </a:lnTo>
                    <a:lnTo>
                      <a:pt x="5920" y="227"/>
                    </a:lnTo>
                    <a:lnTo>
                      <a:pt x="5918" y="238"/>
                    </a:lnTo>
                    <a:lnTo>
                      <a:pt x="5918" y="247"/>
                    </a:lnTo>
                    <a:lnTo>
                      <a:pt x="5922" y="254"/>
                    </a:lnTo>
                    <a:lnTo>
                      <a:pt x="5934" y="163"/>
                    </a:lnTo>
                    <a:lnTo>
                      <a:pt x="5943" y="131"/>
                    </a:lnTo>
                    <a:lnTo>
                      <a:pt x="5951" y="94"/>
                    </a:lnTo>
                    <a:lnTo>
                      <a:pt x="5962" y="100"/>
                    </a:lnTo>
                    <a:lnTo>
                      <a:pt x="5960" y="109"/>
                    </a:lnTo>
                    <a:lnTo>
                      <a:pt x="5954" y="123"/>
                    </a:lnTo>
                    <a:lnTo>
                      <a:pt x="5951" y="141"/>
                    </a:lnTo>
                    <a:lnTo>
                      <a:pt x="5947" y="160"/>
                    </a:lnTo>
                    <a:lnTo>
                      <a:pt x="5945" y="178"/>
                    </a:lnTo>
                    <a:lnTo>
                      <a:pt x="5943" y="191"/>
                    </a:lnTo>
                    <a:lnTo>
                      <a:pt x="5945" y="200"/>
                    </a:lnTo>
                    <a:lnTo>
                      <a:pt x="5947" y="191"/>
                    </a:lnTo>
                    <a:lnTo>
                      <a:pt x="5947" y="185"/>
                    </a:lnTo>
                    <a:lnTo>
                      <a:pt x="5949" y="180"/>
                    </a:lnTo>
                    <a:lnTo>
                      <a:pt x="5953" y="176"/>
                    </a:lnTo>
                    <a:lnTo>
                      <a:pt x="5956" y="172"/>
                    </a:lnTo>
                    <a:lnTo>
                      <a:pt x="5962" y="171"/>
                    </a:lnTo>
                    <a:lnTo>
                      <a:pt x="5962" y="211"/>
                    </a:lnTo>
                    <a:lnTo>
                      <a:pt x="5965" y="211"/>
                    </a:lnTo>
                    <a:lnTo>
                      <a:pt x="5965" y="203"/>
                    </a:lnTo>
                    <a:lnTo>
                      <a:pt x="5978" y="192"/>
                    </a:lnTo>
                    <a:lnTo>
                      <a:pt x="5987" y="178"/>
                    </a:lnTo>
                    <a:lnTo>
                      <a:pt x="5998" y="167"/>
                    </a:lnTo>
                    <a:lnTo>
                      <a:pt x="5998" y="183"/>
                    </a:lnTo>
                    <a:lnTo>
                      <a:pt x="5987" y="194"/>
                    </a:lnTo>
                    <a:lnTo>
                      <a:pt x="5980" y="209"/>
                    </a:lnTo>
                    <a:lnTo>
                      <a:pt x="5971" y="223"/>
                    </a:lnTo>
                    <a:lnTo>
                      <a:pt x="5962" y="236"/>
                    </a:lnTo>
                    <a:lnTo>
                      <a:pt x="5982" y="307"/>
                    </a:lnTo>
                    <a:lnTo>
                      <a:pt x="5985" y="307"/>
                    </a:lnTo>
                    <a:lnTo>
                      <a:pt x="5987" y="292"/>
                    </a:lnTo>
                    <a:lnTo>
                      <a:pt x="5991" y="283"/>
                    </a:lnTo>
                    <a:lnTo>
                      <a:pt x="5994" y="274"/>
                    </a:lnTo>
                    <a:lnTo>
                      <a:pt x="5994" y="254"/>
                    </a:lnTo>
                    <a:lnTo>
                      <a:pt x="5998" y="254"/>
                    </a:lnTo>
                    <a:lnTo>
                      <a:pt x="5998" y="654"/>
                    </a:lnTo>
                    <a:lnTo>
                      <a:pt x="0" y="654"/>
                    </a:lnTo>
                    <a:lnTo>
                      <a:pt x="0" y="247"/>
                    </a:lnTo>
                    <a:lnTo>
                      <a:pt x="2" y="247"/>
                    </a:lnTo>
                    <a:lnTo>
                      <a:pt x="2" y="254"/>
                    </a:lnTo>
                    <a:lnTo>
                      <a:pt x="5" y="254"/>
                    </a:lnTo>
                    <a:lnTo>
                      <a:pt x="5" y="271"/>
                    </a:lnTo>
                    <a:lnTo>
                      <a:pt x="11" y="271"/>
                    </a:lnTo>
                    <a:lnTo>
                      <a:pt x="14" y="307"/>
                    </a:lnTo>
                    <a:lnTo>
                      <a:pt x="25" y="307"/>
                    </a:lnTo>
                    <a:lnTo>
                      <a:pt x="25" y="323"/>
                    </a:lnTo>
                    <a:lnTo>
                      <a:pt x="31" y="323"/>
                    </a:lnTo>
                    <a:lnTo>
                      <a:pt x="31" y="403"/>
                    </a:lnTo>
                    <a:lnTo>
                      <a:pt x="34" y="403"/>
                    </a:lnTo>
                    <a:lnTo>
                      <a:pt x="34" y="434"/>
                    </a:lnTo>
                    <a:lnTo>
                      <a:pt x="38" y="434"/>
                    </a:lnTo>
                    <a:lnTo>
                      <a:pt x="42" y="300"/>
                    </a:lnTo>
                    <a:lnTo>
                      <a:pt x="38" y="283"/>
                    </a:lnTo>
                    <a:lnTo>
                      <a:pt x="33" y="269"/>
                    </a:lnTo>
                    <a:lnTo>
                      <a:pt x="31" y="251"/>
                    </a:lnTo>
                    <a:lnTo>
                      <a:pt x="34" y="251"/>
                    </a:lnTo>
                    <a:lnTo>
                      <a:pt x="34" y="254"/>
                    </a:lnTo>
                    <a:lnTo>
                      <a:pt x="38" y="254"/>
                    </a:lnTo>
                    <a:lnTo>
                      <a:pt x="42" y="267"/>
                    </a:lnTo>
                    <a:lnTo>
                      <a:pt x="45" y="278"/>
                    </a:lnTo>
                    <a:lnTo>
                      <a:pt x="51" y="287"/>
                    </a:lnTo>
                    <a:lnTo>
                      <a:pt x="54" y="207"/>
                    </a:lnTo>
                    <a:lnTo>
                      <a:pt x="45" y="203"/>
                    </a:lnTo>
                    <a:lnTo>
                      <a:pt x="42" y="187"/>
                    </a:lnTo>
                    <a:lnTo>
                      <a:pt x="51" y="187"/>
                    </a:lnTo>
                    <a:lnTo>
                      <a:pt x="45" y="174"/>
                    </a:lnTo>
                    <a:lnTo>
                      <a:pt x="42" y="161"/>
                    </a:lnTo>
                    <a:lnTo>
                      <a:pt x="38" y="147"/>
                    </a:lnTo>
                    <a:lnTo>
                      <a:pt x="43" y="149"/>
                    </a:lnTo>
                    <a:lnTo>
                      <a:pt x="47" y="151"/>
                    </a:lnTo>
                    <a:lnTo>
                      <a:pt x="47" y="151"/>
                    </a:lnTo>
                    <a:lnTo>
                      <a:pt x="49" y="152"/>
                    </a:lnTo>
                    <a:lnTo>
                      <a:pt x="47" y="154"/>
                    </a:lnTo>
                    <a:lnTo>
                      <a:pt x="47" y="156"/>
                    </a:lnTo>
                    <a:lnTo>
                      <a:pt x="47" y="158"/>
                    </a:lnTo>
                    <a:lnTo>
                      <a:pt x="49" y="160"/>
                    </a:lnTo>
                    <a:lnTo>
                      <a:pt x="51" y="163"/>
                    </a:lnTo>
                    <a:lnTo>
                      <a:pt x="54" y="163"/>
                    </a:lnTo>
                    <a:lnTo>
                      <a:pt x="51" y="123"/>
                    </a:lnTo>
                    <a:lnTo>
                      <a:pt x="62" y="123"/>
                    </a:lnTo>
                    <a:lnTo>
                      <a:pt x="65" y="147"/>
                    </a:lnTo>
                    <a:lnTo>
                      <a:pt x="71" y="167"/>
                    </a:lnTo>
                    <a:lnTo>
                      <a:pt x="71" y="203"/>
                    </a:lnTo>
                    <a:lnTo>
                      <a:pt x="74" y="203"/>
                    </a:lnTo>
                    <a:lnTo>
                      <a:pt x="74" y="231"/>
                    </a:lnTo>
                    <a:lnTo>
                      <a:pt x="78" y="231"/>
                    </a:lnTo>
                    <a:lnTo>
                      <a:pt x="78" y="240"/>
                    </a:lnTo>
                    <a:lnTo>
                      <a:pt x="82" y="240"/>
                    </a:lnTo>
                    <a:lnTo>
                      <a:pt x="85" y="263"/>
                    </a:lnTo>
                    <a:lnTo>
                      <a:pt x="91" y="263"/>
                    </a:lnTo>
                    <a:lnTo>
                      <a:pt x="91" y="231"/>
                    </a:lnTo>
                    <a:lnTo>
                      <a:pt x="93" y="201"/>
                    </a:lnTo>
                    <a:lnTo>
                      <a:pt x="98" y="176"/>
                    </a:lnTo>
                    <a:lnTo>
                      <a:pt x="102" y="176"/>
                    </a:lnTo>
                    <a:lnTo>
                      <a:pt x="102" y="180"/>
                    </a:lnTo>
                    <a:lnTo>
                      <a:pt x="103" y="189"/>
                    </a:lnTo>
                    <a:lnTo>
                      <a:pt x="103" y="203"/>
                    </a:lnTo>
                    <a:lnTo>
                      <a:pt x="100" y="220"/>
                    </a:lnTo>
                    <a:lnTo>
                      <a:pt x="96" y="236"/>
                    </a:lnTo>
                    <a:lnTo>
                      <a:pt x="98" y="251"/>
                    </a:lnTo>
                    <a:lnTo>
                      <a:pt x="102" y="251"/>
                    </a:lnTo>
                    <a:lnTo>
                      <a:pt x="102" y="283"/>
                    </a:lnTo>
                    <a:lnTo>
                      <a:pt x="105" y="283"/>
                    </a:lnTo>
                    <a:lnTo>
                      <a:pt x="105" y="323"/>
                    </a:lnTo>
                    <a:lnTo>
                      <a:pt x="111" y="323"/>
                    </a:lnTo>
                    <a:lnTo>
                      <a:pt x="111" y="343"/>
                    </a:lnTo>
                    <a:lnTo>
                      <a:pt x="114" y="343"/>
                    </a:lnTo>
                    <a:lnTo>
                      <a:pt x="114" y="356"/>
                    </a:lnTo>
                    <a:lnTo>
                      <a:pt x="118" y="356"/>
                    </a:lnTo>
                    <a:lnTo>
                      <a:pt x="120" y="367"/>
                    </a:lnTo>
                    <a:lnTo>
                      <a:pt x="120" y="380"/>
                    </a:lnTo>
                    <a:lnTo>
                      <a:pt x="122" y="391"/>
                    </a:lnTo>
                    <a:lnTo>
                      <a:pt x="125" y="400"/>
                    </a:lnTo>
                    <a:lnTo>
                      <a:pt x="122" y="303"/>
                    </a:lnTo>
                    <a:lnTo>
                      <a:pt x="116" y="287"/>
                    </a:lnTo>
                    <a:lnTo>
                      <a:pt x="111" y="272"/>
                    </a:lnTo>
                    <a:lnTo>
                      <a:pt x="105" y="254"/>
                    </a:lnTo>
                    <a:lnTo>
                      <a:pt x="118" y="260"/>
                    </a:lnTo>
                    <a:lnTo>
                      <a:pt x="138" y="334"/>
                    </a:lnTo>
                    <a:lnTo>
                      <a:pt x="140" y="334"/>
                    </a:lnTo>
                    <a:lnTo>
                      <a:pt x="140" y="334"/>
                    </a:lnTo>
                    <a:lnTo>
                      <a:pt x="140" y="334"/>
                    </a:lnTo>
                    <a:lnTo>
                      <a:pt x="140" y="334"/>
                    </a:lnTo>
                    <a:lnTo>
                      <a:pt x="142" y="332"/>
                    </a:lnTo>
                    <a:lnTo>
                      <a:pt x="142" y="331"/>
                    </a:lnTo>
                    <a:lnTo>
                      <a:pt x="145" y="331"/>
                    </a:lnTo>
                    <a:lnTo>
                      <a:pt x="142" y="314"/>
                    </a:lnTo>
                    <a:lnTo>
                      <a:pt x="143" y="294"/>
                    </a:lnTo>
                    <a:lnTo>
                      <a:pt x="143" y="269"/>
                    </a:lnTo>
                    <a:lnTo>
                      <a:pt x="143" y="245"/>
                    </a:lnTo>
                    <a:lnTo>
                      <a:pt x="145" y="223"/>
                    </a:lnTo>
                    <a:lnTo>
                      <a:pt x="151" y="223"/>
                    </a:lnTo>
                    <a:lnTo>
                      <a:pt x="145" y="214"/>
                    </a:lnTo>
                    <a:lnTo>
                      <a:pt x="151" y="214"/>
                    </a:lnTo>
                    <a:lnTo>
                      <a:pt x="151" y="180"/>
                    </a:lnTo>
                    <a:lnTo>
                      <a:pt x="154" y="180"/>
                    </a:lnTo>
                    <a:lnTo>
                      <a:pt x="154" y="154"/>
                    </a:lnTo>
                    <a:lnTo>
                      <a:pt x="162" y="132"/>
                    </a:lnTo>
                    <a:lnTo>
                      <a:pt x="165" y="107"/>
                    </a:lnTo>
                    <a:lnTo>
                      <a:pt x="174" y="107"/>
                    </a:lnTo>
                    <a:lnTo>
                      <a:pt x="165" y="167"/>
                    </a:lnTo>
                    <a:lnTo>
                      <a:pt x="162" y="167"/>
                    </a:lnTo>
                    <a:lnTo>
                      <a:pt x="162" y="203"/>
                    </a:lnTo>
                    <a:lnTo>
                      <a:pt x="158" y="203"/>
                    </a:lnTo>
                    <a:lnTo>
                      <a:pt x="162" y="211"/>
                    </a:lnTo>
                    <a:lnTo>
                      <a:pt x="162" y="214"/>
                    </a:lnTo>
                    <a:lnTo>
                      <a:pt x="160" y="218"/>
                    </a:lnTo>
                    <a:lnTo>
                      <a:pt x="158" y="218"/>
                    </a:lnTo>
                    <a:lnTo>
                      <a:pt x="158" y="220"/>
                    </a:lnTo>
                    <a:lnTo>
                      <a:pt x="162" y="260"/>
                    </a:lnTo>
                    <a:lnTo>
                      <a:pt x="162" y="323"/>
                    </a:lnTo>
                    <a:lnTo>
                      <a:pt x="165" y="323"/>
                    </a:lnTo>
                    <a:lnTo>
                      <a:pt x="167" y="336"/>
                    </a:lnTo>
                    <a:lnTo>
                      <a:pt x="167" y="349"/>
                    </a:lnTo>
                    <a:lnTo>
                      <a:pt x="171" y="360"/>
                    </a:lnTo>
                    <a:lnTo>
                      <a:pt x="174" y="327"/>
                    </a:lnTo>
                    <a:lnTo>
                      <a:pt x="178" y="327"/>
                    </a:lnTo>
                    <a:lnTo>
                      <a:pt x="178" y="320"/>
                    </a:lnTo>
                    <a:lnTo>
                      <a:pt x="182" y="320"/>
                    </a:lnTo>
                    <a:lnTo>
                      <a:pt x="185" y="300"/>
                    </a:lnTo>
                    <a:lnTo>
                      <a:pt x="202" y="287"/>
                    </a:lnTo>
                    <a:lnTo>
                      <a:pt x="203" y="256"/>
                    </a:lnTo>
                    <a:lnTo>
                      <a:pt x="205" y="221"/>
                    </a:lnTo>
                    <a:lnTo>
                      <a:pt x="211" y="185"/>
                    </a:lnTo>
                    <a:lnTo>
                      <a:pt x="218" y="154"/>
                    </a:lnTo>
                    <a:lnTo>
                      <a:pt x="220" y="143"/>
                    </a:lnTo>
                    <a:lnTo>
                      <a:pt x="220" y="132"/>
                    </a:lnTo>
                    <a:lnTo>
                      <a:pt x="223" y="123"/>
                    </a:lnTo>
                    <a:lnTo>
                      <a:pt x="231" y="114"/>
                    </a:lnTo>
                    <a:lnTo>
                      <a:pt x="231" y="114"/>
                    </a:lnTo>
                    <a:lnTo>
                      <a:pt x="231" y="112"/>
                    </a:lnTo>
                    <a:lnTo>
                      <a:pt x="231" y="112"/>
                    </a:lnTo>
                    <a:lnTo>
                      <a:pt x="233" y="112"/>
                    </a:lnTo>
                    <a:lnTo>
                      <a:pt x="233" y="112"/>
                    </a:lnTo>
                    <a:lnTo>
                      <a:pt x="234" y="111"/>
                    </a:lnTo>
                    <a:lnTo>
                      <a:pt x="234" y="131"/>
                    </a:lnTo>
                    <a:lnTo>
                      <a:pt x="231" y="131"/>
                    </a:lnTo>
                    <a:lnTo>
                      <a:pt x="222" y="191"/>
                    </a:lnTo>
                    <a:lnTo>
                      <a:pt x="218" y="211"/>
                    </a:lnTo>
                    <a:lnTo>
                      <a:pt x="216" y="238"/>
                    </a:lnTo>
                    <a:lnTo>
                      <a:pt x="216" y="271"/>
                    </a:lnTo>
                    <a:lnTo>
                      <a:pt x="216" y="305"/>
                    </a:lnTo>
                    <a:lnTo>
                      <a:pt x="216" y="338"/>
                    </a:lnTo>
                    <a:lnTo>
                      <a:pt x="218" y="365"/>
                    </a:lnTo>
                    <a:lnTo>
                      <a:pt x="222" y="383"/>
                    </a:lnTo>
                    <a:lnTo>
                      <a:pt x="223" y="394"/>
                    </a:lnTo>
                    <a:lnTo>
                      <a:pt x="222" y="407"/>
                    </a:lnTo>
                    <a:lnTo>
                      <a:pt x="222" y="418"/>
                    </a:lnTo>
                    <a:lnTo>
                      <a:pt x="225" y="427"/>
                    </a:lnTo>
                    <a:lnTo>
                      <a:pt x="225" y="283"/>
                    </a:lnTo>
                    <a:lnTo>
                      <a:pt x="222" y="283"/>
                    </a:lnTo>
                    <a:lnTo>
                      <a:pt x="222" y="251"/>
                    </a:lnTo>
                    <a:lnTo>
                      <a:pt x="234" y="254"/>
                    </a:lnTo>
                    <a:lnTo>
                      <a:pt x="238" y="283"/>
                    </a:lnTo>
                    <a:lnTo>
                      <a:pt x="242" y="283"/>
                    </a:lnTo>
                    <a:lnTo>
                      <a:pt x="251" y="207"/>
                    </a:lnTo>
                    <a:lnTo>
                      <a:pt x="254" y="207"/>
                    </a:lnTo>
                    <a:lnTo>
                      <a:pt x="254" y="196"/>
                    </a:lnTo>
                    <a:lnTo>
                      <a:pt x="258" y="196"/>
                    </a:lnTo>
                    <a:lnTo>
                      <a:pt x="258" y="180"/>
                    </a:lnTo>
                    <a:lnTo>
                      <a:pt x="262" y="180"/>
                    </a:lnTo>
                    <a:lnTo>
                      <a:pt x="262" y="169"/>
                    </a:lnTo>
                    <a:lnTo>
                      <a:pt x="258" y="156"/>
                    </a:lnTo>
                    <a:lnTo>
                      <a:pt x="253" y="143"/>
                    </a:lnTo>
                    <a:lnTo>
                      <a:pt x="251" y="131"/>
                    </a:lnTo>
                    <a:lnTo>
                      <a:pt x="254" y="132"/>
                    </a:lnTo>
                    <a:lnTo>
                      <a:pt x="258" y="132"/>
                    </a:lnTo>
                    <a:lnTo>
                      <a:pt x="260" y="134"/>
                    </a:lnTo>
                    <a:lnTo>
                      <a:pt x="260" y="136"/>
                    </a:lnTo>
                    <a:lnTo>
                      <a:pt x="262" y="138"/>
                    </a:lnTo>
                    <a:lnTo>
                      <a:pt x="262" y="143"/>
                    </a:lnTo>
                    <a:lnTo>
                      <a:pt x="269" y="154"/>
                    </a:lnTo>
                    <a:lnTo>
                      <a:pt x="273" y="171"/>
                    </a:lnTo>
                    <a:lnTo>
                      <a:pt x="274" y="185"/>
                    </a:lnTo>
                    <a:lnTo>
                      <a:pt x="276" y="200"/>
                    </a:lnTo>
                    <a:lnTo>
                      <a:pt x="282" y="211"/>
                    </a:lnTo>
                    <a:lnTo>
                      <a:pt x="282" y="203"/>
                    </a:lnTo>
                    <a:lnTo>
                      <a:pt x="285" y="192"/>
                    </a:lnTo>
                    <a:lnTo>
                      <a:pt x="285" y="180"/>
                    </a:lnTo>
                    <a:lnTo>
                      <a:pt x="282" y="167"/>
                    </a:lnTo>
                    <a:lnTo>
                      <a:pt x="294" y="167"/>
                    </a:lnTo>
                    <a:lnTo>
                      <a:pt x="294" y="151"/>
                    </a:lnTo>
                    <a:lnTo>
                      <a:pt x="305" y="151"/>
                    </a:lnTo>
                    <a:lnTo>
                      <a:pt x="302" y="200"/>
                    </a:lnTo>
                    <a:lnTo>
                      <a:pt x="311" y="203"/>
                    </a:lnTo>
                    <a:lnTo>
                      <a:pt x="311" y="220"/>
                    </a:lnTo>
                    <a:lnTo>
                      <a:pt x="314" y="220"/>
                    </a:lnTo>
                    <a:lnTo>
                      <a:pt x="318" y="236"/>
                    </a:lnTo>
                    <a:lnTo>
                      <a:pt x="322" y="236"/>
                    </a:lnTo>
                    <a:lnTo>
                      <a:pt x="331" y="271"/>
                    </a:lnTo>
                    <a:lnTo>
                      <a:pt x="338" y="271"/>
                    </a:lnTo>
                    <a:lnTo>
                      <a:pt x="342" y="307"/>
                    </a:lnTo>
                    <a:lnTo>
                      <a:pt x="345" y="307"/>
                    </a:lnTo>
                    <a:lnTo>
                      <a:pt x="345" y="303"/>
                    </a:lnTo>
                    <a:lnTo>
                      <a:pt x="354" y="289"/>
                    </a:lnTo>
                    <a:lnTo>
                      <a:pt x="356" y="269"/>
                    </a:lnTo>
                    <a:lnTo>
                      <a:pt x="356" y="245"/>
                    </a:lnTo>
                    <a:lnTo>
                      <a:pt x="354" y="221"/>
                    </a:lnTo>
                    <a:lnTo>
                      <a:pt x="353" y="198"/>
                    </a:lnTo>
                    <a:lnTo>
                      <a:pt x="351" y="180"/>
                    </a:lnTo>
                    <a:lnTo>
                      <a:pt x="354" y="180"/>
                    </a:lnTo>
                    <a:lnTo>
                      <a:pt x="354" y="183"/>
                    </a:lnTo>
                    <a:lnTo>
                      <a:pt x="356" y="185"/>
                    </a:lnTo>
                    <a:lnTo>
                      <a:pt x="356" y="185"/>
                    </a:lnTo>
                    <a:lnTo>
                      <a:pt x="356" y="183"/>
                    </a:lnTo>
                    <a:lnTo>
                      <a:pt x="358" y="181"/>
                    </a:lnTo>
                    <a:lnTo>
                      <a:pt x="358" y="178"/>
                    </a:lnTo>
                    <a:lnTo>
                      <a:pt x="358" y="176"/>
                    </a:lnTo>
                    <a:lnTo>
                      <a:pt x="358" y="176"/>
                    </a:lnTo>
                    <a:lnTo>
                      <a:pt x="354" y="176"/>
                    </a:lnTo>
                    <a:lnTo>
                      <a:pt x="345" y="123"/>
                    </a:lnTo>
                    <a:lnTo>
                      <a:pt x="342" y="123"/>
                    </a:lnTo>
                    <a:lnTo>
                      <a:pt x="342" y="100"/>
                    </a:lnTo>
                    <a:lnTo>
                      <a:pt x="338" y="100"/>
                    </a:lnTo>
                    <a:lnTo>
                      <a:pt x="334" y="80"/>
                    </a:lnTo>
                    <a:lnTo>
                      <a:pt x="345" y="80"/>
                    </a:lnTo>
                    <a:lnTo>
                      <a:pt x="351" y="112"/>
                    </a:lnTo>
                    <a:lnTo>
                      <a:pt x="360" y="145"/>
                    </a:lnTo>
                    <a:lnTo>
                      <a:pt x="371" y="176"/>
                    </a:lnTo>
                    <a:lnTo>
                      <a:pt x="378" y="240"/>
                    </a:lnTo>
                    <a:lnTo>
                      <a:pt x="382" y="240"/>
                    </a:lnTo>
                    <a:lnTo>
                      <a:pt x="382" y="236"/>
                    </a:lnTo>
                    <a:lnTo>
                      <a:pt x="389" y="227"/>
                    </a:lnTo>
                    <a:lnTo>
                      <a:pt x="391" y="218"/>
                    </a:lnTo>
                    <a:lnTo>
                      <a:pt x="391" y="207"/>
                    </a:lnTo>
                    <a:lnTo>
                      <a:pt x="394" y="196"/>
                    </a:lnTo>
                    <a:lnTo>
                      <a:pt x="405" y="156"/>
                    </a:lnTo>
                    <a:lnTo>
                      <a:pt x="414" y="114"/>
                    </a:lnTo>
                    <a:lnTo>
                      <a:pt x="422" y="114"/>
                    </a:lnTo>
                    <a:lnTo>
                      <a:pt x="420" y="143"/>
                    </a:lnTo>
                    <a:lnTo>
                      <a:pt x="413" y="169"/>
                    </a:lnTo>
                    <a:lnTo>
                      <a:pt x="407" y="194"/>
                    </a:lnTo>
                    <a:lnTo>
                      <a:pt x="402" y="220"/>
                    </a:lnTo>
                    <a:lnTo>
                      <a:pt x="405" y="220"/>
                    </a:lnTo>
                    <a:lnTo>
                      <a:pt x="405" y="211"/>
                    </a:lnTo>
                    <a:lnTo>
                      <a:pt x="413" y="198"/>
                    </a:lnTo>
                    <a:lnTo>
                      <a:pt x="420" y="178"/>
                    </a:lnTo>
                    <a:lnTo>
                      <a:pt x="423" y="154"/>
                    </a:lnTo>
                    <a:lnTo>
                      <a:pt x="429" y="132"/>
                    </a:lnTo>
                    <a:lnTo>
                      <a:pt x="434" y="114"/>
                    </a:lnTo>
                    <a:lnTo>
                      <a:pt x="438" y="114"/>
                    </a:lnTo>
                    <a:lnTo>
                      <a:pt x="438" y="140"/>
                    </a:lnTo>
                    <a:lnTo>
                      <a:pt x="434" y="140"/>
                    </a:lnTo>
                    <a:lnTo>
                      <a:pt x="434" y="160"/>
                    </a:lnTo>
                    <a:lnTo>
                      <a:pt x="431" y="160"/>
                    </a:lnTo>
                    <a:lnTo>
                      <a:pt x="423" y="189"/>
                    </a:lnTo>
                    <a:lnTo>
                      <a:pt x="423" y="220"/>
                    </a:lnTo>
                    <a:lnTo>
                      <a:pt x="425" y="252"/>
                    </a:lnTo>
                    <a:lnTo>
                      <a:pt x="425" y="287"/>
                    </a:lnTo>
                    <a:lnTo>
                      <a:pt x="434" y="287"/>
                    </a:lnTo>
                    <a:lnTo>
                      <a:pt x="434" y="311"/>
                    </a:lnTo>
                    <a:lnTo>
                      <a:pt x="438" y="311"/>
                    </a:lnTo>
                    <a:lnTo>
                      <a:pt x="438" y="307"/>
                    </a:lnTo>
                    <a:lnTo>
                      <a:pt x="442" y="307"/>
                    </a:lnTo>
                    <a:lnTo>
                      <a:pt x="451" y="260"/>
                    </a:lnTo>
                    <a:lnTo>
                      <a:pt x="454" y="260"/>
                    </a:lnTo>
                    <a:lnTo>
                      <a:pt x="454" y="243"/>
                    </a:lnTo>
                    <a:lnTo>
                      <a:pt x="458" y="243"/>
                    </a:lnTo>
                    <a:lnTo>
                      <a:pt x="458" y="223"/>
                    </a:lnTo>
                    <a:lnTo>
                      <a:pt x="462" y="223"/>
                    </a:lnTo>
                    <a:lnTo>
                      <a:pt x="462" y="211"/>
                    </a:lnTo>
                    <a:lnTo>
                      <a:pt x="465" y="211"/>
                    </a:lnTo>
                    <a:lnTo>
                      <a:pt x="465" y="196"/>
                    </a:lnTo>
                    <a:lnTo>
                      <a:pt x="471" y="196"/>
                    </a:lnTo>
                    <a:lnTo>
                      <a:pt x="471" y="176"/>
                    </a:lnTo>
                    <a:lnTo>
                      <a:pt x="476" y="156"/>
                    </a:lnTo>
                    <a:lnTo>
                      <a:pt x="480" y="138"/>
                    </a:lnTo>
                    <a:lnTo>
                      <a:pt x="482" y="114"/>
                    </a:lnTo>
                    <a:lnTo>
                      <a:pt x="494" y="114"/>
                    </a:lnTo>
                    <a:lnTo>
                      <a:pt x="494" y="120"/>
                    </a:lnTo>
                    <a:lnTo>
                      <a:pt x="491" y="120"/>
                    </a:lnTo>
                    <a:lnTo>
                      <a:pt x="491" y="143"/>
                    </a:lnTo>
                    <a:lnTo>
                      <a:pt x="485" y="143"/>
                    </a:lnTo>
                    <a:lnTo>
                      <a:pt x="474" y="211"/>
                    </a:lnTo>
                    <a:lnTo>
                      <a:pt x="478" y="211"/>
                    </a:lnTo>
                    <a:lnTo>
                      <a:pt x="494" y="154"/>
                    </a:lnTo>
                    <a:lnTo>
                      <a:pt x="502" y="154"/>
                    </a:lnTo>
                    <a:lnTo>
                      <a:pt x="498" y="176"/>
                    </a:lnTo>
                    <a:lnTo>
                      <a:pt x="491" y="194"/>
                    </a:lnTo>
                    <a:lnTo>
                      <a:pt x="485" y="214"/>
                    </a:lnTo>
                    <a:lnTo>
                      <a:pt x="494" y="214"/>
                    </a:lnTo>
                    <a:lnTo>
                      <a:pt x="494" y="231"/>
                    </a:lnTo>
                    <a:lnTo>
                      <a:pt x="498" y="231"/>
                    </a:lnTo>
                    <a:lnTo>
                      <a:pt x="500" y="216"/>
                    </a:lnTo>
                    <a:lnTo>
                      <a:pt x="505" y="203"/>
                    </a:lnTo>
                    <a:lnTo>
                      <a:pt x="511" y="191"/>
                    </a:lnTo>
                    <a:lnTo>
                      <a:pt x="511" y="171"/>
                    </a:lnTo>
                    <a:lnTo>
                      <a:pt x="514" y="171"/>
                    </a:lnTo>
                    <a:lnTo>
                      <a:pt x="516" y="169"/>
                    </a:lnTo>
                    <a:lnTo>
                      <a:pt x="516" y="169"/>
                    </a:lnTo>
                    <a:lnTo>
                      <a:pt x="516" y="169"/>
                    </a:lnTo>
                    <a:lnTo>
                      <a:pt x="518" y="169"/>
                    </a:lnTo>
                    <a:lnTo>
                      <a:pt x="520" y="169"/>
                    </a:lnTo>
                    <a:lnTo>
                      <a:pt x="522" y="167"/>
                    </a:lnTo>
                    <a:lnTo>
                      <a:pt x="522" y="180"/>
                    </a:lnTo>
                    <a:lnTo>
                      <a:pt x="518" y="196"/>
                    </a:lnTo>
                    <a:lnTo>
                      <a:pt x="518" y="211"/>
                    </a:lnTo>
                    <a:lnTo>
                      <a:pt x="518" y="225"/>
                    </a:lnTo>
                    <a:lnTo>
                      <a:pt x="522" y="236"/>
                    </a:lnTo>
                    <a:lnTo>
                      <a:pt x="523" y="212"/>
                    </a:lnTo>
                    <a:lnTo>
                      <a:pt x="529" y="192"/>
                    </a:lnTo>
                    <a:lnTo>
                      <a:pt x="534" y="172"/>
                    </a:lnTo>
                    <a:lnTo>
                      <a:pt x="538" y="151"/>
                    </a:lnTo>
                    <a:lnTo>
                      <a:pt x="551" y="151"/>
                    </a:lnTo>
                    <a:lnTo>
                      <a:pt x="545" y="189"/>
                    </a:lnTo>
                    <a:lnTo>
                      <a:pt x="542" y="229"/>
                    </a:lnTo>
                    <a:lnTo>
                      <a:pt x="538" y="271"/>
                    </a:lnTo>
                    <a:lnTo>
                      <a:pt x="540" y="311"/>
                    </a:lnTo>
                    <a:lnTo>
                      <a:pt x="545" y="347"/>
                    </a:lnTo>
                    <a:lnTo>
                      <a:pt x="547" y="360"/>
                    </a:lnTo>
                    <a:lnTo>
                      <a:pt x="549" y="374"/>
                    </a:lnTo>
                    <a:lnTo>
                      <a:pt x="549" y="389"/>
                    </a:lnTo>
                    <a:lnTo>
                      <a:pt x="549" y="401"/>
                    </a:lnTo>
                    <a:lnTo>
                      <a:pt x="554" y="411"/>
                    </a:lnTo>
                    <a:lnTo>
                      <a:pt x="554" y="311"/>
                    </a:lnTo>
                    <a:lnTo>
                      <a:pt x="558" y="311"/>
                    </a:lnTo>
                    <a:lnTo>
                      <a:pt x="560" y="294"/>
                    </a:lnTo>
                    <a:lnTo>
                      <a:pt x="560" y="276"/>
                    </a:lnTo>
                    <a:lnTo>
                      <a:pt x="558" y="263"/>
                    </a:lnTo>
                    <a:lnTo>
                      <a:pt x="565" y="263"/>
                    </a:lnTo>
                    <a:lnTo>
                      <a:pt x="565" y="247"/>
                    </a:lnTo>
                    <a:lnTo>
                      <a:pt x="578" y="247"/>
                    </a:lnTo>
                    <a:lnTo>
                      <a:pt x="574" y="271"/>
                    </a:lnTo>
                    <a:lnTo>
                      <a:pt x="571" y="271"/>
                    </a:lnTo>
                    <a:lnTo>
                      <a:pt x="571" y="281"/>
                    </a:lnTo>
                    <a:lnTo>
                      <a:pt x="573" y="296"/>
                    </a:lnTo>
                    <a:lnTo>
                      <a:pt x="576" y="314"/>
                    </a:lnTo>
                    <a:lnTo>
                      <a:pt x="580" y="331"/>
                    </a:lnTo>
                    <a:lnTo>
                      <a:pt x="583" y="345"/>
                    </a:lnTo>
                    <a:lnTo>
                      <a:pt x="585" y="351"/>
                    </a:lnTo>
                    <a:lnTo>
                      <a:pt x="589" y="311"/>
                    </a:lnTo>
                    <a:lnTo>
                      <a:pt x="593" y="271"/>
                    </a:lnTo>
                    <a:lnTo>
                      <a:pt x="594" y="227"/>
                    </a:lnTo>
                    <a:lnTo>
                      <a:pt x="594" y="191"/>
                    </a:lnTo>
                    <a:lnTo>
                      <a:pt x="591" y="191"/>
                    </a:lnTo>
                    <a:lnTo>
                      <a:pt x="591" y="163"/>
                    </a:lnTo>
                    <a:lnTo>
                      <a:pt x="585" y="163"/>
                    </a:lnTo>
                    <a:lnTo>
                      <a:pt x="585" y="136"/>
                    </a:lnTo>
                    <a:lnTo>
                      <a:pt x="578" y="103"/>
                    </a:lnTo>
                    <a:lnTo>
                      <a:pt x="571" y="71"/>
                    </a:lnTo>
                    <a:lnTo>
                      <a:pt x="582" y="76"/>
                    </a:lnTo>
                    <a:lnTo>
                      <a:pt x="605" y="207"/>
                    </a:lnTo>
                    <a:lnTo>
                      <a:pt x="607" y="221"/>
                    </a:lnTo>
                    <a:lnTo>
                      <a:pt x="605" y="238"/>
                    </a:lnTo>
                    <a:lnTo>
                      <a:pt x="605" y="252"/>
                    </a:lnTo>
                    <a:lnTo>
                      <a:pt x="611" y="263"/>
                    </a:lnTo>
                    <a:lnTo>
                      <a:pt x="638" y="103"/>
                    </a:lnTo>
                    <a:lnTo>
                      <a:pt x="645" y="103"/>
                    </a:lnTo>
                    <a:lnTo>
                      <a:pt x="631" y="211"/>
                    </a:lnTo>
                    <a:lnTo>
                      <a:pt x="634" y="211"/>
                    </a:lnTo>
                    <a:lnTo>
                      <a:pt x="638" y="183"/>
                    </a:lnTo>
                    <a:lnTo>
                      <a:pt x="651" y="183"/>
                    </a:lnTo>
                    <a:lnTo>
                      <a:pt x="651" y="214"/>
                    </a:lnTo>
                    <a:lnTo>
                      <a:pt x="653" y="245"/>
                    </a:lnTo>
                    <a:lnTo>
                      <a:pt x="658" y="271"/>
                    </a:lnTo>
                    <a:lnTo>
                      <a:pt x="654" y="283"/>
                    </a:lnTo>
                    <a:lnTo>
                      <a:pt x="662" y="283"/>
                    </a:lnTo>
                    <a:lnTo>
                      <a:pt x="665" y="311"/>
                    </a:lnTo>
                    <a:lnTo>
                      <a:pt x="671" y="311"/>
                    </a:lnTo>
                    <a:lnTo>
                      <a:pt x="671" y="307"/>
                    </a:lnTo>
                    <a:lnTo>
                      <a:pt x="705" y="200"/>
                    </a:lnTo>
                    <a:lnTo>
                      <a:pt x="705" y="183"/>
                    </a:lnTo>
                    <a:lnTo>
                      <a:pt x="711" y="183"/>
                    </a:lnTo>
                    <a:lnTo>
                      <a:pt x="714" y="154"/>
                    </a:lnTo>
                    <a:lnTo>
                      <a:pt x="718" y="154"/>
                    </a:lnTo>
                    <a:lnTo>
                      <a:pt x="720" y="154"/>
                    </a:lnTo>
                    <a:lnTo>
                      <a:pt x="720" y="152"/>
                    </a:lnTo>
                    <a:lnTo>
                      <a:pt x="720" y="152"/>
                    </a:lnTo>
                    <a:lnTo>
                      <a:pt x="722" y="152"/>
                    </a:lnTo>
                    <a:lnTo>
                      <a:pt x="723" y="152"/>
                    </a:lnTo>
                    <a:lnTo>
                      <a:pt x="725" y="151"/>
                    </a:lnTo>
                    <a:lnTo>
                      <a:pt x="714" y="207"/>
                    </a:lnTo>
                    <a:lnTo>
                      <a:pt x="722" y="207"/>
                    </a:lnTo>
                    <a:lnTo>
                      <a:pt x="723" y="223"/>
                    </a:lnTo>
                    <a:lnTo>
                      <a:pt x="729" y="236"/>
                    </a:lnTo>
                    <a:lnTo>
                      <a:pt x="734" y="247"/>
                    </a:lnTo>
                    <a:lnTo>
                      <a:pt x="734" y="267"/>
                    </a:lnTo>
                    <a:lnTo>
                      <a:pt x="738" y="267"/>
                    </a:lnTo>
                    <a:lnTo>
                      <a:pt x="738" y="280"/>
                    </a:lnTo>
                    <a:lnTo>
                      <a:pt x="742" y="280"/>
                    </a:lnTo>
                    <a:lnTo>
                      <a:pt x="745" y="323"/>
                    </a:lnTo>
                    <a:lnTo>
                      <a:pt x="751" y="323"/>
                    </a:lnTo>
                    <a:lnTo>
                      <a:pt x="753" y="338"/>
                    </a:lnTo>
                    <a:lnTo>
                      <a:pt x="753" y="352"/>
                    </a:lnTo>
                    <a:lnTo>
                      <a:pt x="753" y="365"/>
                    </a:lnTo>
                    <a:lnTo>
                      <a:pt x="758" y="374"/>
                    </a:lnTo>
                    <a:lnTo>
                      <a:pt x="758" y="367"/>
                    </a:lnTo>
                    <a:lnTo>
                      <a:pt x="765" y="358"/>
                    </a:lnTo>
                    <a:lnTo>
                      <a:pt x="767" y="343"/>
                    </a:lnTo>
                    <a:lnTo>
                      <a:pt x="765" y="327"/>
                    </a:lnTo>
                    <a:lnTo>
                      <a:pt x="762" y="327"/>
                    </a:lnTo>
                    <a:lnTo>
                      <a:pt x="762" y="300"/>
                    </a:lnTo>
                    <a:lnTo>
                      <a:pt x="758" y="300"/>
                    </a:lnTo>
                    <a:lnTo>
                      <a:pt x="758" y="280"/>
                    </a:lnTo>
                    <a:lnTo>
                      <a:pt x="754" y="280"/>
                    </a:lnTo>
                    <a:lnTo>
                      <a:pt x="754" y="271"/>
                    </a:lnTo>
                    <a:lnTo>
                      <a:pt x="751" y="271"/>
                    </a:lnTo>
                    <a:lnTo>
                      <a:pt x="749" y="269"/>
                    </a:lnTo>
                    <a:lnTo>
                      <a:pt x="749" y="269"/>
                    </a:lnTo>
                    <a:lnTo>
                      <a:pt x="751" y="269"/>
                    </a:lnTo>
                    <a:lnTo>
                      <a:pt x="751" y="269"/>
                    </a:lnTo>
                    <a:lnTo>
                      <a:pt x="753" y="269"/>
                    </a:lnTo>
                    <a:lnTo>
                      <a:pt x="754" y="267"/>
                    </a:lnTo>
                    <a:lnTo>
                      <a:pt x="756" y="265"/>
                    </a:lnTo>
                    <a:lnTo>
                      <a:pt x="756" y="265"/>
                    </a:lnTo>
                    <a:lnTo>
                      <a:pt x="756" y="265"/>
                    </a:lnTo>
                    <a:lnTo>
                      <a:pt x="758" y="265"/>
                    </a:lnTo>
                    <a:lnTo>
                      <a:pt x="760" y="263"/>
                    </a:lnTo>
                    <a:lnTo>
                      <a:pt x="762" y="263"/>
                    </a:lnTo>
                    <a:lnTo>
                      <a:pt x="762" y="274"/>
                    </a:lnTo>
                    <a:lnTo>
                      <a:pt x="765" y="274"/>
                    </a:lnTo>
                    <a:lnTo>
                      <a:pt x="765" y="260"/>
                    </a:lnTo>
                    <a:lnTo>
                      <a:pt x="778" y="260"/>
                    </a:lnTo>
                    <a:lnTo>
                      <a:pt x="780" y="280"/>
                    </a:lnTo>
                    <a:lnTo>
                      <a:pt x="785" y="298"/>
                    </a:lnTo>
                    <a:lnTo>
                      <a:pt x="791" y="314"/>
                    </a:lnTo>
                    <a:lnTo>
                      <a:pt x="791" y="347"/>
                    </a:lnTo>
                    <a:lnTo>
                      <a:pt x="796" y="385"/>
                    </a:lnTo>
                    <a:lnTo>
                      <a:pt x="798" y="431"/>
                    </a:lnTo>
                    <a:lnTo>
                      <a:pt x="798" y="441"/>
                    </a:lnTo>
                    <a:lnTo>
                      <a:pt x="800" y="449"/>
                    </a:lnTo>
                    <a:lnTo>
                      <a:pt x="800" y="454"/>
                    </a:lnTo>
                    <a:lnTo>
                      <a:pt x="798" y="463"/>
                    </a:lnTo>
                    <a:lnTo>
                      <a:pt x="811" y="463"/>
                    </a:lnTo>
                    <a:lnTo>
                      <a:pt x="814" y="314"/>
                    </a:lnTo>
                    <a:lnTo>
                      <a:pt x="809" y="300"/>
                    </a:lnTo>
                    <a:lnTo>
                      <a:pt x="803" y="283"/>
                    </a:lnTo>
                    <a:lnTo>
                      <a:pt x="802" y="263"/>
                    </a:lnTo>
                    <a:lnTo>
                      <a:pt x="805" y="263"/>
                    </a:lnTo>
                    <a:lnTo>
                      <a:pt x="807" y="267"/>
                    </a:lnTo>
                    <a:lnTo>
                      <a:pt x="807" y="267"/>
                    </a:lnTo>
                    <a:lnTo>
                      <a:pt x="807" y="269"/>
                    </a:lnTo>
                    <a:lnTo>
                      <a:pt x="807" y="269"/>
                    </a:lnTo>
                    <a:lnTo>
                      <a:pt x="809" y="269"/>
                    </a:lnTo>
                    <a:lnTo>
                      <a:pt x="811" y="271"/>
                    </a:lnTo>
                    <a:lnTo>
                      <a:pt x="811" y="260"/>
                    </a:lnTo>
                    <a:lnTo>
                      <a:pt x="805" y="247"/>
                    </a:lnTo>
                    <a:lnTo>
                      <a:pt x="803" y="232"/>
                    </a:lnTo>
                    <a:lnTo>
                      <a:pt x="802" y="220"/>
                    </a:lnTo>
                    <a:lnTo>
                      <a:pt x="782" y="163"/>
                    </a:lnTo>
                    <a:lnTo>
                      <a:pt x="785" y="163"/>
                    </a:lnTo>
                    <a:lnTo>
                      <a:pt x="785" y="160"/>
                    </a:lnTo>
                    <a:lnTo>
                      <a:pt x="791" y="160"/>
                    </a:lnTo>
                    <a:lnTo>
                      <a:pt x="791" y="163"/>
                    </a:lnTo>
                    <a:lnTo>
                      <a:pt x="796" y="174"/>
                    </a:lnTo>
                    <a:lnTo>
                      <a:pt x="800" y="185"/>
                    </a:lnTo>
                    <a:lnTo>
                      <a:pt x="802" y="200"/>
                    </a:lnTo>
                    <a:lnTo>
                      <a:pt x="805" y="200"/>
                    </a:lnTo>
                    <a:lnTo>
                      <a:pt x="805" y="220"/>
                    </a:lnTo>
                    <a:lnTo>
                      <a:pt x="811" y="220"/>
                    </a:lnTo>
                    <a:lnTo>
                      <a:pt x="811" y="231"/>
                    </a:lnTo>
                    <a:lnTo>
                      <a:pt x="814" y="231"/>
                    </a:lnTo>
                    <a:lnTo>
                      <a:pt x="814" y="254"/>
                    </a:lnTo>
                    <a:lnTo>
                      <a:pt x="818" y="254"/>
                    </a:lnTo>
                    <a:lnTo>
                      <a:pt x="818" y="271"/>
                    </a:lnTo>
                    <a:lnTo>
                      <a:pt x="823" y="291"/>
                    </a:lnTo>
                    <a:lnTo>
                      <a:pt x="831" y="311"/>
                    </a:lnTo>
                    <a:lnTo>
                      <a:pt x="834" y="311"/>
                    </a:lnTo>
                    <a:lnTo>
                      <a:pt x="834" y="267"/>
                    </a:lnTo>
                    <a:lnTo>
                      <a:pt x="831" y="267"/>
                    </a:lnTo>
                    <a:lnTo>
                      <a:pt x="831" y="243"/>
                    </a:lnTo>
                    <a:lnTo>
                      <a:pt x="825" y="243"/>
                    </a:lnTo>
                    <a:lnTo>
                      <a:pt x="822" y="220"/>
                    </a:lnTo>
                    <a:lnTo>
                      <a:pt x="814" y="214"/>
                    </a:lnTo>
                    <a:lnTo>
                      <a:pt x="811" y="200"/>
                    </a:lnTo>
                    <a:lnTo>
                      <a:pt x="818" y="203"/>
                    </a:lnTo>
                    <a:lnTo>
                      <a:pt x="805" y="163"/>
                    </a:lnTo>
                    <a:lnTo>
                      <a:pt x="814" y="163"/>
                    </a:lnTo>
                    <a:lnTo>
                      <a:pt x="865" y="314"/>
                    </a:lnTo>
                    <a:lnTo>
                      <a:pt x="865" y="311"/>
                    </a:lnTo>
                    <a:lnTo>
                      <a:pt x="869" y="309"/>
                    </a:lnTo>
                    <a:lnTo>
                      <a:pt x="869" y="307"/>
                    </a:lnTo>
                    <a:lnTo>
                      <a:pt x="869" y="305"/>
                    </a:lnTo>
                    <a:lnTo>
                      <a:pt x="869" y="305"/>
                    </a:lnTo>
                    <a:lnTo>
                      <a:pt x="869" y="303"/>
                    </a:lnTo>
                    <a:lnTo>
                      <a:pt x="869" y="301"/>
                    </a:lnTo>
                    <a:lnTo>
                      <a:pt x="871" y="300"/>
                    </a:lnTo>
                    <a:lnTo>
                      <a:pt x="874" y="300"/>
                    </a:lnTo>
                    <a:lnTo>
                      <a:pt x="874" y="303"/>
                    </a:lnTo>
                    <a:lnTo>
                      <a:pt x="876" y="301"/>
                    </a:lnTo>
                    <a:lnTo>
                      <a:pt x="876" y="301"/>
                    </a:lnTo>
                    <a:lnTo>
                      <a:pt x="876" y="300"/>
                    </a:lnTo>
                    <a:lnTo>
                      <a:pt x="876" y="300"/>
                    </a:lnTo>
                    <a:lnTo>
                      <a:pt x="878" y="298"/>
                    </a:lnTo>
                    <a:lnTo>
                      <a:pt x="878" y="296"/>
                    </a:lnTo>
                    <a:lnTo>
                      <a:pt x="871" y="296"/>
                    </a:lnTo>
                    <a:lnTo>
                      <a:pt x="865" y="263"/>
                    </a:lnTo>
                    <a:lnTo>
                      <a:pt x="874" y="263"/>
                    </a:lnTo>
                    <a:lnTo>
                      <a:pt x="874" y="254"/>
                    </a:lnTo>
                    <a:lnTo>
                      <a:pt x="882" y="254"/>
                    </a:lnTo>
                    <a:lnTo>
                      <a:pt x="882" y="271"/>
                    </a:lnTo>
                    <a:lnTo>
                      <a:pt x="880" y="281"/>
                    </a:lnTo>
                    <a:lnTo>
                      <a:pt x="882" y="291"/>
                    </a:lnTo>
                    <a:lnTo>
                      <a:pt x="885" y="291"/>
                    </a:lnTo>
                    <a:lnTo>
                      <a:pt x="891" y="236"/>
                    </a:lnTo>
                    <a:lnTo>
                      <a:pt x="898" y="231"/>
                    </a:lnTo>
                    <a:lnTo>
                      <a:pt x="898" y="220"/>
                    </a:lnTo>
                    <a:lnTo>
                      <a:pt x="902" y="220"/>
                    </a:lnTo>
                    <a:lnTo>
                      <a:pt x="902" y="214"/>
                    </a:lnTo>
                    <a:lnTo>
                      <a:pt x="898" y="214"/>
                    </a:lnTo>
                    <a:lnTo>
                      <a:pt x="898" y="163"/>
                    </a:lnTo>
                    <a:lnTo>
                      <a:pt x="894" y="163"/>
                    </a:lnTo>
                    <a:lnTo>
                      <a:pt x="894" y="160"/>
                    </a:lnTo>
                    <a:lnTo>
                      <a:pt x="898" y="160"/>
                    </a:lnTo>
                    <a:lnTo>
                      <a:pt x="898" y="154"/>
                    </a:lnTo>
                    <a:lnTo>
                      <a:pt x="894" y="154"/>
                    </a:lnTo>
                    <a:lnTo>
                      <a:pt x="894" y="152"/>
                    </a:lnTo>
                    <a:lnTo>
                      <a:pt x="896" y="149"/>
                    </a:lnTo>
                    <a:lnTo>
                      <a:pt x="898" y="147"/>
                    </a:lnTo>
                    <a:lnTo>
                      <a:pt x="898" y="147"/>
                    </a:lnTo>
                    <a:lnTo>
                      <a:pt x="894" y="140"/>
                    </a:lnTo>
                    <a:lnTo>
                      <a:pt x="894" y="136"/>
                    </a:lnTo>
                    <a:lnTo>
                      <a:pt x="898" y="136"/>
                    </a:lnTo>
                    <a:lnTo>
                      <a:pt x="898" y="131"/>
                    </a:lnTo>
                    <a:lnTo>
                      <a:pt x="894" y="131"/>
                    </a:lnTo>
                    <a:lnTo>
                      <a:pt x="898" y="107"/>
                    </a:lnTo>
                    <a:lnTo>
                      <a:pt x="905" y="107"/>
                    </a:lnTo>
                    <a:lnTo>
                      <a:pt x="905" y="167"/>
                    </a:lnTo>
                    <a:lnTo>
                      <a:pt x="914" y="167"/>
                    </a:lnTo>
                    <a:lnTo>
                      <a:pt x="922" y="311"/>
                    </a:lnTo>
                    <a:lnTo>
                      <a:pt x="925" y="311"/>
                    </a:lnTo>
                    <a:lnTo>
                      <a:pt x="927" y="325"/>
                    </a:lnTo>
                    <a:lnTo>
                      <a:pt x="927" y="341"/>
                    </a:lnTo>
                    <a:lnTo>
                      <a:pt x="929" y="356"/>
                    </a:lnTo>
                    <a:lnTo>
                      <a:pt x="934" y="367"/>
                    </a:lnTo>
                    <a:lnTo>
                      <a:pt x="931" y="323"/>
                    </a:lnTo>
                    <a:lnTo>
                      <a:pt x="934" y="323"/>
                    </a:lnTo>
                    <a:lnTo>
                      <a:pt x="938" y="329"/>
                    </a:lnTo>
                    <a:lnTo>
                      <a:pt x="942" y="332"/>
                    </a:lnTo>
                    <a:lnTo>
                      <a:pt x="945" y="334"/>
                    </a:lnTo>
                    <a:lnTo>
                      <a:pt x="945" y="296"/>
                    </a:lnTo>
                    <a:lnTo>
                      <a:pt x="938" y="296"/>
                    </a:lnTo>
                    <a:lnTo>
                      <a:pt x="938" y="287"/>
                    </a:lnTo>
                    <a:lnTo>
                      <a:pt x="945" y="287"/>
                    </a:lnTo>
                    <a:lnTo>
                      <a:pt x="942" y="107"/>
                    </a:lnTo>
                    <a:lnTo>
                      <a:pt x="954" y="107"/>
                    </a:lnTo>
                    <a:lnTo>
                      <a:pt x="954" y="111"/>
                    </a:lnTo>
                    <a:lnTo>
                      <a:pt x="951" y="121"/>
                    </a:lnTo>
                    <a:lnTo>
                      <a:pt x="949" y="138"/>
                    </a:lnTo>
                    <a:lnTo>
                      <a:pt x="949" y="156"/>
                    </a:lnTo>
                    <a:lnTo>
                      <a:pt x="951" y="171"/>
                    </a:lnTo>
                    <a:lnTo>
                      <a:pt x="962" y="287"/>
                    </a:lnTo>
                    <a:lnTo>
                      <a:pt x="967" y="287"/>
                    </a:lnTo>
                    <a:lnTo>
                      <a:pt x="971" y="289"/>
                    </a:lnTo>
                    <a:lnTo>
                      <a:pt x="974" y="289"/>
                    </a:lnTo>
                    <a:lnTo>
                      <a:pt x="978" y="291"/>
                    </a:lnTo>
                    <a:lnTo>
                      <a:pt x="978" y="236"/>
                    </a:lnTo>
                    <a:lnTo>
                      <a:pt x="991" y="236"/>
                    </a:lnTo>
                    <a:lnTo>
                      <a:pt x="993" y="269"/>
                    </a:lnTo>
                    <a:lnTo>
                      <a:pt x="1002" y="300"/>
                    </a:lnTo>
                    <a:lnTo>
                      <a:pt x="1005" y="300"/>
                    </a:lnTo>
                    <a:lnTo>
                      <a:pt x="1005" y="143"/>
                    </a:lnTo>
                    <a:lnTo>
                      <a:pt x="1018" y="147"/>
                    </a:lnTo>
                    <a:lnTo>
                      <a:pt x="1022" y="189"/>
                    </a:lnTo>
                    <a:lnTo>
                      <a:pt x="1031" y="223"/>
                    </a:lnTo>
                    <a:lnTo>
                      <a:pt x="1031" y="254"/>
                    </a:lnTo>
                    <a:lnTo>
                      <a:pt x="1034" y="254"/>
                    </a:lnTo>
                    <a:lnTo>
                      <a:pt x="1038" y="300"/>
                    </a:lnTo>
                    <a:lnTo>
                      <a:pt x="1045" y="303"/>
                    </a:lnTo>
                    <a:lnTo>
                      <a:pt x="1045" y="314"/>
                    </a:lnTo>
                    <a:lnTo>
                      <a:pt x="1049" y="323"/>
                    </a:lnTo>
                    <a:lnTo>
                      <a:pt x="1054" y="329"/>
                    </a:lnTo>
                    <a:lnTo>
                      <a:pt x="1060" y="336"/>
                    </a:lnTo>
                    <a:lnTo>
                      <a:pt x="1065" y="340"/>
                    </a:lnTo>
                    <a:lnTo>
                      <a:pt x="1074" y="343"/>
                    </a:lnTo>
                    <a:lnTo>
                      <a:pt x="1074" y="347"/>
                    </a:lnTo>
                    <a:lnTo>
                      <a:pt x="1076" y="349"/>
                    </a:lnTo>
                    <a:lnTo>
                      <a:pt x="1076" y="351"/>
                    </a:lnTo>
                    <a:lnTo>
                      <a:pt x="1078" y="352"/>
                    </a:lnTo>
                    <a:lnTo>
                      <a:pt x="1080" y="354"/>
                    </a:lnTo>
                    <a:lnTo>
                      <a:pt x="1082" y="356"/>
                    </a:lnTo>
                    <a:lnTo>
                      <a:pt x="1082" y="360"/>
                    </a:lnTo>
                    <a:lnTo>
                      <a:pt x="1085" y="360"/>
                    </a:lnTo>
                    <a:lnTo>
                      <a:pt x="1085" y="351"/>
                    </a:lnTo>
                    <a:lnTo>
                      <a:pt x="1082" y="351"/>
                    </a:lnTo>
                    <a:lnTo>
                      <a:pt x="1082" y="323"/>
                    </a:lnTo>
                    <a:lnTo>
                      <a:pt x="1078" y="323"/>
                    </a:lnTo>
                    <a:lnTo>
                      <a:pt x="1071" y="287"/>
                    </a:lnTo>
                    <a:lnTo>
                      <a:pt x="1065" y="287"/>
                    </a:lnTo>
                    <a:lnTo>
                      <a:pt x="1065" y="274"/>
                    </a:lnTo>
                    <a:lnTo>
                      <a:pt x="1062" y="274"/>
                    </a:lnTo>
                    <a:lnTo>
                      <a:pt x="1060" y="272"/>
                    </a:lnTo>
                    <a:lnTo>
                      <a:pt x="1060" y="269"/>
                    </a:lnTo>
                    <a:lnTo>
                      <a:pt x="1058" y="265"/>
                    </a:lnTo>
                    <a:lnTo>
                      <a:pt x="1058" y="260"/>
                    </a:lnTo>
                    <a:lnTo>
                      <a:pt x="1062" y="260"/>
                    </a:lnTo>
                    <a:lnTo>
                      <a:pt x="1069" y="269"/>
                    </a:lnTo>
                    <a:lnTo>
                      <a:pt x="1074" y="280"/>
                    </a:lnTo>
                    <a:lnTo>
                      <a:pt x="1078" y="291"/>
                    </a:lnTo>
                    <a:lnTo>
                      <a:pt x="1082" y="291"/>
                    </a:lnTo>
                    <a:lnTo>
                      <a:pt x="1074" y="267"/>
                    </a:lnTo>
                    <a:lnTo>
                      <a:pt x="1063" y="243"/>
                    </a:lnTo>
                    <a:lnTo>
                      <a:pt x="1054" y="220"/>
                    </a:lnTo>
                    <a:lnTo>
                      <a:pt x="1058" y="220"/>
                    </a:lnTo>
                    <a:lnTo>
                      <a:pt x="1062" y="221"/>
                    </a:lnTo>
                    <a:lnTo>
                      <a:pt x="1063" y="221"/>
                    </a:lnTo>
                    <a:lnTo>
                      <a:pt x="1063" y="223"/>
                    </a:lnTo>
                    <a:lnTo>
                      <a:pt x="1065" y="227"/>
                    </a:lnTo>
                    <a:lnTo>
                      <a:pt x="1065" y="231"/>
                    </a:lnTo>
                    <a:lnTo>
                      <a:pt x="1076" y="245"/>
                    </a:lnTo>
                    <a:lnTo>
                      <a:pt x="1083" y="263"/>
                    </a:lnTo>
                    <a:lnTo>
                      <a:pt x="1089" y="283"/>
                    </a:lnTo>
                    <a:lnTo>
                      <a:pt x="1094" y="303"/>
                    </a:lnTo>
                    <a:lnTo>
                      <a:pt x="1098" y="303"/>
                    </a:lnTo>
                    <a:lnTo>
                      <a:pt x="1098" y="323"/>
                    </a:lnTo>
                    <a:lnTo>
                      <a:pt x="1102" y="323"/>
                    </a:lnTo>
                    <a:lnTo>
                      <a:pt x="1094" y="240"/>
                    </a:lnTo>
                    <a:lnTo>
                      <a:pt x="1091" y="240"/>
                    </a:lnTo>
                    <a:lnTo>
                      <a:pt x="1091" y="223"/>
                    </a:lnTo>
                    <a:lnTo>
                      <a:pt x="1085" y="223"/>
                    </a:lnTo>
                    <a:lnTo>
                      <a:pt x="1082" y="191"/>
                    </a:lnTo>
                    <a:lnTo>
                      <a:pt x="1078" y="191"/>
                    </a:lnTo>
                    <a:lnTo>
                      <a:pt x="1078" y="183"/>
                    </a:lnTo>
                    <a:lnTo>
                      <a:pt x="1074" y="183"/>
                    </a:lnTo>
                    <a:lnTo>
                      <a:pt x="1074" y="171"/>
                    </a:lnTo>
                    <a:lnTo>
                      <a:pt x="1071" y="171"/>
                    </a:lnTo>
                    <a:lnTo>
                      <a:pt x="1065" y="154"/>
                    </a:lnTo>
                    <a:lnTo>
                      <a:pt x="1062" y="154"/>
                    </a:lnTo>
                    <a:lnTo>
                      <a:pt x="1062" y="143"/>
                    </a:lnTo>
                    <a:lnTo>
                      <a:pt x="1058" y="143"/>
                    </a:lnTo>
                    <a:lnTo>
                      <a:pt x="1051" y="120"/>
                    </a:lnTo>
                    <a:lnTo>
                      <a:pt x="1045" y="120"/>
                    </a:lnTo>
                    <a:lnTo>
                      <a:pt x="1045" y="111"/>
                    </a:lnTo>
                    <a:lnTo>
                      <a:pt x="1038" y="98"/>
                    </a:lnTo>
                    <a:lnTo>
                      <a:pt x="1031" y="85"/>
                    </a:lnTo>
                    <a:lnTo>
                      <a:pt x="1025" y="67"/>
                    </a:lnTo>
                    <a:lnTo>
                      <a:pt x="1038" y="71"/>
                    </a:lnTo>
                    <a:lnTo>
                      <a:pt x="1042" y="89"/>
                    </a:lnTo>
                    <a:lnTo>
                      <a:pt x="1051" y="101"/>
                    </a:lnTo>
                    <a:lnTo>
                      <a:pt x="1058" y="114"/>
                    </a:lnTo>
                    <a:lnTo>
                      <a:pt x="1058" y="123"/>
                    </a:lnTo>
                    <a:lnTo>
                      <a:pt x="1062" y="123"/>
                    </a:lnTo>
                    <a:lnTo>
                      <a:pt x="1062" y="131"/>
                    </a:lnTo>
                    <a:lnTo>
                      <a:pt x="1065" y="131"/>
                    </a:lnTo>
                    <a:lnTo>
                      <a:pt x="1065" y="140"/>
                    </a:lnTo>
                    <a:lnTo>
                      <a:pt x="1071" y="140"/>
                    </a:lnTo>
                    <a:lnTo>
                      <a:pt x="1071" y="147"/>
                    </a:lnTo>
                    <a:lnTo>
                      <a:pt x="1074" y="147"/>
                    </a:lnTo>
                    <a:lnTo>
                      <a:pt x="1082" y="171"/>
                    </a:lnTo>
                    <a:lnTo>
                      <a:pt x="1085" y="171"/>
                    </a:lnTo>
                    <a:lnTo>
                      <a:pt x="1085" y="183"/>
                    </a:lnTo>
                    <a:lnTo>
                      <a:pt x="1091" y="183"/>
                    </a:lnTo>
                    <a:lnTo>
                      <a:pt x="1091" y="191"/>
                    </a:lnTo>
                    <a:lnTo>
                      <a:pt x="1094" y="191"/>
                    </a:lnTo>
                    <a:lnTo>
                      <a:pt x="1102" y="227"/>
                    </a:lnTo>
                    <a:lnTo>
                      <a:pt x="1105" y="227"/>
                    </a:lnTo>
                    <a:lnTo>
                      <a:pt x="1105" y="236"/>
                    </a:lnTo>
                    <a:lnTo>
                      <a:pt x="1111" y="236"/>
                    </a:lnTo>
                    <a:lnTo>
                      <a:pt x="1111" y="254"/>
                    </a:lnTo>
                    <a:lnTo>
                      <a:pt x="1114" y="254"/>
                    </a:lnTo>
                    <a:lnTo>
                      <a:pt x="1116" y="218"/>
                    </a:lnTo>
                    <a:lnTo>
                      <a:pt x="1118" y="178"/>
                    </a:lnTo>
                    <a:lnTo>
                      <a:pt x="1114" y="140"/>
                    </a:lnTo>
                    <a:lnTo>
                      <a:pt x="1105" y="103"/>
                    </a:lnTo>
                    <a:lnTo>
                      <a:pt x="1118" y="103"/>
                    </a:lnTo>
                    <a:lnTo>
                      <a:pt x="1123" y="134"/>
                    </a:lnTo>
                    <a:lnTo>
                      <a:pt x="1131" y="163"/>
                    </a:lnTo>
                    <a:lnTo>
                      <a:pt x="1131" y="178"/>
                    </a:lnTo>
                    <a:lnTo>
                      <a:pt x="1131" y="194"/>
                    </a:lnTo>
                    <a:lnTo>
                      <a:pt x="1129" y="209"/>
                    </a:lnTo>
                    <a:lnTo>
                      <a:pt x="1134" y="220"/>
                    </a:lnTo>
                    <a:lnTo>
                      <a:pt x="1138" y="180"/>
                    </a:lnTo>
                    <a:lnTo>
                      <a:pt x="1145" y="180"/>
                    </a:lnTo>
                    <a:lnTo>
                      <a:pt x="1151" y="196"/>
                    </a:lnTo>
                    <a:lnTo>
                      <a:pt x="1154" y="196"/>
                    </a:lnTo>
                    <a:lnTo>
                      <a:pt x="1154" y="211"/>
                    </a:lnTo>
                    <a:lnTo>
                      <a:pt x="1158" y="211"/>
                    </a:lnTo>
                    <a:lnTo>
                      <a:pt x="1162" y="247"/>
                    </a:lnTo>
                    <a:lnTo>
                      <a:pt x="1165" y="247"/>
                    </a:lnTo>
                    <a:lnTo>
                      <a:pt x="1165" y="271"/>
                    </a:lnTo>
                    <a:lnTo>
                      <a:pt x="1174" y="274"/>
                    </a:lnTo>
                    <a:lnTo>
                      <a:pt x="1174" y="283"/>
                    </a:lnTo>
                    <a:lnTo>
                      <a:pt x="1178" y="283"/>
                    </a:lnTo>
                    <a:lnTo>
                      <a:pt x="1178" y="296"/>
                    </a:lnTo>
                    <a:lnTo>
                      <a:pt x="1182" y="296"/>
                    </a:lnTo>
                    <a:lnTo>
                      <a:pt x="1185" y="320"/>
                    </a:lnTo>
                    <a:lnTo>
                      <a:pt x="1191" y="320"/>
                    </a:lnTo>
                    <a:lnTo>
                      <a:pt x="1193" y="291"/>
                    </a:lnTo>
                    <a:lnTo>
                      <a:pt x="1198" y="265"/>
                    </a:lnTo>
                    <a:lnTo>
                      <a:pt x="1207" y="240"/>
                    </a:lnTo>
                    <a:lnTo>
                      <a:pt x="1214" y="214"/>
                    </a:lnTo>
                    <a:lnTo>
                      <a:pt x="1211" y="154"/>
                    </a:lnTo>
                    <a:lnTo>
                      <a:pt x="1222" y="154"/>
                    </a:lnTo>
                    <a:lnTo>
                      <a:pt x="1225" y="214"/>
                    </a:lnTo>
                    <a:lnTo>
                      <a:pt x="1234" y="214"/>
                    </a:lnTo>
                    <a:lnTo>
                      <a:pt x="1238" y="231"/>
                    </a:lnTo>
                    <a:lnTo>
                      <a:pt x="1231" y="231"/>
                    </a:lnTo>
                    <a:lnTo>
                      <a:pt x="1231" y="223"/>
                    </a:lnTo>
                    <a:lnTo>
                      <a:pt x="1225" y="223"/>
                    </a:lnTo>
                    <a:lnTo>
                      <a:pt x="1225" y="327"/>
                    </a:lnTo>
                    <a:lnTo>
                      <a:pt x="1231" y="327"/>
                    </a:lnTo>
                    <a:lnTo>
                      <a:pt x="1231" y="340"/>
                    </a:lnTo>
                    <a:lnTo>
                      <a:pt x="1234" y="340"/>
                    </a:lnTo>
                    <a:lnTo>
                      <a:pt x="1234" y="334"/>
                    </a:lnTo>
                    <a:lnTo>
                      <a:pt x="1238" y="334"/>
                    </a:lnTo>
                    <a:lnTo>
                      <a:pt x="1245" y="340"/>
                    </a:lnTo>
                    <a:lnTo>
                      <a:pt x="1245" y="303"/>
                    </a:lnTo>
                    <a:lnTo>
                      <a:pt x="1242" y="303"/>
                    </a:lnTo>
                    <a:lnTo>
                      <a:pt x="1242" y="271"/>
                    </a:lnTo>
                    <a:lnTo>
                      <a:pt x="1231" y="236"/>
                    </a:lnTo>
                    <a:lnTo>
                      <a:pt x="1242" y="236"/>
                    </a:lnTo>
                    <a:lnTo>
                      <a:pt x="1245" y="254"/>
                    </a:lnTo>
                    <a:lnTo>
                      <a:pt x="1251" y="254"/>
                    </a:lnTo>
                    <a:lnTo>
                      <a:pt x="1251" y="274"/>
                    </a:lnTo>
                    <a:lnTo>
                      <a:pt x="1254" y="274"/>
                    </a:lnTo>
                    <a:lnTo>
                      <a:pt x="1254" y="283"/>
                    </a:lnTo>
                    <a:lnTo>
                      <a:pt x="1258" y="283"/>
                    </a:lnTo>
                    <a:lnTo>
                      <a:pt x="1258" y="300"/>
                    </a:lnTo>
                    <a:lnTo>
                      <a:pt x="1262" y="300"/>
                    </a:lnTo>
                    <a:lnTo>
                      <a:pt x="1262" y="314"/>
                    </a:lnTo>
                    <a:lnTo>
                      <a:pt x="1265" y="314"/>
                    </a:lnTo>
                    <a:lnTo>
                      <a:pt x="1271" y="343"/>
                    </a:lnTo>
                    <a:lnTo>
                      <a:pt x="1274" y="343"/>
                    </a:lnTo>
                    <a:lnTo>
                      <a:pt x="1278" y="334"/>
                    </a:lnTo>
                    <a:lnTo>
                      <a:pt x="1282" y="325"/>
                    </a:lnTo>
                    <a:lnTo>
                      <a:pt x="1282" y="311"/>
                    </a:lnTo>
                    <a:lnTo>
                      <a:pt x="1271" y="274"/>
                    </a:lnTo>
                    <a:lnTo>
                      <a:pt x="1282" y="280"/>
                    </a:lnTo>
                    <a:lnTo>
                      <a:pt x="1283" y="287"/>
                    </a:lnTo>
                    <a:lnTo>
                      <a:pt x="1287" y="301"/>
                    </a:lnTo>
                    <a:lnTo>
                      <a:pt x="1291" y="318"/>
                    </a:lnTo>
                    <a:lnTo>
                      <a:pt x="1294" y="332"/>
                    </a:lnTo>
                    <a:lnTo>
                      <a:pt x="1300" y="345"/>
                    </a:lnTo>
                    <a:lnTo>
                      <a:pt x="1302" y="351"/>
                    </a:lnTo>
                    <a:lnTo>
                      <a:pt x="1303" y="332"/>
                    </a:lnTo>
                    <a:lnTo>
                      <a:pt x="1305" y="316"/>
                    </a:lnTo>
                    <a:lnTo>
                      <a:pt x="1305" y="296"/>
                    </a:lnTo>
                    <a:lnTo>
                      <a:pt x="1302" y="271"/>
                    </a:lnTo>
                    <a:lnTo>
                      <a:pt x="1314" y="271"/>
                    </a:lnTo>
                    <a:lnTo>
                      <a:pt x="1316" y="294"/>
                    </a:lnTo>
                    <a:lnTo>
                      <a:pt x="1323" y="316"/>
                    </a:lnTo>
                    <a:lnTo>
                      <a:pt x="1331" y="334"/>
                    </a:lnTo>
                    <a:lnTo>
                      <a:pt x="1331" y="356"/>
                    </a:lnTo>
                    <a:lnTo>
                      <a:pt x="1334" y="356"/>
                    </a:lnTo>
                    <a:lnTo>
                      <a:pt x="1322" y="223"/>
                    </a:lnTo>
                    <a:lnTo>
                      <a:pt x="1318" y="223"/>
                    </a:lnTo>
                    <a:lnTo>
                      <a:pt x="1314" y="200"/>
                    </a:lnTo>
                    <a:lnTo>
                      <a:pt x="1311" y="194"/>
                    </a:lnTo>
                    <a:lnTo>
                      <a:pt x="1309" y="191"/>
                    </a:lnTo>
                    <a:lnTo>
                      <a:pt x="1305" y="187"/>
                    </a:lnTo>
                    <a:lnTo>
                      <a:pt x="1303" y="183"/>
                    </a:lnTo>
                    <a:lnTo>
                      <a:pt x="1300" y="178"/>
                    </a:lnTo>
                    <a:lnTo>
                      <a:pt x="1298" y="171"/>
                    </a:lnTo>
                    <a:lnTo>
                      <a:pt x="1311" y="180"/>
                    </a:lnTo>
                    <a:lnTo>
                      <a:pt x="1322" y="194"/>
                    </a:lnTo>
                    <a:lnTo>
                      <a:pt x="1331" y="212"/>
                    </a:lnTo>
                    <a:lnTo>
                      <a:pt x="1338" y="234"/>
                    </a:lnTo>
                    <a:lnTo>
                      <a:pt x="1345" y="254"/>
                    </a:lnTo>
                    <a:lnTo>
                      <a:pt x="1351" y="271"/>
                    </a:lnTo>
                    <a:lnTo>
                      <a:pt x="1351" y="296"/>
                    </a:lnTo>
                    <a:lnTo>
                      <a:pt x="1358" y="300"/>
                    </a:lnTo>
                    <a:lnTo>
                      <a:pt x="1354" y="307"/>
                    </a:lnTo>
                    <a:lnTo>
                      <a:pt x="1362" y="311"/>
                    </a:lnTo>
                    <a:lnTo>
                      <a:pt x="1362" y="327"/>
                    </a:lnTo>
                    <a:lnTo>
                      <a:pt x="1365" y="327"/>
                    </a:lnTo>
                    <a:lnTo>
                      <a:pt x="1365" y="340"/>
                    </a:lnTo>
                    <a:lnTo>
                      <a:pt x="1371" y="340"/>
                    </a:lnTo>
                    <a:lnTo>
                      <a:pt x="1373" y="352"/>
                    </a:lnTo>
                    <a:lnTo>
                      <a:pt x="1373" y="365"/>
                    </a:lnTo>
                    <a:lnTo>
                      <a:pt x="1378" y="374"/>
                    </a:lnTo>
                    <a:lnTo>
                      <a:pt x="1380" y="347"/>
                    </a:lnTo>
                    <a:lnTo>
                      <a:pt x="1382" y="321"/>
                    </a:lnTo>
                    <a:lnTo>
                      <a:pt x="1378" y="300"/>
                    </a:lnTo>
                    <a:lnTo>
                      <a:pt x="1378" y="267"/>
                    </a:lnTo>
                    <a:lnTo>
                      <a:pt x="1374" y="267"/>
                    </a:lnTo>
                    <a:lnTo>
                      <a:pt x="1371" y="240"/>
                    </a:lnTo>
                    <a:lnTo>
                      <a:pt x="1365" y="240"/>
                    </a:lnTo>
                    <a:lnTo>
                      <a:pt x="1363" y="234"/>
                    </a:lnTo>
                    <a:lnTo>
                      <a:pt x="1360" y="232"/>
                    </a:lnTo>
                    <a:lnTo>
                      <a:pt x="1358" y="229"/>
                    </a:lnTo>
                    <a:lnTo>
                      <a:pt x="1356" y="227"/>
                    </a:lnTo>
                    <a:lnTo>
                      <a:pt x="1354" y="221"/>
                    </a:lnTo>
                    <a:lnTo>
                      <a:pt x="1354" y="214"/>
                    </a:lnTo>
                    <a:lnTo>
                      <a:pt x="1362" y="220"/>
                    </a:lnTo>
                    <a:lnTo>
                      <a:pt x="1338" y="176"/>
                    </a:lnTo>
                    <a:lnTo>
                      <a:pt x="1345" y="176"/>
                    </a:lnTo>
                    <a:lnTo>
                      <a:pt x="1382" y="231"/>
                    </a:lnTo>
                    <a:lnTo>
                      <a:pt x="1382" y="240"/>
                    </a:lnTo>
                    <a:lnTo>
                      <a:pt x="1385" y="240"/>
                    </a:lnTo>
                    <a:lnTo>
                      <a:pt x="1385" y="247"/>
                    </a:lnTo>
                    <a:lnTo>
                      <a:pt x="1391" y="247"/>
                    </a:lnTo>
                    <a:lnTo>
                      <a:pt x="1394" y="271"/>
                    </a:lnTo>
                    <a:lnTo>
                      <a:pt x="1398" y="271"/>
                    </a:lnTo>
                    <a:lnTo>
                      <a:pt x="1398" y="280"/>
                    </a:lnTo>
                    <a:lnTo>
                      <a:pt x="1402" y="280"/>
                    </a:lnTo>
                    <a:lnTo>
                      <a:pt x="1402" y="296"/>
                    </a:lnTo>
                    <a:lnTo>
                      <a:pt x="1405" y="296"/>
                    </a:lnTo>
                    <a:lnTo>
                      <a:pt x="1411" y="323"/>
                    </a:lnTo>
                    <a:lnTo>
                      <a:pt x="1414" y="323"/>
                    </a:lnTo>
                    <a:lnTo>
                      <a:pt x="1416" y="289"/>
                    </a:lnTo>
                    <a:lnTo>
                      <a:pt x="1418" y="254"/>
                    </a:lnTo>
                    <a:lnTo>
                      <a:pt x="1420" y="218"/>
                    </a:lnTo>
                    <a:lnTo>
                      <a:pt x="1420" y="183"/>
                    </a:lnTo>
                    <a:lnTo>
                      <a:pt x="1414" y="151"/>
                    </a:lnTo>
                    <a:lnTo>
                      <a:pt x="1414" y="120"/>
                    </a:lnTo>
                    <a:lnTo>
                      <a:pt x="1411" y="120"/>
                    </a:lnTo>
                    <a:lnTo>
                      <a:pt x="1407" y="105"/>
                    </a:lnTo>
                    <a:lnTo>
                      <a:pt x="1407" y="92"/>
                    </a:lnTo>
                    <a:lnTo>
                      <a:pt x="1409" y="81"/>
                    </a:lnTo>
                    <a:lnTo>
                      <a:pt x="1409" y="72"/>
                    </a:lnTo>
                    <a:lnTo>
                      <a:pt x="1405" y="67"/>
                    </a:lnTo>
                    <a:lnTo>
                      <a:pt x="1405" y="63"/>
                    </a:lnTo>
                    <a:lnTo>
                      <a:pt x="1411" y="63"/>
                    </a:lnTo>
                    <a:lnTo>
                      <a:pt x="1411" y="60"/>
                    </a:lnTo>
                    <a:lnTo>
                      <a:pt x="1413" y="60"/>
                    </a:lnTo>
                    <a:lnTo>
                      <a:pt x="1414" y="60"/>
                    </a:lnTo>
                    <a:lnTo>
                      <a:pt x="1416" y="60"/>
                    </a:lnTo>
                    <a:lnTo>
                      <a:pt x="1416" y="61"/>
                    </a:lnTo>
                    <a:lnTo>
                      <a:pt x="1416" y="61"/>
                    </a:lnTo>
                    <a:lnTo>
                      <a:pt x="1418" y="63"/>
                    </a:lnTo>
                    <a:lnTo>
                      <a:pt x="1422" y="72"/>
                    </a:lnTo>
                    <a:lnTo>
                      <a:pt x="1422" y="85"/>
                    </a:lnTo>
                    <a:lnTo>
                      <a:pt x="1420" y="98"/>
                    </a:lnTo>
                    <a:lnTo>
                      <a:pt x="1422" y="111"/>
                    </a:lnTo>
                    <a:lnTo>
                      <a:pt x="1431" y="145"/>
                    </a:lnTo>
                    <a:lnTo>
                      <a:pt x="1438" y="181"/>
                    </a:lnTo>
                    <a:lnTo>
                      <a:pt x="1445" y="214"/>
                    </a:lnTo>
                    <a:lnTo>
                      <a:pt x="1445" y="243"/>
                    </a:lnTo>
                    <a:lnTo>
                      <a:pt x="1451" y="243"/>
                    </a:lnTo>
                    <a:lnTo>
                      <a:pt x="1453" y="258"/>
                    </a:lnTo>
                    <a:lnTo>
                      <a:pt x="1453" y="276"/>
                    </a:lnTo>
                    <a:lnTo>
                      <a:pt x="1451" y="292"/>
                    </a:lnTo>
                    <a:lnTo>
                      <a:pt x="1453" y="309"/>
                    </a:lnTo>
                    <a:lnTo>
                      <a:pt x="1458" y="320"/>
                    </a:lnTo>
                    <a:lnTo>
                      <a:pt x="1465" y="220"/>
                    </a:lnTo>
                    <a:lnTo>
                      <a:pt x="1471" y="220"/>
                    </a:lnTo>
                    <a:lnTo>
                      <a:pt x="1473" y="203"/>
                    </a:lnTo>
                    <a:lnTo>
                      <a:pt x="1473" y="181"/>
                    </a:lnTo>
                    <a:lnTo>
                      <a:pt x="1471" y="158"/>
                    </a:lnTo>
                    <a:lnTo>
                      <a:pt x="1471" y="132"/>
                    </a:lnTo>
                    <a:lnTo>
                      <a:pt x="1471" y="111"/>
                    </a:lnTo>
                    <a:lnTo>
                      <a:pt x="1482" y="114"/>
                    </a:lnTo>
                    <a:lnTo>
                      <a:pt x="1474" y="327"/>
                    </a:lnTo>
                    <a:lnTo>
                      <a:pt x="1474" y="340"/>
                    </a:lnTo>
                    <a:lnTo>
                      <a:pt x="1473" y="356"/>
                    </a:lnTo>
                    <a:lnTo>
                      <a:pt x="1473" y="374"/>
                    </a:lnTo>
                    <a:lnTo>
                      <a:pt x="1473" y="392"/>
                    </a:lnTo>
                    <a:lnTo>
                      <a:pt x="1474" y="407"/>
                    </a:lnTo>
                    <a:lnTo>
                      <a:pt x="1478" y="416"/>
                    </a:lnTo>
                    <a:lnTo>
                      <a:pt x="1480" y="403"/>
                    </a:lnTo>
                    <a:lnTo>
                      <a:pt x="1482" y="385"/>
                    </a:lnTo>
                    <a:lnTo>
                      <a:pt x="1487" y="365"/>
                    </a:lnTo>
                    <a:lnTo>
                      <a:pt x="1491" y="349"/>
                    </a:lnTo>
                    <a:lnTo>
                      <a:pt x="1494" y="340"/>
                    </a:lnTo>
                    <a:lnTo>
                      <a:pt x="1496" y="338"/>
                    </a:lnTo>
                    <a:lnTo>
                      <a:pt x="1496" y="336"/>
                    </a:lnTo>
                    <a:lnTo>
                      <a:pt x="1496" y="336"/>
                    </a:lnTo>
                    <a:lnTo>
                      <a:pt x="1498" y="336"/>
                    </a:lnTo>
                    <a:lnTo>
                      <a:pt x="1500" y="336"/>
                    </a:lnTo>
                    <a:lnTo>
                      <a:pt x="1502" y="334"/>
                    </a:lnTo>
                    <a:lnTo>
                      <a:pt x="1502" y="356"/>
                    </a:lnTo>
                    <a:lnTo>
                      <a:pt x="1505" y="356"/>
                    </a:lnTo>
                    <a:lnTo>
                      <a:pt x="1511" y="291"/>
                    </a:lnTo>
                    <a:lnTo>
                      <a:pt x="1513" y="285"/>
                    </a:lnTo>
                    <a:lnTo>
                      <a:pt x="1516" y="276"/>
                    </a:lnTo>
                    <a:lnTo>
                      <a:pt x="1520" y="265"/>
                    </a:lnTo>
                    <a:lnTo>
                      <a:pt x="1518" y="254"/>
                    </a:lnTo>
                    <a:lnTo>
                      <a:pt x="1511" y="251"/>
                    </a:lnTo>
                    <a:lnTo>
                      <a:pt x="1511" y="243"/>
                    </a:lnTo>
                    <a:lnTo>
                      <a:pt x="1518" y="243"/>
                    </a:lnTo>
                    <a:lnTo>
                      <a:pt x="1531" y="103"/>
                    </a:lnTo>
                    <a:lnTo>
                      <a:pt x="1538" y="103"/>
                    </a:lnTo>
                    <a:lnTo>
                      <a:pt x="1531" y="280"/>
                    </a:lnTo>
                    <a:lnTo>
                      <a:pt x="1534" y="280"/>
                    </a:lnTo>
                    <a:lnTo>
                      <a:pt x="1534" y="291"/>
                    </a:lnTo>
                    <a:lnTo>
                      <a:pt x="1538" y="291"/>
                    </a:lnTo>
                    <a:lnTo>
                      <a:pt x="1540" y="301"/>
                    </a:lnTo>
                    <a:lnTo>
                      <a:pt x="1542" y="314"/>
                    </a:lnTo>
                    <a:lnTo>
                      <a:pt x="1542" y="327"/>
                    </a:lnTo>
                    <a:lnTo>
                      <a:pt x="1545" y="334"/>
                    </a:lnTo>
                    <a:lnTo>
                      <a:pt x="1565" y="154"/>
                    </a:lnTo>
                    <a:lnTo>
                      <a:pt x="1574" y="154"/>
                    </a:lnTo>
                    <a:lnTo>
                      <a:pt x="1578" y="176"/>
                    </a:lnTo>
                    <a:lnTo>
                      <a:pt x="1578" y="178"/>
                    </a:lnTo>
                    <a:lnTo>
                      <a:pt x="1576" y="178"/>
                    </a:lnTo>
                    <a:lnTo>
                      <a:pt x="1576" y="178"/>
                    </a:lnTo>
                    <a:lnTo>
                      <a:pt x="1574" y="176"/>
                    </a:lnTo>
                    <a:lnTo>
                      <a:pt x="1574" y="178"/>
                    </a:lnTo>
                    <a:lnTo>
                      <a:pt x="1574" y="180"/>
                    </a:lnTo>
                    <a:lnTo>
                      <a:pt x="1578" y="180"/>
                    </a:lnTo>
                    <a:lnTo>
                      <a:pt x="1578" y="231"/>
                    </a:lnTo>
                    <a:lnTo>
                      <a:pt x="1582" y="231"/>
                    </a:lnTo>
                    <a:lnTo>
                      <a:pt x="1591" y="154"/>
                    </a:lnTo>
                    <a:lnTo>
                      <a:pt x="1578" y="151"/>
                    </a:lnTo>
                    <a:lnTo>
                      <a:pt x="1578" y="143"/>
                    </a:lnTo>
                    <a:lnTo>
                      <a:pt x="1583" y="141"/>
                    </a:lnTo>
                    <a:lnTo>
                      <a:pt x="1587" y="141"/>
                    </a:lnTo>
                    <a:lnTo>
                      <a:pt x="1591" y="140"/>
                    </a:lnTo>
                    <a:lnTo>
                      <a:pt x="1594" y="138"/>
                    </a:lnTo>
                    <a:lnTo>
                      <a:pt x="1596" y="136"/>
                    </a:lnTo>
                    <a:lnTo>
                      <a:pt x="1602" y="136"/>
                    </a:lnTo>
                    <a:lnTo>
                      <a:pt x="1602" y="154"/>
                    </a:lnTo>
                    <a:lnTo>
                      <a:pt x="1613" y="163"/>
                    </a:lnTo>
                    <a:lnTo>
                      <a:pt x="1625" y="178"/>
                    </a:lnTo>
                    <a:lnTo>
                      <a:pt x="1638" y="194"/>
                    </a:lnTo>
                    <a:lnTo>
                      <a:pt x="1649" y="211"/>
                    </a:lnTo>
                    <a:lnTo>
                      <a:pt x="1654" y="223"/>
                    </a:lnTo>
                    <a:lnTo>
                      <a:pt x="1658" y="223"/>
                    </a:lnTo>
                    <a:lnTo>
                      <a:pt x="1647" y="172"/>
                    </a:lnTo>
                    <a:lnTo>
                      <a:pt x="1634" y="127"/>
                    </a:lnTo>
                    <a:lnTo>
                      <a:pt x="1631" y="94"/>
                    </a:lnTo>
                    <a:lnTo>
                      <a:pt x="1623" y="76"/>
                    </a:lnTo>
                    <a:lnTo>
                      <a:pt x="1618" y="54"/>
                    </a:lnTo>
                    <a:lnTo>
                      <a:pt x="1625" y="54"/>
                    </a:lnTo>
                    <a:lnTo>
                      <a:pt x="1651" y="136"/>
                    </a:lnTo>
                    <a:lnTo>
                      <a:pt x="1651" y="151"/>
                    </a:lnTo>
                    <a:lnTo>
                      <a:pt x="1654" y="151"/>
                    </a:lnTo>
                    <a:lnTo>
                      <a:pt x="1658" y="180"/>
                    </a:lnTo>
                    <a:lnTo>
                      <a:pt x="1662" y="180"/>
                    </a:lnTo>
                    <a:lnTo>
                      <a:pt x="1662" y="176"/>
                    </a:lnTo>
                    <a:lnTo>
                      <a:pt x="1665" y="176"/>
                    </a:lnTo>
                    <a:lnTo>
                      <a:pt x="1674" y="180"/>
                    </a:lnTo>
                    <a:lnTo>
                      <a:pt x="1673" y="196"/>
                    </a:lnTo>
                    <a:lnTo>
                      <a:pt x="1671" y="214"/>
                    </a:lnTo>
                    <a:lnTo>
                      <a:pt x="1665" y="214"/>
                    </a:lnTo>
                    <a:lnTo>
                      <a:pt x="1665" y="220"/>
                    </a:lnTo>
                    <a:lnTo>
                      <a:pt x="1671" y="220"/>
                    </a:lnTo>
                    <a:lnTo>
                      <a:pt x="1671" y="243"/>
                    </a:lnTo>
                    <a:lnTo>
                      <a:pt x="1678" y="243"/>
                    </a:lnTo>
                    <a:lnTo>
                      <a:pt x="1676" y="232"/>
                    </a:lnTo>
                    <a:lnTo>
                      <a:pt x="1678" y="220"/>
                    </a:lnTo>
                    <a:lnTo>
                      <a:pt x="1678" y="203"/>
                    </a:lnTo>
                    <a:lnTo>
                      <a:pt x="1678" y="83"/>
                    </a:lnTo>
                    <a:lnTo>
                      <a:pt x="1685" y="83"/>
                    </a:lnTo>
                    <a:lnTo>
                      <a:pt x="1685" y="136"/>
                    </a:lnTo>
                    <a:lnTo>
                      <a:pt x="1691" y="136"/>
                    </a:lnTo>
                    <a:lnTo>
                      <a:pt x="1685" y="143"/>
                    </a:lnTo>
                    <a:lnTo>
                      <a:pt x="1691" y="154"/>
                    </a:lnTo>
                    <a:lnTo>
                      <a:pt x="1689" y="156"/>
                    </a:lnTo>
                    <a:lnTo>
                      <a:pt x="1687" y="156"/>
                    </a:lnTo>
                    <a:lnTo>
                      <a:pt x="1685" y="156"/>
                    </a:lnTo>
                    <a:lnTo>
                      <a:pt x="1685" y="158"/>
                    </a:lnTo>
                    <a:lnTo>
                      <a:pt x="1685" y="160"/>
                    </a:lnTo>
                    <a:lnTo>
                      <a:pt x="1691" y="160"/>
                    </a:lnTo>
                    <a:lnTo>
                      <a:pt x="1691" y="191"/>
                    </a:lnTo>
                    <a:lnTo>
                      <a:pt x="1694" y="191"/>
                    </a:lnTo>
                    <a:lnTo>
                      <a:pt x="1694" y="163"/>
                    </a:lnTo>
                    <a:lnTo>
                      <a:pt x="1702" y="163"/>
                    </a:lnTo>
                    <a:lnTo>
                      <a:pt x="1705" y="191"/>
                    </a:lnTo>
                    <a:lnTo>
                      <a:pt x="1713" y="218"/>
                    </a:lnTo>
                    <a:lnTo>
                      <a:pt x="1718" y="245"/>
                    </a:lnTo>
                    <a:lnTo>
                      <a:pt x="1722" y="274"/>
                    </a:lnTo>
                    <a:lnTo>
                      <a:pt x="1731" y="274"/>
                    </a:lnTo>
                    <a:lnTo>
                      <a:pt x="1733" y="289"/>
                    </a:lnTo>
                    <a:lnTo>
                      <a:pt x="1736" y="305"/>
                    </a:lnTo>
                    <a:lnTo>
                      <a:pt x="1742" y="314"/>
                    </a:lnTo>
                    <a:lnTo>
                      <a:pt x="1743" y="294"/>
                    </a:lnTo>
                    <a:lnTo>
                      <a:pt x="1745" y="276"/>
                    </a:lnTo>
                    <a:lnTo>
                      <a:pt x="1751" y="260"/>
                    </a:lnTo>
                    <a:lnTo>
                      <a:pt x="1751" y="227"/>
                    </a:lnTo>
                    <a:lnTo>
                      <a:pt x="1754" y="227"/>
                    </a:lnTo>
                    <a:lnTo>
                      <a:pt x="1754" y="191"/>
                    </a:lnTo>
                    <a:lnTo>
                      <a:pt x="1758" y="191"/>
                    </a:lnTo>
                    <a:lnTo>
                      <a:pt x="1760" y="174"/>
                    </a:lnTo>
                    <a:lnTo>
                      <a:pt x="1760" y="156"/>
                    </a:lnTo>
                    <a:lnTo>
                      <a:pt x="1760" y="138"/>
                    </a:lnTo>
                    <a:lnTo>
                      <a:pt x="1762" y="123"/>
                    </a:lnTo>
                    <a:lnTo>
                      <a:pt x="1765" y="123"/>
                    </a:lnTo>
                    <a:lnTo>
                      <a:pt x="1765" y="187"/>
                    </a:lnTo>
                    <a:lnTo>
                      <a:pt x="1774" y="187"/>
                    </a:lnTo>
                    <a:lnTo>
                      <a:pt x="1773" y="192"/>
                    </a:lnTo>
                    <a:lnTo>
                      <a:pt x="1773" y="196"/>
                    </a:lnTo>
                    <a:lnTo>
                      <a:pt x="1771" y="200"/>
                    </a:lnTo>
                    <a:lnTo>
                      <a:pt x="1771" y="203"/>
                    </a:lnTo>
                    <a:lnTo>
                      <a:pt x="1782" y="200"/>
                    </a:lnTo>
                    <a:lnTo>
                      <a:pt x="1778" y="207"/>
                    </a:lnTo>
                    <a:lnTo>
                      <a:pt x="1785" y="211"/>
                    </a:lnTo>
                    <a:lnTo>
                      <a:pt x="1785" y="223"/>
                    </a:lnTo>
                    <a:lnTo>
                      <a:pt x="1791" y="223"/>
                    </a:lnTo>
                    <a:lnTo>
                      <a:pt x="1791" y="231"/>
                    </a:lnTo>
                    <a:lnTo>
                      <a:pt x="1794" y="231"/>
                    </a:lnTo>
                    <a:lnTo>
                      <a:pt x="1794" y="243"/>
                    </a:lnTo>
                    <a:lnTo>
                      <a:pt x="1798" y="243"/>
                    </a:lnTo>
                    <a:lnTo>
                      <a:pt x="1798" y="254"/>
                    </a:lnTo>
                    <a:lnTo>
                      <a:pt x="1802" y="254"/>
                    </a:lnTo>
                    <a:lnTo>
                      <a:pt x="1802" y="267"/>
                    </a:lnTo>
                    <a:lnTo>
                      <a:pt x="1805" y="267"/>
                    </a:lnTo>
                    <a:lnTo>
                      <a:pt x="1805" y="283"/>
                    </a:lnTo>
                    <a:lnTo>
                      <a:pt x="1811" y="283"/>
                    </a:lnTo>
                    <a:lnTo>
                      <a:pt x="1814" y="320"/>
                    </a:lnTo>
                    <a:lnTo>
                      <a:pt x="1818" y="320"/>
                    </a:lnTo>
                    <a:lnTo>
                      <a:pt x="1820" y="331"/>
                    </a:lnTo>
                    <a:lnTo>
                      <a:pt x="1820" y="345"/>
                    </a:lnTo>
                    <a:lnTo>
                      <a:pt x="1820" y="361"/>
                    </a:lnTo>
                    <a:lnTo>
                      <a:pt x="1822" y="374"/>
                    </a:lnTo>
                    <a:lnTo>
                      <a:pt x="1825" y="383"/>
                    </a:lnTo>
                    <a:lnTo>
                      <a:pt x="1825" y="361"/>
                    </a:lnTo>
                    <a:lnTo>
                      <a:pt x="1825" y="338"/>
                    </a:lnTo>
                    <a:lnTo>
                      <a:pt x="1825" y="318"/>
                    </a:lnTo>
                    <a:lnTo>
                      <a:pt x="1825" y="303"/>
                    </a:lnTo>
                    <a:lnTo>
                      <a:pt x="1827" y="303"/>
                    </a:lnTo>
                    <a:lnTo>
                      <a:pt x="1827" y="301"/>
                    </a:lnTo>
                    <a:lnTo>
                      <a:pt x="1829" y="300"/>
                    </a:lnTo>
                    <a:lnTo>
                      <a:pt x="1831" y="296"/>
                    </a:lnTo>
                    <a:lnTo>
                      <a:pt x="1831" y="291"/>
                    </a:lnTo>
                    <a:lnTo>
                      <a:pt x="1825" y="291"/>
                    </a:lnTo>
                    <a:lnTo>
                      <a:pt x="1825" y="271"/>
                    </a:lnTo>
                    <a:lnTo>
                      <a:pt x="1822" y="271"/>
                    </a:lnTo>
                    <a:lnTo>
                      <a:pt x="1820" y="269"/>
                    </a:lnTo>
                    <a:lnTo>
                      <a:pt x="1820" y="265"/>
                    </a:lnTo>
                    <a:lnTo>
                      <a:pt x="1820" y="263"/>
                    </a:lnTo>
                    <a:lnTo>
                      <a:pt x="1818" y="260"/>
                    </a:lnTo>
                    <a:lnTo>
                      <a:pt x="1818" y="254"/>
                    </a:lnTo>
                    <a:lnTo>
                      <a:pt x="1825" y="260"/>
                    </a:lnTo>
                    <a:lnTo>
                      <a:pt x="1825" y="247"/>
                    </a:lnTo>
                    <a:lnTo>
                      <a:pt x="1838" y="251"/>
                    </a:lnTo>
                    <a:lnTo>
                      <a:pt x="1840" y="263"/>
                    </a:lnTo>
                    <a:lnTo>
                      <a:pt x="1843" y="274"/>
                    </a:lnTo>
                    <a:lnTo>
                      <a:pt x="1845" y="283"/>
                    </a:lnTo>
                    <a:lnTo>
                      <a:pt x="1845" y="307"/>
                    </a:lnTo>
                    <a:lnTo>
                      <a:pt x="1858" y="311"/>
                    </a:lnTo>
                    <a:lnTo>
                      <a:pt x="1858" y="314"/>
                    </a:lnTo>
                    <a:lnTo>
                      <a:pt x="1854" y="321"/>
                    </a:lnTo>
                    <a:lnTo>
                      <a:pt x="1853" y="334"/>
                    </a:lnTo>
                    <a:lnTo>
                      <a:pt x="1853" y="349"/>
                    </a:lnTo>
                    <a:lnTo>
                      <a:pt x="1854" y="360"/>
                    </a:lnTo>
                    <a:lnTo>
                      <a:pt x="1858" y="360"/>
                    </a:lnTo>
                    <a:lnTo>
                      <a:pt x="1865" y="463"/>
                    </a:lnTo>
                    <a:lnTo>
                      <a:pt x="1874" y="463"/>
                    </a:lnTo>
                    <a:lnTo>
                      <a:pt x="1876" y="429"/>
                    </a:lnTo>
                    <a:lnTo>
                      <a:pt x="1878" y="391"/>
                    </a:lnTo>
                    <a:lnTo>
                      <a:pt x="1878" y="351"/>
                    </a:lnTo>
                    <a:lnTo>
                      <a:pt x="1878" y="307"/>
                    </a:lnTo>
                    <a:lnTo>
                      <a:pt x="1874" y="307"/>
                    </a:lnTo>
                    <a:lnTo>
                      <a:pt x="1874" y="283"/>
                    </a:lnTo>
                    <a:lnTo>
                      <a:pt x="1871" y="283"/>
                    </a:lnTo>
                    <a:lnTo>
                      <a:pt x="1865" y="254"/>
                    </a:lnTo>
                    <a:lnTo>
                      <a:pt x="1871" y="254"/>
                    </a:lnTo>
                    <a:lnTo>
                      <a:pt x="1871" y="260"/>
                    </a:lnTo>
                    <a:lnTo>
                      <a:pt x="1876" y="267"/>
                    </a:lnTo>
                    <a:lnTo>
                      <a:pt x="1880" y="274"/>
                    </a:lnTo>
                    <a:lnTo>
                      <a:pt x="1880" y="283"/>
                    </a:lnTo>
                    <a:lnTo>
                      <a:pt x="1882" y="296"/>
                    </a:lnTo>
                    <a:lnTo>
                      <a:pt x="1885" y="296"/>
                    </a:lnTo>
                    <a:lnTo>
                      <a:pt x="1885" y="320"/>
                    </a:lnTo>
                    <a:lnTo>
                      <a:pt x="1891" y="320"/>
                    </a:lnTo>
                    <a:lnTo>
                      <a:pt x="1891" y="334"/>
                    </a:lnTo>
                    <a:lnTo>
                      <a:pt x="1894" y="334"/>
                    </a:lnTo>
                    <a:lnTo>
                      <a:pt x="1896" y="349"/>
                    </a:lnTo>
                    <a:lnTo>
                      <a:pt x="1896" y="361"/>
                    </a:lnTo>
                    <a:lnTo>
                      <a:pt x="1896" y="372"/>
                    </a:lnTo>
                    <a:lnTo>
                      <a:pt x="1902" y="383"/>
                    </a:lnTo>
                    <a:lnTo>
                      <a:pt x="1903" y="352"/>
                    </a:lnTo>
                    <a:lnTo>
                      <a:pt x="1905" y="321"/>
                    </a:lnTo>
                    <a:lnTo>
                      <a:pt x="1907" y="291"/>
                    </a:lnTo>
                    <a:lnTo>
                      <a:pt x="1902" y="263"/>
                    </a:lnTo>
                    <a:lnTo>
                      <a:pt x="1902" y="236"/>
                    </a:lnTo>
                    <a:lnTo>
                      <a:pt x="1898" y="236"/>
                    </a:lnTo>
                    <a:lnTo>
                      <a:pt x="1894" y="211"/>
                    </a:lnTo>
                    <a:lnTo>
                      <a:pt x="1885" y="207"/>
                    </a:lnTo>
                    <a:lnTo>
                      <a:pt x="1874" y="187"/>
                    </a:lnTo>
                    <a:lnTo>
                      <a:pt x="1885" y="187"/>
                    </a:lnTo>
                    <a:lnTo>
                      <a:pt x="1885" y="183"/>
                    </a:lnTo>
                    <a:lnTo>
                      <a:pt x="1876" y="172"/>
                    </a:lnTo>
                    <a:lnTo>
                      <a:pt x="1867" y="158"/>
                    </a:lnTo>
                    <a:lnTo>
                      <a:pt x="1862" y="143"/>
                    </a:lnTo>
                    <a:lnTo>
                      <a:pt x="1874" y="143"/>
                    </a:lnTo>
                    <a:lnTo>
                      <a:pt x="1876" y="151"/>
                    </a:lnTo>
                    <a:lnTo>
                      <a:pt x="1880" y="156"/>
                    </a:lnTo>
                    <a:lnTo>
                      <a:pt x="1883" y="161"/>
                    </a:lnTo>
                    <a:lnTo>
                      <a:pt x="1887" y="165"/>
                    </a:lnTo>
                    <a:lnTo>
                      <a:pt x="1891" y="171"/>
                    </a:lnTo>
                    <a:lnTo>
                      <a:pt x="1891" y="180"/>
                    </a:lnTo>
                    <a:lnTo>
                      <a:pt x="1894" y="180"/>
                    </a:lnTo>
                    <a:lnTo>
                      <a:pt x="1894" y="187"/>
                    </a:lnTo>
                    <a:lnTo>
                      <a:pt x="1902" y="191"/>
                    </a:lnTo>
                    <a:lnTo>
                      <a:pt x="1905" y="211"/>
                    </a:lnTo>
                    <a:lnTo>
                      <a:pt x="1911" y="211"/>
                    </a:lnTo>
                    <a:lnTo>
                      <a:pt x="1914" y="227"/>
                    </a:lnTo>
                    <a:lnTo>
                      <a:pt x="1918" y="227"/>
                    </a:lnTo>
                    <a:lnTo>
                      <a:pt x="1918" y="240"/>
                    </a:lnTo>
                    <a:lnTo>
                      <a:pt x="1922" y="240"/>
                    </a:lnTo>
                    <a:lnTo>
                      <a:pt x="1922" y="260"/>
                    </a:lnTo>
                    <a:lnTo>
                      <a:pt x="1925" y="260"/>
                    </a:lnTo>
                    <a:lnTo>
                      <a:pt x="1934" y="311"/>
                    </a:lnTo>
                    <a:lnTo>
                      <a:pt x="1938" y="311"/>
                    </a:lnTo>
                    <a:lnTo>
                      <a:pt x="1940" y="267"/>
                    </a:lnTo>
                    <a:lnTo>
                      <a:pt x="1943" y="223"/>
                    </a:lnTo>
                    <a:lnTo>
                      <a:pt x="1945" y="176"/>
                    </a:lnTo>
                    <a:lnTo>
                      <a:pt x="1938" y="176"/>
                    </a:lnTo>
                    <a:lnTo>
                      <a:pt x="1934" y="156"/>
                    </a:lnTo>
                    <a:lnTo>
                      <a:pt x="1925" y="141"/>
                    </a:lnTo>
                    <a:lnTo>
                      <a:pt x="1916" y="127"/>
                    </a:lnTo>
                    <a:lnTo>
                      <a:pt x="1907" y="112"/>
                    </a:lnTo>
                    <a:lnTo>
                      <a:pt x="1902" y="94"/>
                    </a:lnTo>
                    <a:lnTo>
                      <a:pt x="1911" y="94"/>
                    </a:lnTo>
                    <a:lnTo>
                      <a:pt x="1914" y="107"/>
                    </a:lnTo>
                    <a:lnTo>
                      <a:pt x="1922" y="111"/>
                    </a:lnTo>
                    <a:lnTo>
                      <a:pt x="1934" y="134"/>
                    </a:lnTo>
                    <a:lnTo>
                      <a:pt x="1942" y="160"/>
                    </a:lnTo>
                    <a:lnTo>
                      <a:pt x="1945" y="160"/>
                    </a:lnTo>
                    <a:lnTo>
                      <a:pt x="1945" y="87"/>
                    </a:lnTo>
                    <a:lnTo>
                      <a:pt x="1951" y="87"/>
                    </a:lnTo>
                    <a:lnTo>
                      <a:pt x="1951" y="54"/>
                    </a:lnTo>
                    <a:lnTo>
                      <a:pt x="1954" y="54"/>
                    </a:lnTo>
                    <a:lnTo>
                      <a:pt x="1956" y="51"/>
                    </a:lnTo>
                    <a:lnTo>
                      <a:pt x="1956" y="47"/>
                    </a:lnTo>
                    <a:lnTo>
                      <a:pt x="1956" y="43"/>
                    </a:lnTo>
                    <a:lnTo>
                      <a:pt x="1958" y="40"/>
                    </a:lnTo>
                    <a:lnTo>
                      <a:pt x="1962" y="40"/>
                    </a:lnTo>
                    <a:lnTo>
                      <a:pt x="1962" y="43"/>
                    </a:lnTo>
                    <a:lnTo>
                      <a:pt x="1965" y="43"/>
                    </a:lnTo>
                    <a:lnTo>
                      <a:pt x="1962" y="87"/>
                    </a:lnTo>
                    <a:lnTo>
                      <a:pt x="1958" y="87"/>
                    </a:lnTo>
                    <a:lnTo>
                      <a:pt x="1962" y="107"/>
                    </a:lnTo>
                    <a:lnTo>
                      <a:pt x="1969" y="111"/>
                    </a:lnTo>
                    <a:lnTo>
                      <a:pt x="1973" y="114"/>
                    </a:lnTo>
                    <a:lnTo>
                      <a:pt x="1978" y="118"/>
                    </a:lnTo>
                    <a:lnTo>
                      <a:pt x="1983" y="121"/>
                    </a:lnTo>
                    <a:lnTo>
                      <a:pt x="1991" y="123"/>
                    </a:lnTo>
                    <a:lnTo>
                      <a:pt x="1991" y="120"/>
                    </a:lnTo>
                    <a:lnTo>
                      <a:pt x="2002" y="111"/>
                    </a:lnTo>
                    <a:lnTo>
                      <a:pt x="2002" y="94"/>
                    </a:lnTo>
                    <a:lnTo>
                      <a:pt x="2014" y="94"/>
                    </a:lnTo>
                    <a:lnTo>
                      <a:pt x="2014" y="103"/>
                    </a:lnTo>
                    <a:lnTo>
                      <a:pt x="2011" y="103"/>
                    </a:lnTo>
                    <a:lnTo>
                      <a:pt x="2011" y="107"/>
                    </a:lnTo>
                    <a:lnTo>
                      <a:pt x="2014" y="107"/>
                    </a:lnTo>
                    <a:lnTo>
                      <a:pt x="2013" y="109"/>
                    </a:lnTo>
                    <a:lnTo>
                      <a:pt x="2013" y="109"/>
                    </a:lnTo>
                    <a:lnTo>
                      <a:pt x="2013" y="109"/>
                    </a:lnTo>
                    <a:lnTo>
                      <a:pt x="2011" y="109"/>
                    </a:lnTo>
                    <a:lnTo>
                      <a:pt x="2011" y="111"/>
                    </a:lnTo>
                    <a:lnTo>
                      <a:pt x="2011" y="140"/>
                    </a:lnTo>
                    <a:lnTo>
                      <a:pt x="2005" y="140"/>
                    </a:lnTo>
                    <a:lnTo>
                      <a:pt x="2011" y="151"/>
                    </a:lnTo>
                    <a:lnTo>
                      <a:pt x="2005" y="151"/>
                    </a:lnTo>
                    <a:lnTo>
                      <a:pt x="2005" y="154"/>
                    </a:lnTo>
                    <a:lnTo>
                      <a:pt x="2011" y="154"/>
                    </a:lnTo>
                    <a:lnTo>
                      <a:pt x="2011" y="163"/>
                    </a:lnTo>
                    <a:lnTo>
                      <a:pt x="2018" y="167"/>
                    </a:lnTo>
                    <a:lnTo>
                      <a:pt x="2031" y="203"/>
                    </a:lnTo>
                    <a:lnTo>
                      <a:pt x="2034" y="203"/>
                    </a:lnTo>
                    <a:lnTo>
                      <a:pt x="2036" y="176"/>
                    </a:lnTo>
                    <a:lnTo>
                      <a:pt x="2040" y="152"/>
                    </a:lnTo>
                    <a:lnTo>
                      <a:pt x="2045" y="131"/>
                    </a:lnTo>
                    <a:lnTo>
                      <a:pt x="2051" y="107"/>
                    </a:lnTo>
                    <a:lnTo>
                      <a:pt x="2062" y="103"/>
                    </a:lnTo>
                    <a:lnTo>
                      <a:pt x="2062" y="94"/>
                    </a:lnTo>
                    <a:lnTo>
                      <a:pt x="2074" y="100"/>
                    </a:lnTo>
                    <a:lnTo>
                      <a:pt x="2071" y="123"/>
                    </a:lnTo>
                    <a:lnTo>
                      <a:pt x="2065" y="123"/>
                    </a:lnTo>
                    <a:lnTo>
                      <a:pt x="2065" y="160"/>
                    </a:lnTo>
                    <a:lnTo>
                      <a:pt x="2062" y="160"/>
                    </a:lnTo>
                    <a:lnTo>
                      <a:pt x="2058" y="207"/>
                    </a:lnTo>
                    <a:lnTo>
                      <a:pt x="2054" y="207"/>
                    </a:lnTo>
                    <a:lnTo>
                      <a:pt x="2054" y="243"/>
                    </a:lnTo>
                    <a:lnTo>
                      <a:pt x="2051" y="243"/>
                    </a:lnTo>
                    <a:lnTo>
                      <a:pt x="2054" y="300"/>
                    </a:lnTo>
                    <a:lnTo>
                      <a:pt x="2058" y="300"/>
                    </a:lnTo>
                    <a:lnTo>
                      <a:pt x="2060" y="312"/>
                    </a:lnTo>
                    <a:lnTo>
                      <a:pt x="2060" y="323"/>
                    </a:lnTo>
                    <a:lnTo>
                      <a:pt x="2060" y="334"/>
                    </a:lnTo>
                    <a:lnTo>
                      <a:pt x="2065" y="343"/>
                    </a:lnTo>
                    <a:lnTo>
                      <a:pt x="2063" y="314"/>
                    </a:lnTo>
                    <a:lnTo>
                      <a:pt x="2058" y="287"/>
                    </a:lnTo>
                    <a:lnTo>
                      <a:pt x="2054" y="260"/>
                    </a:lnTo>
                    <a:lnTo>
                      <a:pt x="2056" y="260"/>
                    </a:lnTo>
                    <a:lnTo>
                      <a:pt x="2056" y="261"/>
                    </a:lnTo>
                    <a:lnTo>
                      <a:pt x="2056" y="261"/>
                    </a:lnTo>
                    <a:lnTo>
                      <a:pt x="2056" y="261"/>
                    </a:lnTo>
                    <a:lnTo>
                      <a:pt x="2056" y="261"/>
                    </a:lnTo>
                    <a:lnTo>
                      <a:pt x="2058" y="263"/>
                    </a:lnTo>
                    <a:lnTo>
                      <a:pt x="2071" y="260"/>
                    </a:lnTo>
                    <a:lnTo>
                      <a:pt x="2071" y="263"/>
                    </a:lnTo>
                    <a:lnTo>
                      <a:pt x="2076" y="276"/>
                    </a:lnTo>
                    <a:lnTo>
                      <a:pt x="2082" y="292"/>
                    </a:lnTo>
                    <a:lnTo>
                      <a:pt x="2087" y="311"/>
                    </a:lnTo>
                    <a:lnTo>
                      <a:pt x="2091" y="327"/>
                    </a:lnTo>
                    <a:lnTo>
                      <a:pt x="2091" y="351"/>
                    </a:lnTo>
                    <a:lnTo>
                      <a:pt x="2094" y="351"/>
                    </a:lnTo>
                    <a:lnTo>
                      <a:pt x="2094" y="309"/>
                    </a:lnTo>
                    <a:lnTo>
                      <a:pt x="2098" y="267"/>
                    </a:lnTo>
                    <a:lnTo>
                      <a:pt x="2105" y="225"/>
                    </a:lnTo>
                    <a:lnTo>
                      <a:pt x="2114" y="191"/>
                    </a:lnTo>
                    <a:lnTo>
                      <a:pt x="2122" y="140"/>
                    </a:lnTo>
                    <a:lnTo>
                      <a:pt x="2125" y="140"/>
                    </a:lnTo>
                    <a:lnTo>
                      <a:pt x="2127" y="138"/>
                    </a:lnTo>
                    <a:lnTo>
                      <a:pt x="2129" y="136"/>
                    </a:lnTo>
                    <a:lnTo>
                      <a:pt x="2129" y="136"/>
                    </a:lnTo>
                    <a:lnTo>
                      <a:pt x="2129" y="136"/>
                    </a:lnTo>
                    <a:lnTo>
                      <a:pt x="2131" y="136"/>
                    </a:lnTo>
                    <a:lnTo>
                      <a:pt x="2134" y="136"/>
                    </a:lnTo>
                    <a:lnTo>
                      <a:pt x="2133" y="161"/>
                    </a:lnTo>
                    <a:lnTo>
                      <a:pt x="2133" y="192"/>
                    </a:lnTo>
                    <a:lnTo>
                      <a:pt x="2131" y="223"/>
                    </a:lnTo>
                    <a:lnTo>
                      <a:pt x="2129" y="245"/>
                    </a:lnTo>
                    <a:lnTo>
                      <a:pt x="2129" y="272"/>
                    </a:lnTo>
                    <a:lnTo>
                      <a:pt x="2133" y="303"/>
                    </a:lnTo>
                    <a:lnTo>
                      <a:pt x="2138" y="334"/>
                    </a:lnTo>
                    <a:lnTo>
                      <a:pt x="2143" y="363"/>
                    </a:lnTo>
                    <a:lnTo>
                      <a:pt x="2151" y="387"/>
                    </a:lnTo>
                    <a:lnTo>
                      <a:pt x="2153" y="401"/>
                    </a:lnTo>
                    <a:lnTo>
                      <a:pt x="2153" y="420"/>
                    </a:lnTo>
                    <a:lnTo>
                      <a:pt x="2153" y="436"/>
                    </a:lnTo>
                    <a:lnTo>
                      <a:pt x="2153" y="452"/>
                    </a:lnTo>
                    <a:lnTo>
                      <a:pt x="2158" y="463"/>
                    </a:lnTo>
                    <a:lnTo>
                      <a:pt x="2165" y="347"/>
                    </a:lnTo>
                    <a:lnTo>
                      <a:pt x="2162" y="347"/>
                    </a:lnTo>
                    <a:lnTo>
                      <a:pt x="2162" y="300"/>
                    </a:lnTo>
                    <a:lnTo>
                      <a:pt x="2154" y="280"/>
                    </a:lnTo>
                    <a:lnTo>
                      <a:pt x="2151" y="260"/>
                    </a:lnTo>
                    <a:lnTo>
                      <a:pt x="2162" y="263"/>
                    </a:lnTo>
                    <a:lnTo>
                      <a:pt x="2163" y="274"/>
                    </a:lnTo>
                    <a:lnTo>
                      <a:pt x="2169" y="289"/>
                    </a:lnTo>
                    <a:lnTo>
                      <a:pt x="2173" y="305"/>
                    </a:lnTo>
                    <a:lnTo>
                      <a:pt x="2178" y="320"/>
                    </a:lnTo>
                    <a:lnTo>
                      <a:pt x="2182" y="327"/>
                    </a:lnTo>
                    <a:lnTo>
                      <a:pt x="2182" y="320"/>
                    </a:lnTo>
                    <a:lnTo>
                      <a:pt x="2185" y="311"/>
                    </a:lnTo>
                    <a:lnTo>
                      <a:pt x="2187" y="296"/>
                    </a:lnTo>
                    <a:lnTo>
                      <a:pt x="2187" y="276"/>
                    </a:lnTo>
                    <a:lnTo>
                      <a:pt x="2187" y="260"/>
                    </a:lnTo>
                    <a:lnTo>
                      <a:pt x="2185" y="247"/>
                    </a:lnTo>
                    <a:lnTo>
                      <a:pt x="2182" y="247"/>
                    </a:lnTo>
                    <a:lnTo>
                      <a:pt x="2182" y="183"/>
                    </a:lnTo>
                    <a:lnTo>
                      <a:pt x="2178" y="183"/>
                    </a:lnTo>
                    <a:lnTo>
                      <a:pt x="2178" y="160"/>
                    </a:lnTo>
                    <a:lnTo>
                      <a:pt x="2174" y="160"/>
                    </a:lnTo>
                    <a:lnTo>
                      <a:pt x="2174" y="136"/>
                    </a:lnTo>
                    <a:lnTo>
                      <a:pt x="2171" y="136"/>
                    </a:lnTo>
                    <a:lnTo>
                      <a:pt x="2171" y="114"/>
                    </a:lnTo>
                    <a:lnTo>
                      <a:pt x="2165" y="114"/>
                    </a:lnTo>
                    <a:lnTo>
                      <a:pt x="2165" y="87"/>
                    </a:lnTo>
                    <a:lnTo>
                      <a:pt x="2162" y="87"/>
                    </a:lnTo>
                    <a:lnTo>
                      <a:pt x="2158" y="63"/>
                    </a:lnTo>
                    <a:lnTo>
                      <a:pt x="2171" y="67"/>
                    </a:lnTo>
                    <a:lnTo>
                      <a:pt x="2198" y="214"/>
                    </a:lnTo>
                    <a:lnTo>
                      <a:pt x="2200" y="227"/>
                    </a:lnTo>
                    <a:lnTo>
                      <a:pt x="2198" y="238"/>
                    </a:lnTo>
                    <a:lnTo>
                      <a:pt x="2198" y="247"/>
                    </a:lnTo>
                    <a:lnTo>
                      <a:pt x="2202" y="254"/>
                    </a:lnTo>
                    <a:lnTo>
                      <a:pt x="2214" y="163"/>
                    </a:lnTo>
                    <a:lnTo>
                      <a:pt x="2223" y="131"/>
                    </a:lnTo>
                    <a:lnTo>
                      <a:pt x="2231" y="94"/>
                    </a:lnTo>
                    <a:lnTo>
                      <a:pt x="2242" y="100"/>
                    </a:lnTo>
                    <a:lnTo>
                      <a:pt x="2240" y="109"/>
                    </a:lnTo>
                    <a:lnTo>
                      <a:pt x="2234" y="123"/>
                    </a:lnTo>
                    <a:lnTo>
                      <a:pt x="2231" y="141"/>
                    </a:lnTo>
                    <a:lnTo>
                      <a:pt x="2227" y="160"/>
                    </a:lnTo>
                    <a:lnTo>
                      <a:pt x="2225" y="178"/>
                    </a:lnTo>
                    <a:lnTo>
                      <a:pt x="2223" y="191"/>
                    </a:lnTo>
                    <a:lnTo>
                      <a:pt x="2225" y="200"/>
                    </a:lnTo>
                    <a:lnTo>
                      <a:pt x="2227" y="191"/>
                    </a:lnTo>
                    <a:lnTo>
                      <a:pt x="2227" y="185"/>
                    </a:lnTo>
                    <a:lnTo>
                      <a:pt x="2229" y="180"/>
                    </a:lnTo>
                    <a:lnTo>
                      <a:pt x="2233" y="176"/>
                    </a:lnTo>
                    <a:lnTo>
                      <a:pt x="2236" y="172"/>
                    </a:lnTo>
                    <a:lnTo>
                      <a:pt x="2242" y="171"/>
                    </a:lnTo>
                    <a:lnTo>
                      <a:pt x="2242" y="211"/>
                    </a:lnTo>
                    <a:lnTo>
                      <a:pt x="2245" y="211"/>
                    </a:lnTo>
                    <a:lnTo>
                      <a:pt x="2245" y="203"/>
                    </a:lnTo>
                    <a:lnTo>
                      <a:pt x="2258" y="192"/>
                    </a:lnTo>
                    <a:lnTo>
                      <a:pt x="2267" y="180"/>
                    </a:lnTo>
                    <a:lnTo>
                      <a:pt x="2276" y="167"/>
                    </a:lnTo>
                    <a:lnTo>
                      <a:pt x="2287" y="154"/>
                    </a:lnTo>
                    <a:lnTo>
                      <a:pt x="2302" y="147"/>
                    </a:lnTo>
                    <a:lnTo>
                      <a:pt x="2300" y="154"/>
                    </a:lnTo>
                    <a:lnTo>
                      <a:pt x="2298" y="158"/>
                    </a:lnTo>
                    <a:lnTo>
                      <a:pt x="2294" y="163"/>
                    </a:lnTo>
                    <a:lnTo>
                      <a:pt x="2291" y="167"/>
                    </a:lnTo>
                    <a:lnTo>
                      <a:pt x="2285" y="167"/>
                    </a:lnTo>
                    <a:lnTo>
                      <a:pt x="2285" y="176"/>
                    </a:lnTo>
                    <a:lnTo>
                      <a:pt x="2278" y="180"/>
                    </a:lnTo>
                    <a:lnTo>
                      <a:pt x="2278" y="183"/>
                    </a:lnTo>
                    <a:lnTo>
                      <a:pt x="2271" y="187"/>
                    </a:lnTo>
                    <a:lnTo>
                      <a:pt x="2271" y="196"/>
                    </a:lnTo>
                    <a:lnTo>
                      <a:pt x="2262" y="200"/>
                    </a:lnTo>
                    <a:lnTo>
                      <a:pt x="2256" y="212"/>
                    </a:lnTo>
                    <a:lnTo>
                      <a:pt x="2251" y="225"/>
                    </a:lnTo>
                    <a:lnTo>
                      <a:pt x="2242" y="236"/>
                    </a:lnTo>
                    <a:lnTo>
                      <a:pt x="2262" y="307"/>
                    </a:lnTo>
                    <a:lnTo>
                      <a:pt x="2265" y="307"/>
                    </a:lnTo>
                    <a:lnTo>
                      <a:pt x="2267" y="296"/>
                    </a:lnTo>
                    <a:lnTo>
                      <a:pt x="2269" y="289"/>
                    </a:lnTo>
                    <a:lnTo>
                      <a:pt x="2271" y="283"/>
                    </a:lnTo>
                    <a:lnTo>
                      <a:pt x="2274" y="274"/>
                    </a:lnTo>
                    <a:lnTo>
                      <a:pt x="2282" y="227"/>
                    </a:lnTo>
                    <a:lnTo>
                      <a:pt x="2314" y="136"/>
                    </a:lnTo>
                    <a:lnTo>
                      <a:pt x="2322" y="136"/>
                    </a:lnTo>
                    <a:lnTo>
                      <a:pt x="2311" y="191"/>
                    </a:lnTo>
                    <a:lnTo>
                      <a:pt x="2309" y="192"/>
                    </a:lnTo>
                    <a:lnTo>
                      <a:pt x="2309" y="194"/>
                    </a:lnTo>
                    <a:lnTo>
                      <a:pt x="2307" y="192"/>
                    </a:lnTo>
                    <a:lnTo>
                      <a:pt x="2307" y="192"/>
                    </a:lnTo>
                    <a:lnTo>
                      <a:pt x="2305" y="196"/>
                    </a:lnTo>
                    <a:lnTo>
                      <a:pt x="2314" y="200"/>
                    </a:lnTo>
                    <a:lnTo>
                      <a:pt x="2325" y="254"/>
                    </a:lnTo>
                    <a:lnTo>
                      <a:pt x="2327" y="254"/>
                    </a:lnTo>
                    <a:lnTo>
                      <a:pt x="2329" y="252"/>
                    </a:lnTo>
                    <a:lnTo>
                      <a:pt x="2329" y="252"/>
                    </a:lnTo>
                    <a:lnTo>
                      <a:pt x="2329" y="252"/>
                    </a:lnTo>
                    <a:lnTo>
                      <a:pt x="2329" y="251"/>
                    </a:lnTo>
                    <a:lnTo>
                      <a:pt x="2331" y="247"/>
                    </a:lnTo>
                    <a:lnTo>
                      <a:pt x="2331" y="238"/>
                    </a:lnTo>
                    <a:lnTo>
                      <a:pt x="2329" y="223"/>
                    </a:lnTo>
                    <a:lnTo>
                      <a:pt x="2325" y="207"/>
                    </a:lnTo>
                    <a:lnTo>
                      <a:pt x="2320" y="192"/>
                    </a:lnTo>
                    <a:lnTo>
                      <a:pt x="2318" y="180"/>
                    </a:lnTo>
                    <a:lnTo>
                      <a:pt x="2331" y="183"/>
                    </a:lnTo>
                    <a:lnTo>
                      <a:pt x="2333" y="198"/>
                    </a:lnTo>
                    <a:lnTo>
                      <a:pt x="2336" y="212"/>
                    </a:lnTo>
                    <a:lnTo>
                      <a:pt x="2342" y="223"/>
                    </a:lnTo>
                    <a:lnTo>
                      <a:pt x="2342" y="220"/>
                    </a:lnTo>
                    <a:lnTo>
                      <a:pt x="2351" y="209"/>
                    </a:lnTo>
                    <a:lnTo>
                      <a:pt x="2356" y="196"/>
                    </a:lnTo>
                    <a:lnTo>
                      <a:pt x="2362" y="183"/>
                    </a:lnTo>
                    <a:lnTo>
                      <a:pt x="2374" y="176"/>
                    </a:lnTo>
                    <a:lnTo>
                      <a:pt x="2374" y="167"/>
                    </a:lnTo>
                    <a:lnTo>
                      <a:pt x="2378" y="163"/>
                    </a:lnTo>
                    <a:lnTo>
                      <a:pt x="2380" y="161"/>
                    </a:lnTo>
                    <a:lnTo>
                      <a:pt x="2383" y="160"/>
                    </a:lnTo>
                    <a:lnTo>
                      <a:pt x="2387" y="156"/>
                    </a:lnTo>
                    <a:lnTo>
                      <a:pt x="2389" y="154"/>
                    </a:lnTo>
                    <a:lnTo>
                      <a:pt x="2393" y="149"/>
                    </a:lnTo>
                    <a:lnTo>
                      <a:pt x="2394" y="143"/>
                    </a:lnTo>
                    <a:lnTo>
                      <a:pt x="2402" y="143"/>
                    </a:lnTo>
                    <a:lnTo>
                      <a:pt x="2402" y="140"/>
                    </a:lnTo>
                    <a:lnTo>
                      <a:pt x="2400" y="138"/>
                    </a:lnTo>
                    <a:lnTo>
                      <a:pt x="2398" y="136"/>
                    </a:lnTo>
                    <a:lnTo>
                      <a:pt x="2396" y="134"/>
                    </a:lnTo>
                    <a:lnTo>
                      <a:pt x="2396" y="134"/>
                    </a:lnTo>
                    <a:lnTo>
                      <a:pt x="2394" y="131"/>
                    </a:lnTo>
                    <a:lnTo>
                      <a:pt x="2394" y="127"/>
                    </a:lnTo>
                    <a:lnTo>
                      <a:pt x="2405" y="127"/>
                    </a:lnTo>
                    <a:lnTo>
                      <a:pt x="2405" y="136"/>
                    </a:lnTo>
                    <a:lnTo>
                      <a:pt x="2414" y="136"/>
                    </a:lnTo>
                    <a:lnTo>
                      <a:pt x="2411" y="147"/>
                    </a:lnTo>
                    <a:lnTo>
                      <a:pt x="2414" y="147"/>
                    </a:lnTo>
                    <a:lnTo>
                      <a:pt x="2414" y="160"/>
                    </a:lnTo>
                    <a:lnTo>
                      <a:pt x="2418" y="160"/>
                    </a:lnTo>
                    <a:lnTo>
                      <a:pt x="2418" y="176"/>
                    </a:lnTo>
                    <a:lnTo>
                      <a:pt x="2422" y="176"/>
                    </a:lnTo>
                    <a:lnTo>
                      <a:pt x="2422" y="191"/>
                    </a:lnTo>
                    <a:lnTo>
                      <a:pt x="2425" y="191"/>
                    </a:lnTo>
                    <a:lnTo>
                      <a:pt x="2425" y="207"/>
                    </a:lnTo>
                    <a:lnTo>
                      <a:pt x="2431" y="207"/>
                    </a:lnTo>
                    <a:lnTo>
                      <a:pt x="2434" y="236"/>
                    </a:lnTo>
                    <a:lnTo>
                      <a:pt x="2438" y="236"/>
                    </a:lnTo>
                    <a:lnTo>
                      <a:pt x="2438" y="251"/>
                    </a:lnTo>
                    <a:lnTo>
                      <a:pt x="2442" y="251"/>
                    </a:lnTo>
                    <a:lnTo>
                      <a:pt x="2443" y="263"/>
                    </a:lnTo>
                    <a:lnTo>
                      <a:pt x="2443" y="276"/>
                    </a:lnTo>
                    <a:lnTo>
                      <a:pt x="2445" y="287"/>
                    </a:lnTo>
                    <a:lnTo>
                      <a:pt x="2451" y="296"/>
                    </a:lnTo>
                    <a:lnTo>
                      <a:pt x="2451" y="280"/>
                    </a:lnTo>
                    <a:lnTo>
                      <a:pt x="2462" y="280"/>
                    </a:lnTo>
                    <a:lnTo>
                      <a:pt x="2462" y="274"/>
                    </a:lnTo>
                    <a:lnTo>
                      <a:pt x="2460" y="274"/>
                    </a:lnTo>
                    <a:lnTo>
                      <a:pt x="2458" y="274"/>
                    </a:lnTo>
                    <a:lnTo>
                      <a:pt x="2456" y="274"/>
                    </a:lnTo>
                    <a:lnTo>
                      <a:pt x="2456" y="274"/>
                    </a:lnTo>
                    <a:lnTo>
                      <a:pt x="2456" y="272"/>
                    </a:lnTo>
                    <a:lnTo>
                      <a:pt x="2454" y="271"/>
                    </a:lnTo>
                    <a:lnTo>
                      <a:pt x="2458" y="261"/>
                    </a:lnTo>
                    <a:lnTo>
                      <a:pt x="2463" y="245"/>
                    </a:lnTo>
                    <a:lnTo>
                      <a:pt x="2465" y="223"/>
                    </a:lnTo>
                    <a:lnTo>
                      <a:pt x="2469" y="201"/>
                    </a:lnTo>
                    <a:lnTo>
                      <a:pt x="2469" y="181"/>
                    </a:lnTo>
                    <a:lnTo>
                      <a:pt x="2471" y="167"/>
                    </a:lnTo>
                    <a:lnTo>
                      <a:pt x="2482" y="171"/>
                    </a:lnTo>
                    <a:lnTo>
                      <a:pt x="2483" y="183"/>
                    </a:lnTo>
                    <a:lnTo>
                      <a:pt x="2485" y="198"/>
                    </a:lnTo>
                    <a:lnTo>
                      <a:pt x="2491" y="207"/>
                    </a:lnTo>
                    <a:lnTo>
                      <a:pt x="2474" y="91"/>
                    </a:lnTo>
                    <a:lnTo>
                      <a:pt x="2482" y="91"/>
                    </a:lnTo>
                    <a:lnTo>
                      <a:pt x="2491" y="140"/>
                    </a:lnTo>
                    <a:lnTo>
                      <a:pt x="2502" y="187"/>
                    </a:lnTo>
                    <a:lnTo>
                      <a:pt x="2503" y="200"/>
                    </a:lnTo>
                    <a:lnTo>
                      <a:pt x="2503" y="214"/>
                    </a:lnTo>
                    <a:lnTo>
                      <a:pt x="2503" y="229"/>
                    </a:lnTo>
                    <a:lnTo>
                      <a:pt x="2505" y="241"/>
                    </a:lnTo>
                    <a:lnTo>
                      <a:pt x="2511" y="251"/>
                    </a:lnTo>
                    <a:lnTo>
                      <a:pt x="2514" y="200"/>
                    </a:lnTo>
                    <a:lnTo>
                      <a:pt x="2525" y="154"/>
                    </a:lnTo>
                    <a:lnTo>
                      <a:pt x="2534" y="94"/>
                    </a:lnTo>
                    <a:lnTo>
                      <a:pt x="2538" y="94"/>
                    </a:lnTo>
                    <a:lnTo>
                      <a:pt x="2538" y="83"/>
                    </a:lnTo>
                    <a:lnTo>
                      <a:pt x="2542" y="83"/>
                    </a:lnTo>
                    <a:lnTo>
                      <a:pt x="2542" y="63"/>
                    </a:lnTo>
                    <a:lnTo>
                      <a:pt x="2545" y="63"/>
                    </a:lnTo>
                    <a:lnTo>
                      <a:pt x="2531" y="16"/>
                    </a:lnTo>
                    <a:lnTo>
                      <a:pt x="2534" y="16"/>
                    </a:lnTo>
                    <a:lnTo>
                      <a:pt x="2534" y="20"/>
                    </a:lnTo>
                    <a:lnTo>
                      <a:pt x="2538" y="20"/>
                    </a:lnTo>
                    <a:lnTo>
                      <a:pt x="2549" y="45"/>
                    </a:lnTo>
                    <a:lnTo>
                      <a:pt x="2562" y="72"/>
                    </a:lnTo>
                    <a:lnTo>
                      <a:pt x="2573" y="100"/>
                    </a:lnTo>
                    <a:lnTo>
                      <a:pt x="2578" y="131"/>
                    </a:lnTo>
                    <a:lnTo>
                      <a:pt x="2585" y="131"/>
                    </a:lnTo>
                    <a:lnTo>
                      <a:pt x="2587" y="152"/>
                    </a:lnTo>
                    <a:lnTo>
                      <a:pt x="2593" y="171"/>
                    </a:lnTo>
                    <a:lnTo>
                      <a:pt x="2598" y="187"/>
                    </a:lnTo>
                    <a:lnTo>
                      <a:pt x="2598" y="214"/>
                    </a:lnTo>
                    <a:lnTo>
                      <a:pt x="2602" y="214"/>
                    </a:lnTo>
                    <a:lnTo>
                      <a:pt x="2605" y="176"/>
                    </a:lnTo>
                    <a:lnTo>
                      <a:pt x="2602" y="176"/>
                    </a:lnTo>
                    <a:lnTo>
                      <a:pt x="2602" y="147"/>
                    </a:lnTo>
                    <a:lnTo>
                      <a:pt x="2614" y="151"/>
                    </a:lnTo>
                    <a:lnTo>
                      <a:pt x="2618" y="185"/>
                    </a:lnTo>
                    <a:lnTo>
                      <a:pt x="2625" y="214"/>
                    </a:lnTo>
                    <a:lnTo>
                      <a:pt x="2638" y="331"/>
                    </a:lnTo>
                    <a:lnTo>
                      <a:pt x="2645" y="331"/>
                    </a:lnTo>
                    <a:lnTo>
                      <a:pt x="2651" y="203"/>
                    </a:lnTo>
                    <a:lnTo>
                      <a:pt x="2631" y="94"/>
                    </a:lnTo>
                    <a:lnTo>
                      <a:pt x="2642" y="100"/>
                    </a:lnTo>
                    <a:lnTo>
                      <a:pt x="2645" y="132"/>
                    </a:lnTo>
                    <a:lnTo>
                      <a:pt x="2654" y="163"/>
                    </a:lnTo>
                    <a:lnTo>
                      <a:pt x="2654" y="191"/>
                    </a:lnTo>
                    <a:lnTo>
                      <a:pt x="2658" y="191"/>
                    </a:lnTo>
                    <a:lnTo>
                      <a:pt x="2658" y="187"/>
                    </a:lnTo>
                    <a:lnTo>
                      <a:pt x="2662" y="176"/>
                    </a:lnTo>
                    <a:lnTo>
                      <a:pt x="2665" y="161"/>
                    </a:lnTo>
                    <a:lnTo>
                      <a:pt x="2665" y="147"/>
                    </a:lnTo>
                    <a:lnTo>
                      <a:pt x="2674" y="147"/>
                    </a:lnTo>
                    <a:lnTo>
                      <a:pt x="2674" y="207"/>
                    </a:lnTo>
                    <a:lnTo>
                      <a:pt x="2671" y="207"/>
                    </a:lnTo>
                    <a:lnTo>
                      <a:pt x="2674" y="331"/>
                    </a:lnTo>
                    <a:lnTo>
                      <a:pt x="2691" y="331"/>
                    </a:lnTo>
                    <a:lnTo>
                      <a:pt x="2705" y="416"/>
                    </a:lnTo>
                    <a:lnTo>
                      <a:pt x="2711" y="416"/>
                    </a:lnTo>
                    <a:lnTo>
                      <a:pt x="2705" y="263"/>
                    </a:lnTo>
                    <a:lnTo>
                      <a:pt x="2702" y="263"/>
                    </a:lnTo>
                    <a:lnTo>
                      <a:pt x="2702" y="231"/>
                    </a:lnTo>
                    <a:lnTo>
                      <a:pt x="2698" y="231"/>
                    </a:lnTo>
                    <a:lnTo>
                      <a:pt x="2698" y="196"/>
                    </a:lnTo>
                    <a:lnTo>
                      <a:pt x="2694" y="196"/>
                    </a:lnTo>
                    <a:lnTo>
                      <a:pt x="2694" y="167"/>
                    </a:lnTo>
                    <a:lnTo>
                      <a:pt x="2691" y="167"/>
                    </a:lnTo>
                    <a:lnTo>
                      <a:pt x="2691" y="143"/>
                    </a:lnTo>
                    <a:lnTo>
                      <a:pt x="2685" y="143"/>
                    </a:lnTo>
                    <a:lnTo>
                      <a:pt x="2685" y="123"/>
                    </a:lnTo>
                    <a:lnTo>
                      <a:pt x="2682" y="123"/>
                    </a:lnTo>
                    <a:lnTo>
                      <a:pt x="2682" y="103"/>
                    </a:lnTo>
                    <a:lnTo>
                      <a:pt x="2678" y="103"/>
                    </a:lnTo>
                    <a:lnTo>
                      <a:pt x="2678" y="100"/>
                    </a:lnTo>
                    <a:lnTo>
                      <a:pt x="2682" y="100"/>
                    </a:lnTo>
                    <a:lnTo>
                      <a:pt x="2682" y="94"/>
                    </a:lnTo>
                    <a:lnTo>
                      <a:pt x="2685" y="94"/>
                    </a:lnTo>
                    <a:lnTo>
                      <a:pt x="2685" y="100"/>
                    </a:lnTo>
                    <a:lnTo>
                      <a:pt x="2691" y="109"/>
                    </a:lnTo>
                    <a:lnTo>
                      <a:pt x="2693" y="118"/>
                    </a:lnTo>
                    <a:lnTo>
                      <a:pt x="2694" y="131"/>
                    </a:lnTo>
                    <a:lnTo>
                      <a:pt x="2698" y="131"/>
                    </a:lnTo>
                    <a:lnTo>
                      <a:pt x="2698" y="154"/>
                    </a:lnTo>
                    <a:lnTo>
                      <a:pt x="2705" y="185"/>
                    </a:lnTo>
                    <a:lnTo>
                      <a:pt x="2711" y="218"/>
                    </a:lnTo>
                    <a:lnTo>
                      <a:pt x="2718" y="247"/>
                    </a:lnTo>
                    <a:lnTo>
                      <a:pt x="2720" y="260"/>
                    </a:lnTo>
                    <a:lnTo>
                      <a:pt x="2720" y="276"/>
                    </a:lnTo>
                    <a:lnTo>
                      <a:pt x="2722" y="289"/>
                    </a:lnTo>
                    <a:lnTo>
                      <a:pt x="2725" y="300"/>
                    </a:lnTo>
                    <a:lnTo>
                      <a:pt x="2731" y="203"/>
                    </a:lnTo>
                    <a:lnTo>
                      <a:pt x="2725" y="203"/>
                    </a:lnTo>
                    <a:lnTo>
                      <a:pt x="2725" y="114"/>
                    </a:lnTo>
                    <a:lnTo>
                      <a:pt x="2718" y="81"/>
                    </a:lnTo>
                    <a:lnTo>
                      <a:pt x="2714" y="47"/>
                    </a:lnTo>
                    <a:lnTo>
                      <a:pt x="2722" y="47"/>
                    </a:lnTo>
                    <a:lnTo>
                      <a:pt x="2725" y="76"/>
                    </a:lnTo>
                    <a:lnTo>
                      <a:pt x="2731" y="76"/>
                    </a:lnTo>
                    <a:lnTo>
                      <a:pt x="2731" y="94"/>
                    </a:lnTo>
                    <a:lnTo>
                      <a:pt x="2734" y="94"/>
                    </a:lnTo>
                    <a:lnTo>
                      <a:pt x="2734" y="114"/>
                    </a:lnTo>
                    <a:lnTo>
                      <a:pt x="2738" y="114"/>
                    </a:lnTo>
                    <a:lnTo>
                      <a:pt x="2738" y="131"/>
                    </a:lnTo>
                    <a:lnTo>
                      <a:pt x="2742" y="131"/>
                    </a:lnTo>
                    <a:lnTo>
                      <a:pt x="2742" y="151"/>
                    </a:lnTo>
                    <a:lnTo>
                      <a:pt x="2747" y="176"/>
                    </a:lnTo>
                    <a:lnTo>
                      <a:pt x="2753" y="203"/>
                    </a:lnTo>
                    <a:lnTo>
                      <a:pt x="2758" y="227"/>
                    </a:lnTo>
                    <a:lnTo>
                      <a:pt x="2758" y="260"/>
                    </a:lnTo>
                    <a:lnTo>
                      <a:pt x="2762" y="260"/>
                    </a:lnTo>
                    <a:lnTo>
                      <a:pt x="2763" y="272"/>
                    </a:lnTo>
                    <a:lnTo>
                      <a:pt x="2763" y="285"/>
                    </a:lnTo>
                    <a:lnTo>
                      <a:pt x="2765" y="298"/>
                    </a:lnTo>
                    <a:lnTo>
                      <a:pt x="2771" y="307"/>
                    </a:lnTo>
                    <a:lnTo>
                      <a:pt x="2773" y="281"/>
                    </a:lnTo>
                    <a:lnTo>
                      <a:pt x="2780" y="256"/>
                    </a:lnTo>
                    <a:lnTo>
                      <a:pt x="2785" y="236"/>
                    </a:lnTo>
                    <a:lnTo>
                      <a:pt x="2794" y="196"/>
                    </a:lnTo>
                    <a:lnTo>
                      <a:pt x="2798" y="196"/>
                    </a:lnTo>
                    <a:lnTo>
                      <a:pt x="2798" y="180"/>
                    </a:lnTo>
                    <a:lnTo>
                      <a:pt x="2802" y="180"/>
                    </a:lnTo>
                    <a:lnTo>
                      <a:pt x="2802" y="171"/>
                    </a:lnTo>
                    <a:lnTo>
                      <a:pt x="2805" y="171"/>
                    </a:lnTo>
                    <a:lnTo>
                      <a:pt x="2811" y="151"/>
                    </a:lnTo>
                    <a:lnTo>
                      <a:pt x="2822" y="151"/>
                    </a:lnTo>
                    <a:lnTo>
                      <a:pt x="2811" y="187"/>
                    </a:lnTo>
                    <a:lnTo>
                      <a:pt x="2818" y="187"/>
                    </a:lnTo>
                    <a:lnTo>
                      <a:pt x="2805" y="223"/>
                    </a:lnTo>
                    <a:lnTo>
                      <a:pt x="2802" y="223"/>
                    </a:lnTo>
                    <a:lnTo>
                      <a:pt x="2802" y="247"/>
                    </a:lnTo>
                    <a:lnTo>
                      <a:pt x="2798" y="247"/>
                    </a:lnTo>
                    <a:lnTo>
                      <a:pt x="2798" y="251"/>
                    </a:lnTo>
                    <a:lnTo>
                      <a:pt x="2802" y="251"/>
                    </a:lnTo>
                    <a:lnTo>
                      <a:pt x="2802" y="254"/>
                    </a:lnTo>
                    <a:lnTo>
                      <a:pt x="2798" y="254"/>
                    </a:lnTo>
                    <a:lnTo>
                      <a:pt x="2798" y="260"/>
                    </a:lnTo>
                    <a:lnTo>
                      <a:pt x="2802" y="260"/>
                    </a:lnTo>
                    <a:lnTo>
                      <a:pt x="2798" y="280"/>
                    </a:lnTo>
                    <a:lnTo>
                      <a:pt x="2798" y="281"/>
                    </a:lnTo>
                    <a:lnTo>
                      <a:pt x="2800" y="281"/>
                    </a:lnTo>
                    <a:lnTo>
                      <a:pt x="2800" y="281"/>
                    </a:lnTo>
                    <a:lnTo>
                      <a:pt x="2802" y="281"/>
                    </a:lnTo>
                    <a:lnTo>
                      <a:pt x="2802" y="283"/>
                    </a:lnTo>
                    <a:lnTo>
                      <a:pt x="2802" y="298"/>
                    </a:lnTo>
                    <a:lnTo>
                      <a:pt x="2802" y="314"/>
                    </a:lnTo>
                    <a:lnTo>
                      <a:pt x="2800" y="331"/>
                    </a:lnTo>
                    <a:lnTo>
                      <a:pt x="2802" y="345"/>
                    </a:lnTo>
                    <a:lnTo>
                      <a:pt x="2805" y="356"/>
                    </a:lnTo>
                    <a:lnTo>
                      <a:pt x="2811" y="334"/>
                    </a:lnTo>
                    <a:lnTo>
                      <a:pt x="2814" y="334"/>
                    </a:lnTo>
                    <a:lnTo>
                      <a:pt x="2814" y="327"/>
                    </a:lnTo>
                    <a:lnTo>
                      <a:pt x="2818" y="327"/>
                    </a:lnTo>
                    <a:lnTo>
                      <a:pt x="2818" y="296"/>
                    </a:lnTo>
                    <a:lnTo>
                      <a:pt x="2822" y="296"/>
                    </a:lnTo>
                    <a:lnTo>
                      <a:pt x="2831" y="247"/>
                    </a:lnTo>
                    <a:lnTo>
                      <a:pt x="2838" y="247"/>
                    </a:lnTo>
                    <a:lnTo>
                      <a:pt x="2842" y="276"/>
                    </a:lnTo>
                    <a:lnTo>
                      <a:pt x="2851" y="303"/>
                    </a:lnTo>
                    <a:lnTo>
                      <a:pt x="2851" y="331"/>
                    </a:lnTo>
                    <a:lnTo>
                      <a:pt x="2854" y="331"/>
                    </a:lnTo>
                    <a:lnTo>
                      <a:pt x="2858" y="301"/>
                    </a:lnTo>
                    <a:lnTo>
                      <a:pt x="2865" y="272"/>
                    </a:lnTo>
                    <a:lnTo>
                      <a:pt x="2874" y="247"/>
                    </a:lnTo>
                    <a:lnTo>
                      <a:pt x="2878" y="247"/>
                    </a:lnTo>
                    <a:lnTo>
                      <a:pt x="2878" y="251"/>
                    </a:lnTo>
                    <a:lnTo>
                      <a:pt x="2882" y="251"/>
                    </a:lnTo>
                    <a:lnTo>
                      <a:pt x="2882" y="254"/>
                    </a:lnTo>
                    <a:lnTo>
                      <a:pt x="2882" y="258"/>
                    </a:lnTo>
                    <a:lnTo>
                      <a:pt x="2880" y="263"/>
                    </a:lnTo>
                    <a:lnTo>
                      <a:pt x="2878" y="269"/>
                    </a:lnTo>
                    <a:lnTo>
                      <a:pt x="2878" y="274"/>
                    </a:lnTo>
                    <a:lnTo>
                      <a:pt x="2878" y="280"/>
                    </a:lnTo>
                    <a:lnTo>
                      <a:pt x="2882" y="280"/>
                    </a:lnTo>
                    <a:lnTo>
                      <a:pt x="2885" y="300"/>
                    </a:lnTo>
                    <a:lnTo>
                      <a:pt x="2891" y="300"/>
                    </a:lnTo>
                    <a:lnTo>
                      <a:pt x="2893" y="283"/>
                    </a:lnTo>
                    <a:lnTo>
                      <a:pt x="2896" y="265"/>
                    </a:lnTo>
                    <a:lnTo>
                      <a:pt x="2902" y="251"/>
                    </a:lnTo>
                    <a:lnTo>
                      <a:pt x="2911" y="247"/>
                    </a:lnTo>
                    <a:lnTo>
                      <a:pt x="2911" y="238"/>
                    </a:lnTo>
                    <a:lnTo>
                      <a:pt x="2907" y="225"/>
                    </a:lnTo>
                    <a:lnTo>
                      <a:pt x="2902" y="212"/>
                    </a:lnTo>
                    <a:lnTo>
                      <a:pt x="2896" y="200"/>
                    </a:lnTo>
                    <a:lnTo>
                      <a:pt x="2894" y="191"/>
                    </a:lnTo>
                    <a:lnTo>
                      <a:pt x="2905" y="196"/>
                    </a:lnTo>
                    <a:lnTo>
                      <a:pt x="2905" y="183"/>
                    </a:lnTo>
                    <a:lnTo>
                      <a:pt x="2902" y="183"/>
                    </a:lnTo>
                    <a:lnTo>
                      <a:pt x="2898" y="154"/>
                    </a:lnTo>
                    <a:lnTo>
                      <a:pt x="2905" y="154"/>
                    </a:lnTo>
                    <a:lnTo>
                      <a:pt x="2918" y="191"/>
                    </a:lnTo>
                    <a:lnTo>
                      <a:pt x="2922" y="220"/>
                    </a:lnTo>
                    <a:lnTo>
                      <a:pt x="2925" y="220"/>
                    </a:lnTo>
                    <a:lnTo>
                      <a:pt x="2925" y="243"/>
                    </a:lnTo>
                    <a:lnTo>
                      <a:pt x="2931" y="243"/>
                    </a:lnTo>
                    <a:lnTo>
                      <a:pt x="2931" y="267"/>
                    </a:lnTo>
                    <a:lnTo>
                      <a:pt x="2934" y="267"/>
                    </a:lnTo>
                    <a:lnTo>
                      <a:pt x="2936" y="281"/>
                    </a:lnTo>
                    <a:lnTo>
                      <a:pt x="2936" y="296"/>
                    </a:lnTo>
                    <a:lnTo>
                      <a:pt x="2938" y="307"/>
                    </a:lnTo>
                    <a:lnTo>
                      <a:pt x="2942" y="307"/>
                    </a:lnTo>
                    <a:lnTo>
                      <a:pt x="2943" y="280"/>
                    </a:lnTo>
                    <a:lnTo>
                      <a:pt x="2951" y="254"/>
                    </a:lnTo>
                    <a:lnTo>
                      <a:pt x="2958" y="232"/>
                    </a:lnTo>
                    <a:lnTo>
                      <a:pt x="2965" y="211"/>
                    </a:lnTo>
                    <a:lnTo>
                      <a:pt x="2965" y="196"/>
                    </a:lnTo>
                    <a:lnTo>
                      <a:pt x="2971" y="196"/>
                    </a:lnTo>
                    <a:lnTo>
                      <a:pt x="2971" y="183"/>
                    </a:lnTo>
                    <a:lnTo>
                      <a:pt x="2974" y="183"/>
                    </a:lnTo>
                    <a:lnTo>
                      <a:pt x="2974" y="167"/>
                    </a:lnTo>
                    <a:lnTo>
                      <a:pt x="2993" y="112"/>
                    </a:lnTo>
                    <a:lnTo>
                      <a:pt x="3005" y="54"/>
                    </a:lnTo>
                    <a:lnTo>
                      <a:pt x="3018" y="54"/>
                    </a:lnTo>
                    <a:lnTo>
                      <a:pt x="2998" y="131"/>
                    </a:lnTo>
                    <a:lnTo>
                      <a:pt x="2998" y="163"/>
                    </a:lnTo>
                    <a:lnTo>
                      <a:pt x="2994" y="163"/>
                    </a:lnTo>
                    <a:lnTo>
                      <a:pt x="2994" y="196"/>
                    </a:lnTo>
                    <a:lnTo>
                      <a:pt x="2991" y="196"/>
                    </a:lnTo>
                    <a:lnTo>
                      <a:pt x="2991" y="231"/>
                    </a:lnTo>
                    <a:lnTo>
                      <a:pt x="2985" y="231"/>
                    </a:lnTo>
                    <a:lnTo>
                      <a:pt x="2983" y="243"/>
                    </a:lnTo>
                    <a:lnTo>
                      <a:pt x="2985" y="260"/>
                    </a:lnTo>
                    <a:lnTo>
                      <a:pt x="2987" y="274"/>
                    </a:lnTo>
                    <a:lnTo>
                      <a:pt x="2991" y="283"/>
                    </a:lnTo>
                    <a:lnTo>
                      <a:pt x="3002" y="231"/>
                    </a:lnTo>
                    <a:lnTo>
                      <a:pt x="3005" y="231"/>
                    </a:lnTo>
                    <a:lnTo>
                      <a:pt x="3005" y="220"/>
                    </a:lnTo>
                    <a:lnTo>
                      <a:pt x="3011" y="220"/>
                    </a:lnTo>
                    <a:lnTo>
                      <a:pt x="3042" y="103"/>
                    </a:lnTo>
                    <a:lnTo>
                      <a:pt x="3051" y="103"/>
                    </a:lnTo>
                    <a:lnTo>
                      <a:pt x="3045" y="138"/>
                    </a:lnTo>
                    <a:lnTo>
                      <a:pt x="3033" y="172"/>
                    </a:lnTo>
                    <a:lnTo>
                      <a:pt x="3022" y="203"/>
                    </a:lnTo>
                    <a:lnTo>
                      <a:pt x="3022" y="220"/>
                    </a:lnTo>
                    <a:lnTo>
                      <a:pt x="3018" y="220"/>
                    </a:lnTo>
                    <a:lnTo>
                      <a:pt x="3018" y="236"/>
                    </a:lnTo>
                    <a:lnTo>
                      <a:pt x="3014" y="236"/>
                    </a:lnTo>
                    <a:lnTo>
                      <a:pt x="3014" y="247"/>
                    </a:lnTo>
                    <a:lnTo>
                      <a:pt x="3011" y="247"/>
                    </a:lnTo>
                    <a:lnTo>
                      <a:pt x="3011" y="263"/>
                    </a:lnTo>
                    <a:lnTo>
                      <a:pt x="3005" y="263"/>
                    </a:lnTo>
                    <a:lnTo>
                      <a:pt x="3005" y="271"/>
                    </a:lnTo>
                    <a:lnTo>
                      <a:pt x="3003" y="278"/>
                    </a:lnTo>
                    <a:lnTo>
                      <a:pt x="3003" y="285"/>
                    </a:lnTo>
                    <a:lnTo>
                      <a:pt x="3002" y="291"/>
                    </a:lnTo>
                    <a:lnTo>
                      <a:pt x="3011" y="291"/>
                    </a:lnTo>
                    <a:lnTo>
                      <a:pt x="3011" y="287"/>
                    </a:lnTo>
                    <a:lnTo>
                      <a:pt x="3038" y="287"/>
                    </a:lnTo>
                    <a:lnTo>
                      <a:pt x="3038" y="283"/>
                    </a:lnTo>
                    <a:lnTo>
                      <a:pt x="3042" y="283"/>
                    </a:lnTo>
                    <a:lnTo>
                      <a:pt x="3047" y="256"/>
                    </a:lnTo>
                    <a:lnTo>
                      <a:pt x="3056" y="231"/>
                    </a:lnTo>
                    <a:lnTo>
                      <a:pt x="3065" y="207"/>
                    </a:lnTo>
                    <a:lnTo>
                      <a:pt x="3067" y="192"/>
                    </a:lnTo>
                    <a:lnTo>
                      <a:pt x="3065" y="180"/>
                    </a:lnTo>
                    <a:lnTo>
                      <a:pt x="3063" y="169"/>
                    </a:lnTo>
                    <a:lnTo>
                      <a:pt x="3065" y="160"/>
                    </a:lnTo>
                    <a:lnTo>
                      <a:pt x="3069" y="163"/>
                    </a:lnTo>
                    <a:lnTo>
                      <a:pt x="3073" y="167"/>
                    </a:lnTo>
                    <a:lnTo>
                      <a:pt x="3078" y="171"/>
                    </a:lnTo>
                    <a:lnTo>
                      <a:pt x="3080" y="152"/>
                    </a:lnTo>
                    <a:lnTo>
                      <a:pt x="3083" y="136"/>
                    </a:lnTo>
                    <a:lnTo>
                      <a:pt x="3089" y="120"/>
                    </a:lnTo>
                    <a:lnTo>
                      <a:pt x="3094" y="103"/>
                    </a:lnTo>
                    <a:lnTo>
                      <a:pt x="3102" y="103"/>
                    </a:lnTo>
                    <a:lnTo>
                      <a:pt x="3085" y="171"/>
                    </a:lnTo>
                    <a:lnTo>
                      <a:pt x="3082" y="171"/>
                    </a:lnTo>
                    <a:lnTo>
                      <a:pt x="3078" y="196"/>
                    </a:lnTo>
                    <a:lnTo>
                      <a:pt x="3082" y="196"/>
                    </a:lnTo>
                    <a:lnTo>
                      <a:pt x="3082" y="214"/>
                    </a:lnTo>
                    <a:lnTo>
                      <a:pt x="3085" y="214"/>
                    </a:lnTo>
                    <a:lnTo>
                      <a:pt x="3085" y="247"/>
                    </a:lnTo>
                    <a:lnTo>
                      <a:pt x="3091" y="247"/>
                    </a:lnTo>
                    <a:lnTo>
                      <a:pt x="3094" y="223"/>
                    </a:lnTo>
                    <a:lnTo>
                      <a:pt x="3102" y="200"/>
                    </a:lnTo>
                    <a:lnTo>
                      <a:pt x="3111" y="178"/>
                    </a:lnTo>
                    <a:lnTo>
                      <a:pt x="3118" y="154"/>
                    </a:lnTo>
                    <a:lnTo>
                      <a:pt x="3125" y="154"/>
                    </a:lnTo>
                    <a:lnTo>
                      <a:pt x="3125" y="169"/>
                    </a:lnTo>
                    <a:lnTo>
                      <a:pt x="3122" y="185"/>
                    </a:lnTo>
                    <a:lnTo>
                      <a:pt x="3120" y="200"/>
                    </a:lnTo>
                    <a:lnTo>
                      <a:pt x="3118" y="214"/>
                    </a:lnTo>
                    <a:lnTo>
                      <a:pt x="3122" y="223"/>
                    </a:lnTo>
                    <a:lnTo>
                      <a:pt x="3123" y="209"/>
                    </a:lnTo>
                    <a:lnTo>
                      <a:pt x="3129" y="198"/>
                    </a:lnTo>
                    <a:lnTo>
                      <a:pt x="3134" y="187"/>
                    </a:lnTo>
                    <a:lnTo>
                      <a:pt x="3145" y="140"/>
                    </a:lnTo>
                    <a:lnTo>
                      <a:pt x="3154" y="140"/>
                    </a:lnTo>
                    <a:lnTo>
                      <a:pt x="3149" y="176"/>
                    </a:lnTo>
                    <a:lnTo>
                      <a:pt x="3142" y="214"/>
                    </a:lnTo>
                    <a:lnTo>
                      <a:pt x="3136" y="251"/>
                    </a:lnTo>
                    <a:lnTo>
                      <a:pt x="3133" y="287"/>
                    </a:lnTo>
                    <a:lnTo>
                      <a:pt x="3138" y="323"/>
                    </a:lnTo>
                    <a:lnTo>
                      <a:pt x="3140" y="338"/>
                    </a:lnTo>
                    <a:lnTo>
                      <a:pt x="3142" y="352"/>
                    </a:lnTo>
                    <a:lnTo>
                      <a:pt x="3145" y="363"/>
                    </a:lnTo>
                    <a:lnTo>
                      <a:pt x="3145" y="360"/>
                    </a:lnTo>
                    <a:lnTo>
                      <a:pt x="3156" y="343"/>
                    </a:lnTo>
                    <a:lnTo>
                      <a:pt x="3160" y="323"/>
                    </a:lnTo>
                    <a:lnTo>
                      <a:pt x="3160" y="303"/>
                    </a:lnTo>
                    <a:lnTo>
                      <a:pt x="3156" y="281"/>
                    </a:lnTo>
                    <a:lnTo>
                      <a:pt x="3154" y="260"/>
                    </a:lnTo>
                    <a:lnTo>
                      <a:pt x="3165" y="260"/>
                    </a:lnTo>
                    <a:lnTo>
                      <a:pt x="3165" y="274"/>
                    </a:lnTo>
                    <a:lnTo>
                      <a:pt x="3169" y="285"/>
                    </a:lnTo>
                    <a:lnTo>
                      <a:pt x="3174" y="296"/>
                    </a:lnTo>
                    <a:lnTo>
                      <a:pt x="3178" y="258"/>
                    </a:lnTo>
                    <a:lnTo>
                      <a:pt x="3185" y="223"/>
                    </a:lnTo>
                    <a:lnTo>
                      <a:pt x="3194" y="191"/>
                    </a:lnTo>
                    <a:lnTo>
                      <a:pt x="3194" y="178"/>
                    </a:lnTo>
                    <a:lnTo>
                      <a:pt x="3193" y="165"/>
                    </a:lnTo>
                    <a:lnTo>
                      <a:pt x="3191" y="154"/>
                    </a:lnTo>
                    <a:lnTo>
                      <a:pt x="3191" y="111"/>
                    </a:lnTo>
                    <a:lnTo>
                      <a:pt x="3183" y="91"/>
                    </a:lnTo>
                    <a:lnTo>
                      <a:pt x="3178" y="67"/>
                    </a:lnTo>
                    <a:lnTo>
                      <a:pt x="3191" y="67"/>
                    </a:lnTo>
                    <a:lnTo>
                      <a:pt x="3193" y="85"/>
                    </a:lnTo>
                    <a:lnTo>
                      <a:pt x="3198" y="100"/>
                    </a:lnTo>
                    <a:lnTo>
                      <a:pt x="3198" y="127"/>
                    </a:lnTo>
                    <a:lnTo>
                      <a:pt x="3202" y="127"/>
                    </a:lnTo>
                    <a:lnTo>
                      <a:pt x="3214" y="20"/>
                    </a:lnTo>
                    <a:lnTo>
                      <a:pt x="3222" y="20"/>
                    </a:lnTo>
                    <a:lnTo>
                      <a:pt x="3214" y="120"/>
                    </a:lnTo>
                    <a:lnTo>
                      <a:pt x="3211" y="131"/>
                    </a:lnTo>
                    <a:lnTo>
                      <a:pt x="3207" y="147"/>
                    </a:lnTo>
                    <a:lnTo>
                      <a:pt x="3203" y="167"/>
                    </a:lnTo>
                    <a:lnTo>
                      <a:pt x="3202" y="185"/>
                    </a:lnTo>
                    <a:lnTo>
                      <a:pt x="3202" y="200"/>
                    </a:lnTo>
                    <a:lnTo>
                      <a:pt x="3205" y="200"/>
                    </a:lnTo>
                    <a:lnTo>
                      <a:pt x="3205" y="214"/>
                    </a:lnTo>
                    <a:lnTo>
                      <a:pt x="3202" y="214"/>
                    </a:lnTo>
                    <a:lnTo>
                      <a:pt x="3202" y="220"/>
                    </a:lnTo>
                    <a:lnTo>
                      <a:pt x="3205" y="220"/>
                    </a:lnTo>
                    <a:lnTo>
                      <a:pt x="3205" y="247"/>
                    </a:lnTo>
                    <a:lnTo>
                      <a:pt x="3211" y="247"/>
                    </a:lnTo>
                    <a:lnTo>
                      <a:pt x="3213" y="220"/>
                    </a:lnTo>
                    <a:lnTo>
                      <a:pt x="3220" y="191"/>
                    </a:lnTo>
                    <a:lnTo>
                      <a:pt x="3229" y="163"/>
                    </a:lnTo>
                    <a:lnTo>
                      <a:pt x="3238" y="140"/>
                    </a:lnTo>
                    <a:lnTo>
                      <a:pt x="3240" y="127"/>
                    </a:lnTo>
                    <a:lnTo>
                      <a:pt x="3240" y="118"/>
                    </a:lnTo>
                    <a:lnTo>
                      <a:pt x="3242" y="111"/>
                    </a:lnTo>
                    <a:lnTo>
                      <a:pt x="3251" y="103"/>
                    </a:lnTo>
                    <a:lnTo>
                      <a:pt x="3251" y="100"/>
                    </a:lnTo>
                    <a:lnTo>
                      <a:pt x="3254" y="100"/>
                    </a:lnTo>
                    <a:lnTo>
                      <a:pt x="3254" y="114"/>
                    </a:lnTo>
                    <a:lnTo>
                      <a:pt x="3249" y="123"/>
                    </a:lnTo>
                    <a:lnTo>
                      <a:pt x="3247" y="131"/>
                    </a:lnTo>
                    <a:lnTo>
                      <a:pt x="3247" y="140"/>
                    </a:lnTo>
                    <a:lnTo>
                      <a:pt x="3245" y="151"/>
                    </a:lnTo>
                    <a:lnTo>
                      <a:pt x="3240" y="169"/>
                    </a:lnTo>
                    <a:lnTo>
                      <a:pt x="3234" y="187"/>
                    </a:lnTo>
                    <a:lnTo>
                      <a:pt x="3231" y="207"/>
                    </a:lnTo>
                    <a:lnTo>
                      <a:pt x="3234" y="207"/>
                    </a:lnTo>
                    <a:lnTo>
                      <a:pt x="3236" y="196"/>
                    </a:lnTo>
                    <a:lnTo>
                      <a:pt x="3240" y="185"/>
                    </a:lnTo>
                    <a:lnTo>
                      <a:pt x="3242" y="176"/>
                    </a:lnTo>
                    <a:lnTo>
                      <a:pt x="3251" y="176"/>
                    </a:lnTo>
                    <a:lnTo>
                      <a:pt x="3251" y="263"/>
                    </a:lnTo>
                    <a:lnTo>
                      <a:pt x="3254" y="263"/>
                    </a:lnTo>
                    <a:lnTo>
                      <a:pt x="3258" y="274"/>
                    </a:lnTo>
                    <a:lnTo>
                      <a:pt x="3251" y="274"/>
                    </a:lnTo>
                    <a:lnTo>
                      <a:pt x="3251" y="280"/>
                    </a:lnTo>
                    <a:lnTo>
                      <a:pt x="3258" y="280"/>
                    </a:lnTo>
                    <a:lnTo>
                      <a:pt x="3258" y="292"/>
                    </a:lnTo>
                    <a:lnTo>
                      <a:pt x="3262" y="305"/>
                    </a:lnTo>
                    <a:lnTo>
                      <a:pt x="3265" y="314"/>
                    </a:lnTo>
                    <a:lnTo>
                      <a:pt x="3269" y="294"/>
                    </a:lnTo>
                    <a:lnTo>
                      <a:pt x="3274" y="276"/>
                    </a:lnTo>
                    <a:lnTo>
                      <a:pt x="3282" y="260"/>
                    </a:lnTo>
                    <a:lnTo>
                      <a:pt x="3291" y="223"/>
                    </a:lnTo>
                    <a:lnTo>
                      <a:pt x="3294" y="223"/>
                    </a:lnTo>
                    <a:lnTo>
                      <a:pt x="3294" y="214"/>
                    </a:lnTo>
                    <a:lnTo>
                      <a:pt x="3298" y="214"/>
                    </a:lnTo>
                    <a:lnTo>
                      <a:pt x="3298" y="203"/>
                    </a:lnTo>
                    <a:lnTo>
                      <a:pt x="3325" y="143"/>
                    </a:lnTo>
                    <a:lnTo>
                      <a:pt x="3331" y="143"/>
                    </a:lnTo>
                    <a:lnTo>
                      <a:pt x="3331" y="160"/>
                    </a:lnTo>
                    <a:lnTo>
                      <a:pt x="3322" y="172"/>
                    </a:lnTo>
                    <a:lnTo>
                      <a:pt x="3314" y="196"/>
                    </a:lnTo>
                    <a:lnTo>
                      <a:pt x="3309" y="223"/>
                    </a:lnTo>
                    <a:lnTo>
                      <a:pt x="3303" y="251"/>
                    </a:lnTo>
                    <a:lnTo>
                      <a:pt x="3302" y="271"/>
                    </a:lnTo>
                    <a:lnTo>
                      <a:pt x="3302" y="283"/>
                    </a:lnTo>
                    <a:lnTo>
                      <a:pt x="3302" y="298"/>
                    </a:lnTo>
                    <a:lnTo>
                      <a:pt x="3302" y="311"/>
                    </a:lnTo>
                    <a:lnTo>
                      <a:pt x="3305" y="320"/>
                    </a:lnTo>
                    <a:lnTo>
                      <a:pt x="3311" y="251"/>
                    </a:lnTo>
                    <a:lnTo>
                      <a:pt x="3322" y="251"/>
                    </a:lnTo>
                    <a:lnTo>
                      <a:pt x="3322" y="254"/>
                    </a:lnTo>
                    <a:lnTo>
                      <a:pt x="3318" y="254"/>
                    </a:lnTo>
                    <a:lnTo>
                      <a:pt x="3318" y="287"/>
                    </a:lnTo>
                    <a:lnTo>
                      <a:pt x="3316" y="298"/>
                    </a:lnTo>
                    <a:lnTo>
                      <a:pt x="3314" y="311"/>
                    </a:lnTo>
                    <a:lnTo>
                      <a:pt x="3313" y="325"/>
                    </a:lnTo>
                    <a:lnTo>
                      <a:pt x="3314" y="338"/>
                    </a:lnTo>
                    <a:lnTo>
                      <a:pt x="3318" y="347"/>
                    </a:lnTo>
                    <a:lnTo>
                      <a:pt x="3325" y="300"/>
                    </a:lnTo>
                    <a:lnTo>
                      <a:pt x="3331" y="300"/>
                    </a:lnTo>
                    <a:lnTo>
                      <a:pt x="3331" y="287"/>
                    </a:lnTo>
                    <a:lnTo>
                      <a:pt x="3334" y="287"/>
                    </a:lnTo>
                    <a:lnTo>
                      <a:pt x="3331" y="260"/>
                    </a:lnTo>
                    <a:lnTo>
                      <a:pt x="3334" y="260"/>
                    </a:lnTo>
                    <a:lnTo>
                      <a:pt x="3334" y="263"/>
                    </a:lnTo>
                    <a:lnTo>
                      <a:pt x="3336" y="263"/>
                    </a:lnTo>
                    <a:lnTo>
                      <a:pt x="3340" y="261"/>
                    </a:lnTo>
                    <a:lnTo>
                      <a:pt x="3345" y="260"/>
                    </a:lnTo>
                    <a:lnTo>
                      <a:pt x="3351" y="260"/>
                    </a:lnTo>
                    <a:lnTo>
                      <a:pt x="3351" y="261"/>
                    </a:lnTo>
                    <a:lnTo>
                      <a:pt x="3354" y="263"/>
                    </a:lnTo>
                    <a:lnTo>
                      <a:pt x="3356" y="265"/>
                    </a:lnTo>
                    <a:lnTo>
                      <a:pt x="3358" y="267"/>
                    </a:lnTo>
                    <a:lnTo>
                      <a:pt x="3358" y="267"/>
                    </a:lnTo>
                    <a:lnTo>
                      <a:pt x="3358" y="287"/>
                    </a:lnTo>
                    <a:lnTo>
                      <a:pt x="3362" y="287"/>
                    </a:lnTo>
                    <a:lnTo>
                      <a:pt x="3362" y="303"/>
                    </a:lnTo>
                    <a:lnTo>
                      <a:pt x="3365" y="303"/>
                    </a:lnTo>
                    <a:lnTo>
                      <a:pt x="3367" y="316"/>
                    </a:lnTo>
                    <a:lnTo>
                      <a:pt x="3369" y="329"/>
                    </a:lnTo>
                    <a:lnTo>
                      <a:pt x="3371" y="340"/>
                    </a:lnTo>
                    <a:lnTo>
                      <a:pt x="3374" y="340"/>
                    </a:lnTo>
                    <a:lnTo>
                      <a:pt x="3376" y="318"/>
                    </a:lnTo>
                    <a:lnTo>
                      <a:pt x="3382" y="300"/>
                    </a:lnTo>
                    <a:lnTo>
                      <a:pt x="3387" y="281"/>
                    </a:lnTo>
                    <a:lnTo>
                      <a:pt x="3391" y="263"/>
                    </a:lnTo>
                    <a:lnTo>
                      <a:pt x="3402" y="263"/>
                    </a:lnTo>
                    <a:lnTo>
                      <a:pt x="3391" y="300"/>
                    </a:lnTo>
                    <a:lnTo>
                      <a:pt x="3391" y="320"/>
                    </a:lnTo>
                    <a:lnTo>
                      <a:pt x="3385" y="320"/>
                    </a:lnTo>
                    <a:lnTo>
                      <a:pt x="3385" y="400"/>
                    </a:lnTo>
                    <a:lnTo>
                      <a:pt x="3385" y="412"/>
                    </a:lnTo>
                    <a:lnTo>
                      <a:pt x="3385" y="427"/>
                    </a:lnTo>
                    <a:lnTo>
                      <a:pt x="3385" y="441"/>
                    </a:lnTo>
                    <a:lnTo>
                      <a:pt x="3391" y="451"/>
                    </a:lnTo>
                    <a:lnTo>
                      <a:pt x="3393" y="392"/>
                    </a:lnTo>
                    <a:lnTo>
                      <a:pt x="3400" y="338"/>
                    </a:lnTo>
                    <a:lnTo>
                      <a:pt x="3413" y="289"/>
                    </a:lnTo>
                    <a:lnTo>
                      <a:pt x="3425" y="243"/>
                    </a:lnTo>
                    <a:lnTo>
                      <a:pt x="3425" y="223"/>
                    </a:lnTo>
                    <a:lnTo>
                      <a:pt x="3431" y="223"/>
                    </a:lnTo>
                    <a:lnTo>
                      <a:pt x="3434" y="207"/>
                    </a:lnTo>
                    <a:lnTo>
                      <a:pt x="3438" y="207"/>
                    </a:lnTo>
                    <a:lnTo>
                      <a:pt x="3438" y="192"/>
                    </a:lnTo>
                    <a:lnTo>
                      <a:pt x="3434" y="178"/>
                    </a:lnTo>
                    <a:lnTo>
                      <a:pt x="3429" y="161"/>
                    </a:lnTo>
                    <a:lnTo>
                      <a:pt x="3425" y="147"/>
                    </a:lnTo>
                    <a:lnTo>
                      <a:pt x="3434" y="147"/>
                    </a:lnTo>
                    <a:lnTo>
                      <a:pt x="3438" y="163"/>
                    </a:lnTo>
                    <a:lnTo>
                      <a:pt x="3442" y="163"/>
                    </a:lnTo>
                    <a:lnTo>
                      <a:pt x="3442" y="180"/>
                    </a:lnTo>
                    <a:lnTo>
                      <a:pt x="3445" y="180"/>
                    </a:lnTo>
                    <a:lnTo>
                      <a:pt x="3445" y="191"/>
                    </a:lnTo>
                    <a:lnTo>
                      <a:pt x="3451" y="191"/>
                    </a:lnTo>
                    <a:lnTo>
                      <a:pt x="3451" y="203"/>
                    </a:lnTo>
                    <a:lnTo>
                      <a:pt x="3454" y="203"/>
                    </a:lnTo>
                    <a:lnTo>
                      <a:pt x="3465" y="260"/>
                    </a:lnTo>
                    <a:lnTo>
                      <a:pt x="3471" y="260"/>
                    </a:lnTo>
                    <a:lnTo>
                      <a:pt x="3471" y="280"/>
                    </a:lnTo>
                    <a:lnTo>
                      <a:pt x="3474" y="280"/>
                    </a:lnTo>
                    <a:lnTo>
                      <a:pt x="3476" y="292"/>
                    </a:lnTo>
                    <a:lnTo>
                      <a:pt x="3476" y="305"/>
                    </a:lnTo>
                    <a:lnTo>
                      <a:pt x="3482" y="314"/>
                    </a:lnTo>
                    <a:lnTo>
                      <a:pt x="3483" y="292"/>
                    </a:lnTo>
                    <a:lnTo>
                      <a:pt x="3491" y="271"/>
                    </a:lnTo>
                    <a:lnTo>
                      <a:pt x="3494" y="271"/>
                    </a:lnTo>
                    <a:lnTo>
                      <a:pt x="3494" y="263"/>
                    </a:lnTo>
                    <a:lnTo>
                      <a:pt x="3498" y="263"/>
                    </a:lnTo>
                    <a:lnTo>
                      <a:pt x="3502" y="183"/>
                    </a:lnTo>
                    <a:lnTo>
                      <a:pt x="3514" y="183"/>
                    </a:lnTo>
                    <a:lnTo>
                      <a:pt x="3514" y="196"/>
                    </a:lnTo>
                    <a:lnTo>
                      <a:pt x="3516" y="207"/>
                    </a:lnTo>
                    <a:lnTo>
                      <a:pt x="3522" y="214"/>
                    </a:lnTo>
                    <a:lnTo>
                      <a:pt x="3520" y="187"/>
                    </a:lnTo>
                    <a:lnTo>
                      <a:pt x="3513" y="160"/>
                    </a:lnTo>
                    <a:lnTo>
                      <a:pt x="3507" y="134"/>
                    </a:lnTo>
                    <a:lnTo>
                      <a:pt x="3502" y="107"/>
                    </a:lnTo>
                    <a:lnTo>
                      <a:pt x="3514" y="111"/>
                    </a:lnTo>
                    <a:lnTo>
                      <a:pt x="3518" y="140"/>
                    </a:lnTo>
                    <a:lnTo>
                      <a:pt x="3525" y="163"/>
                    </a:lnTo>
                    <a:lnTo>
                      <a:pt x="3525" y="187"/>
                    </a:lnTo>
                    <a:lnTo>
                      <a:pt x="3531" y="187"/>
                    </a:lnTo>
                    <a:lnTo>
                      <a:pt x="3531" y="211"/>
                    </a:lnTo>
                    <a:lnTo>
                      <a:pt x="3534" y="211"/>
                    </a:lnTo>
                    <a:lnTo>
                      <a:pt x="3536" y="223"/>
                    </a:lnTo>
                    <a:lnTo>
                      <a:pt x="3536" y="234"/>
                    </a:lnTo>
                    <a:lnTo>
                      <a:pt x="3538" y="247"/>
                    </a:lnTo>
                    <a:lnTo>
                      <a:pt x="3542" y="254"/>
                    </a:lnTo>
                    <a:lnTo>
                      <a:pt x="3543" y="238"/>
                    </a:lnTo>
                    <a:lnTo>
                      <a:pt x="3545" y="221"/>
                    </a:lnTo>
                    <a:lnTo>
                      <a:pt x="3551" y="207"/>
                    </a:lnTo>
                    <a:lnTo>
                      <a:pt x="3551" y="180"/>
                    </a:lnTo>
                    <a:lnTo>
                      <a:pt x="3554" y="180"/>
                    </a:lnTo>
                    <a:lnTo>
                      <a:pt x="3554" y="151"/>
                    </a:lnTo>
                    <a:lnTo>
                      <a:pt x="3558" y="151"/>
                    </a:lnTo>
                    <a:lnTo>
                      <a:pt x="3558" y="127"/>
                    </a:lnTo>
                    <a:lnTo>
                      <a:pt x="3562" y="127"/>
                    </a:lnTo>
                    <a:lnTo>
                      <a:pt x="3562" y="107"/>
                    </a:lnTo>
                    <a:lnTo>
                      <a:pt x="3565" y="107"/>
                    </a:lnTo>
                    <a:lnTo>
                      <a:pt x="3567" y="94"/>
                    </a:lnTo>
                    <a:lnTo>
                      <a:pt x="3569" y="85"/>
                    </a:lnTo>
                    <a:lnTo>
                      <a:pt x="3574" y="76"/>
                    </a:lnTo>
                    <a:lnTo>
                      <a:pt x="3576" y="74"/>
                    </a:lnTo>
                    <a:lnTo>
                      <a:pt x="3576" y="72"/>
                    </a:lnTo>
                    <a:lnTo>
                      <a:pt x="3576" y="72"/>
                    </a:lnTo>
                    <a:lnTo>
                      <a:pt x="3578" y="72"/>
                    </a:lnTo>
                    <a:lnTo>
                      <a:pt x="3580" y="72"/>
                    </a:lnTo>
                    <a:lnTo>
                      <a:pt x="3582" y="71"/>
                    </a:lnTo>
                    <a:lnTo>
                      <a:pt x="3576" y="103"/>
                    </a:lnTo>
                    <a:lnTo>
                      <a:pt x="3569" y="140"/>
                    </a:lnTo>
                    <a:lnTo>
                      <a:pt x="3562" y="171"/>
                    </a:lnTo>
                    <a:lnTo>
                      <a:pt x="3562" y="196"/>
                    </a:lnTo>
                    <a:lnTo>
                      <a:pt x="3558" y="196"/>
                    </a:lnTo>
                    <a:lnTo>
                      <a:pt x="3558" y="254"/>
                    </a:lnTo>
                    <a:lnTo>
                      <a:pt x="3554" y="254"/>
                    </a:lnTo>
                    <a:lnTo>
                      <a:pt x="3554" y="271"/>
                    </a:lnTo>
                    <a:lnTo>
                      <a:pt x="3558" y="271"/>
                    </a:lnTo>
                    <a:lnTo>
                      <a:pt x="3560" y="285"/>
                    </a:lnTo>
                    <a:lnTo>
                      <a:pt x="3558" y="301"/>
                    </a:lnTo>
                    <a:lnTo>
                      <a:pt x="3556" y="318"/>
                    </a:lnTo>
                    <a:lnTo>
                      <a:pt x="3556" y="334"/>
                    </a:lnTo>
                    <a:lnTo>
                      <a:pt x="3558" y="349"/>
                    </a:lnTo>
                    <a:lnTo>
                      <a:pt x="3562" y="360"/>
                    </a:lnTo>
                    <a:lnTo>
                      <a:pt x="3562" y="320"/>
                    </a:lnTo>
                    <a:lnTo>
                      <a:pt x="3571" y="314"/>
                    </a:lnTo>
                    <a:lnTo>
                      <a:pt x="3582" y="263"/>
                    </a:lnTo>
                    <a:lnTo>
                      <a:pt x="3591" y="263"/>
                    </a:lnTo>
                    <a:lnTo>
                      <a:pt x="3589" y="271"/>
                    </a:lnTo>
                    <a:lnTo>
                      <a:pt x="3587" y="283"/>
                    </a:lnTo>
                    <a:lnTo>
                      <a:pt x="3583" y="296"/>
                    </a:lnTo>
                    <a:lnTo>
                      <a:pt x="3580" y="307"/>
                    </a:lnTo>
                    <a:lnTo>
                      <a:pt x="3578" y="311"/>
                    </a:lnTo>
                    <a:lnTo>
                      <a:pt x="3578" y="314"/>
                    </a:lnTo>
                    <a:lnTo>
                      <a:pt x="3585" y="314"/>
                    </a:lnTo>
                    <a:lnTo>
                      <a:pt x="3587" y="340"/>
                    </a:lnTo>
                    <a:lnTo>
                      <a:pt x="3587" y="367"/>
                    </a:lnTo>
                    <a:lnTo>
                      <a:pt x="3587" y="394"/>
                    </a:lnTo>
                    <a:lnTo>
                      <a:pt x="3582" y="416"/>
                    </a:lnTo>
                    <a:lnTo>
                      <a:pt x="3585" y="416"/>
                    </a:lnTo>
                    <a:lnTo>
                      <a:pt x="3585" y="411"/>
                    </a:lnTo>
                    <a:lnTo>
                      <a:pt x="3591" y="411"/>
                    </a:lnTo>
                    <a:lnTo>
                      <a:pt x="3598" y="351"/>
                    </a:lnTo>
                    <a:lnTo>
                      <a:pt x="3602" y="351"/>
                    </a:lnTo>
                    <a:lnTo>
                      <a:pt x="3602" y="327"/>
                    </a:lnTo>
                    <a:lnTo>
                      <a:pt x="3605" y="327"/>
                    </a:lnTo>
                    <a:lnTo>
                      <a:pt x="3605" y="314"/>
                    </a:lnTo>
                    <a:lnTo>
                      <a:pt x="3611" y="314"/>
                    </a:lnTo>
                    <a:lnTo>
                      <a:pt x="3611" y="247"/>
                    </a:lnTo>
                    <a:lnTo>
                      <a:pt x="3614" y="247"/>
                    </a:lnTo>
                    <a:lnTo>
                      <a:pt x="3611" y="240"/>
                    </a:lnTo>
                    <a:lnTo>
                      <a:pt x="3611" y="163"/>
                    </a:lnTo>
                    <a:lnTo>
                      <a:pt x="3605" y="163"/>
                    </a:lnTo>
                    <a:lnTo>
                      <a:pt x="3605" y="147"/>
                    </a:lnTo>
                    <a:lnTo>
                      <a:pt x="3618" y="147"/>
                    </a:lnTo>
                    <a:lnTo>
                      <a:pt x="3620" y="169"/>
                    </a:lnTo>
                    <a:lnTo>
                      <a:pt x="3625" y="187"/>
                    </a:lnTo>
                    <a:lnTo>
                      <a:pt x="3631" y="203"/>
                    </a:lnTo>
                    <a:lnTo>
                      <a:pt x="3633" y="218"/>
                    </a:lnTo>
                    <a:lnTo>
                      <a:pt x="3633" y="232"/>
                    </a:lnTo>
                    <a:lnTo>
                      <a:pt x="3638" y="243"/>
                    </a:lnTo>
                    <a:lnTo>
                      <a:pt x="3634" y="163"/>
                    </a:lnTo>
                    <a:lnTo>
                      <a:pt x="3642" y="163"/>
                    </a:lnTo>
                    <a:lnTo>
                      <a:pt x="3642" y="131"/>
                    </a:lnTo>
                    <a:lnTo>
                      <a:pt x="3645" y="131"/>
                    </a:lnTo>
                    <a:lnTo>
                      <a:pt x="3645" y="100"/>
                    </a:lnTo>
                    <a:lnTo>
                      <a:pt x="3647" y="69"/>
                    </a:lnTo>
                    <a:lnTo>
                      <a:pt x="3654" y="43"/>
                    </a:lnTo>
                    <a:lnTo>
                      <a:pt x="3658" y="43"/>
                    </a:lnTo>
                    <a:lnTo>
                      <a:pt x="3658" y="107"/>
                    </a:lnTo>
                    <a:lnTo>
                      <a:pt x="3654" y="118"/>
                    </a:lnTo>
                    <a:lnTo>
                      <a:pt x="3653" y="132"/>
                    </a:lnTo>
                    <a:lnTo>
                      <a:pt x="3654" y="149"/>
                    </a:lnTo>
                    <a:lnTo>
                      <a:pt x="3654" y="165"/>
                    </a:lnTo>
                    <a:lnTo>
                      <a:pt x="3654" y="180"/>
                    </a:lnTo>
                    <a:lnTo>
                      <a:pt x="3651" y="200"/>
                    </a:lnTo>
                    <a:lnTo>
                      <a:pt x="3654" y="223"/>
                    </a:lnTo>
                    <a:lnTo>
                      <a:pt x="3658" y="223"/>
                    </a:lnTo>
                    <a:lnTo>
                      <a:pt x="3658" y="240"/>
                    </a:lnTo>
                    <a:lnTo>
                      <a:pt x="3662" y="240"/>
                    </a:lnTo>
                    <a:lnTo>
                      <a:pt x="3671" y="314"/>
                    </a:lnTo>
                    <a:lnTo>
                      <a:pt x="3691" y="314"/>
                    </a:lnTo>
                    <a:lnTo>
                      <a:pt x="3687" y="258"/>
                    </a:lnTo>
                    <a:lnTo>
                      <a:pt x="3682" y="205"/>
                    </a:lnTo>
                    <a:lnTo>
                      <a:pt x="3673" y="156"/>
                    </a:lnTo>
                    <a:lnTo>
                      <a:pt x="3662" y="107"/>
                    </a:lnTo>
                    <a:lnTo>
                      <a:pt x="3674" y="111"/>
                    </a:lnTo>
                    <a:lnTo>
                      <a:pt x="3678" y="138"/>
                    </a:lnTo>
                    <a:lnTo>
                      <a:pt x="3685" y="163"/>
                    </a:lnTo>
                    <a:lnTo>
                      <a:pt x="3685" y="187"/>
                    </a:lnTo>
                    <a:lnTo>
                      <a:pt x="3691" y="187"/>
                    </a:lnTo>
                    <a:lnTo>
                      <a:pt x="3691" y="211"/>
                    </a:lnTo>
                    <a:lnTo>
                      <a:pt x="3694" y="211"/>
                    </a:lnTo>
                    <a:lnTo>
                      <a:pt x="3694" y="231"/>
                    </a:lnTo>
                    <a:lnTo>
                      <a:pt x="3698" y="231"/>
                    </a:lnTo>
                    <a:lnTo>
                      <a:pt x="3700" y="243"/>
                    </a:lnTo>
                    <a:lnTo>
                      <a:pt x="3700" y="258"/>
                    </a:lnTo>
                    <a:lnTo>
                      <a:pt x="3702" y="269"/>
                    </a:lnTo>
                    <a:lnTo>
                      <a:pt x="3705" y="280"/>
                    </a:lnTo>
                    <a:lnTo>
                      <a:pt x="37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xmlns="" id="{1BA6D2DC-33CF-4C4D-9346-1DD45FAB3C0A}"/>
                  </a:ext>
                </a:extLst>
              </p:cNvPr>
              <p:cNvGrpSpPr/>
              <p:nvPr/>
            </p:nvGrpSpPr>
            <p:grpSpPr>
              <a:xfrm>
                <a:off x="6100204" y="1031874"/>
                <a:ext cx="647947" cy="647947"/>
                <a:chOff x="4266660" y="45289"/>
                <a:chExt cx="768290" cy="768290"/>
              </a:xfrm>
            </p:grpSpPr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xmlns="" id="{2315C271-5D7C-46A3-945B-E5B214A1D0AE}"/>
                    </a:ext>
                  </a:extLst>
                </p:cNvPr>
                <p:cNvSpPr/>
                <p:nvPr/>
              </p:nvSpPr>
              <p:spPr>
                <a:xfrm>
                  <a:off x="4266660" y="45289"/>
                  <a:ext cx="768290" cy="768290"/>
                </a:xfrm>
                <a:custGeom>
                  <a:avLst/>
                  <a:gdLst>
                    <a:gd name="connsiteX0" fmla="*/ 583092 w 768290"/>
                    <a:gd name="connsiteY0" fmla="*/ 51758 h 768290"/>
                    <a:gd name="connsiteX1" fmla="*/ 573387 w 768290"/>
                    <a:gd name="connsiteY1" fmla="*/ 131014 h 768290"/>
                    <a:gd name="connsiteX2" fmla="*/ 596031 w 768290"/>
                    <a:gd name="connsiteY2" fmla="*/ 164980 h 768290"/>
                    <a:gd name="connsiteX3" fmla="*/ 700357 w 768290"/>
                    <a:gd name="connsiteY3" fmla="*/ 188433 h 768290"/>
                    <a:gd name="connsiteX4" fmla="*/ 709253 w 768290"/>
                    <a:gd name="connsiteY4" fmla="*/ 215121 h 768290"/>
                    <a:gd name="connsiteX5" fmla="*/ 671243 w 768290"/>
                    <a:gd name="connsiteY5" fmla="*/ 265262 h 768290"/>
                    <a:gd name="connsiteX6" fmla="*/ 674478 w 768290"/>
                    <a:gd name="connsiteY6" fmla="*/ 293568 h 768290"/>
                    <a:gd name="connsiteX7" fmla="*/ 775569 w 768290"/>
                    <a:gd name="connsiteY7" fmla="*/ 388189 h 768290"/>
                    <a:gd name="connsiteX8" fmla="*/ 706827 w 768290"/>
                    <a:gd name="connsiteY8" fmla="*/ 417303 h 768290"/>
                    <a:gd name="connsiteX9" fmla="*/ 686609 w 768290"/>
                    <a:gd name="connsiteY9" fmla="*/ 463400 h 768290"/>
                    <a:gd name="connsiteX10" fmla="*/ 723002 w 768290"/>
                    <a:gd name="connsiteY10" fmla="*/ 580666 h 768290"/>
                    <a:gd name="connsiteX11" fmla="*/ 635659 w 768290"/>
                    <a:gd name="connsiteY11" fmla="*/ 571770 h 768290"/>
                    <a:gd name="connsiteX12" fmla="*/ 613015 w 768290"/>
                    <a:gd name="connsiteY12" fmla="*/ 587944 h 768290"/>
                    <a:gd name="connsiteX13" fmla="*/ 581474 w 768290"/>
                    <a:gd name="connsiteY13" fmla="*/ 719767 h 768290"/>
                    <a:gd name="connsiteX14" fmla="*/ 511115 w 768290"/>
                    <a:gd name="connsiteY14" fmla="*/ 670434 h 768290"/>
                    <a:gd name="connsiteX15" fmla="*/ 480384 w 768290"/>
                    <a:gd name="connsiteY15" fmla="*/ 673669 h 768290"/>
                    <a:gd name="connsiteX16" fmla="*/ 385762 w 768290"/>
                    <a:gd name="connsiteY16" fmla="*/ 773951 h 768290"/>
                    <a:gd name="connsiteX17" fmla="*/ 350179 w 768290"/>
                    <a:gd name="connsiteY17" fmla="*/ 692270 h 768290"/>
                    <a:gd name="connsiteX18" fmla="*/ 324299 w 768290"/>
                    <a:gd name="connsiteY18" fmla="*/ 680948 h 768290"/>
                    <a:gd name="connsiteX19" fmla="*/ 210269 w 768290"/>
                    <a:gd name="connsiteY19" fmla="*/ 716532 h 768290"/>
                    <a:gd name="connsiteX20" fmla="*/ 192477 w 768290"/>
                    <a:gd name="connsiteY20" fmla="*/ 701975 h 768290"/>
                    <a:gd name="connsiteX21" fmla="*/ 202182 w 768290"/>
                    <a:gd name="connsiteY21" fmla="*/ 637276 h 768290"/>
                    <a:gd name="connsiteX22" fmla="*/ 182772 w 768290"/>
                    <a:gd name="connsiteY22" fmla="*/ 609780 h 768290"/>
                    <a:gd name="connsiteX23" fmla="*/ 50950 w 768290"/>
                    <a:gd name="connsiteY23" fmla="*/ 579048 h 768290"/>
                    <a:gd name="connsiteX24" fmla="*/ 103517 w 768290"/>
                    <a:gd name="connsiteY24" fmla="*/ 508689 h 768290"/>
                    <a:gd name="connsiteX25" fmla="*/ 101091 w 768290"/>
                    <a:gd name="connsiteY25" fmla="*/ 480384 h 768290"/>
                    <a:gd name="connsiteX26" fmla="*/ 0 w 768290"/>
                    <a:gd name="connsiteY26" fmla="*/ 385763 h 768290"/>
                    <a:gd name="connsiteX27" fmla="*/ 73594 w 768290"/>
                    <a:gd name="connsiteY27" fmla="*/ 354222 h 768290"/>
                    <a:gd name="connsiteX28" fmla="*/ 91386 w 768290"/>
                    <a:gd name="connsiteY28" fmla="*/ 315403 h 768290"/>
                    <a:gd name="connsiteX29" fmla="*/ 53376 w 768290"/>
                    <a:gd name="connsiteY29" fmla="*/ 192477 h 768290"/>
                    <a:gd name="connsiteX30" fmla="*/ 140718 w 768290"/>
                    <a:gd name="connsiteY30" fmla="*/ 202182 h 768290"/>
                    <a:gd name="connsiteX31" fmla="*/ 164171 w 768290"/>
                    <a:gd name="connsiteY31" fmla="*/ 184390 h 768290"/>
                    <a:gd name="connsiteX32" fmla="*/ 195712 w 768290"/>
                    <a:gd name="connsiteY32" fmla="*/ 50950 h 768290"/>
                    <a:gd name="connsiteX33" fmla="*/ 257984 w 768290"/>
                    <a:gd name="connsiteY33" fmla="*/ 97856 h 768290"/>
                    <a:gd name="connsiteX34" fmla="*/ 303272 w 768290"/>
                    <a:gd name="connsiteY34" fmla="*/ 93004 h 768290"/>
                    <a:gd name="connsiteX35" fmla="*/ 389806 w 768290"/>
                    <a:gd name="connsiteY35" fmla="*/ 0 h 768290"/>
                    <a:gd name="connsiteX36" fmla="*/ 422155 w 768290"/>
                    <a:gd name="connsiteY36" fmla="*/ 74403 h 768290"/>
                    <a:gd name="connsiteX37" fmla="*/ 457739 w 768290"/>
                    <a:gd name="connsiteY37" fmla="*/ 91386 h 768290"/>
                    <a:gd name="connsiteX38" fmla="*/ 583092 w 768290"/>
                    <a:gd name="connsiteY38" fmla="*/ 51758 h 768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768290" h="768290">
                      <a:moveTo>
                        <a:pt x="583092" y="51758"/>
                      </a:moveTo>
                      <a:cubicBezTo>
                        <a:pt x="579857" y="80064"/>
                        <a:pt x="579048" y="105943"/>
                        <a:pt x="573387" y="131014"/>
                      </a:cubicBezTo>
                      <a:cubicBezTo>
                        <a:pt x="567726" y="153658"/>
                        <a:pt x="576622" y="160937"/>
                        <a:pt x="596031" y="164980"/>
                      </a:cubicBezTo>
                      <a:cubicBezTo>
                        <a:pt x="630807" y="172259"/>
                        <a:pt x="665582" y="183581"/>
                        <a:pt x="700357" y="188433"/>
                      </a:cubicBezTo>
                      <a:cubicBezTo>
                        <a:pt x="727854" y="192477"/>
                        <a:pt x="719766" y="202182"/>
                        <a:pt x="709253" y="215121"/>
                      </a:cubicBezTo>
                      <a:cubicBezTo>
                        <a:pt x="696313" y="232104"/>
                        <a:pt x="684991" y="249896"/>
                        <a:pt x="671243" y="265262"/>
                      </a:cubicBezTo>
                      <a:cubicBezTo>
                        <a:pt x="660729" y="277393"/>
                        <a:pt x="663156" y="283863"/>
                        <a:pt x="674478" y="293568"/>
                      </a:cubicBezTo>
                      <a:cubicBezTo>
                        <a:pt x="707636" y="323491"/>
                        <a:pt x="739985" y="355031"/>
                        <a:pt x="775569" y="388189"/>
                      </a:cubicBezTo>
                      <a:cubicBezTo>
                        <a:pt x="752115" y="398702"/>
                        <a:pt x="730280" y="410833"/>
                        <a:pt x="706827" y="417303"/>
                      </a:cubicBezTo>
                      <a:cubicBezTo>
                        <a:pt x="679330" y="425390"/>
                        <a:pt x="677713" y="439138"/>
                        <a:pt x="686609" y="463400"/>
                      </a:cubicBezTo>
                      <a:cubicBezTo>
                        <a:pt x="700357" y="500602"/>
                        <a:pt x="710062" y="539421"/>
                        <a:pt x="723002" y="580666"/>
                      </a:cubicBezTo>
                      <a:cubicBezTo>
                        <a:pt x="692270" y="577431"/>
                        <a:pt x="663156" y="576622"/>
                        <a:pt x="635659" y="571770"/>
                      </a:cubicBezTo>
                      <a:cubicBezTo>
                        <a:pt x="619484" y="569343"/>
                        <a:pt x="616250" y="572578"/>
                        <a:pt x="613015" y="587944"/>
                      </a:cubicBezTo>
                      <a:cubicBezTo>
                        <a:pt x="604119" y="631615"/>
                        <a:pt x="591988" y="675287"/>
                        <a:pt x="581474" y="719767"/>
                      </a:cubicBezTo>
                      <a:cubicBezTo>
                        <a:pt x="554786" y="707636"/>
                        <a:pt x="533759" y="687417"/>
                        <a:pt x="511115" y="670434"/>
                      </a:cubicBezTo>
                      <a:cubicBezTo>
                        <a:pt x="497367" y="659921"/>
                        <a:pt x="490897" y="661538"/>
                        <a:pt x="480384" y="673669"/>
                      </a:cubicBezTo>
                      <a:cubicBezTo>
                        <a:pt x="449652" y="706827"/>
                        <a:pt x="418112" y="739176"/>
                        <a:pt x="385762" y="773951"/>
                      </a:cubicBezTo>
                      <a:cubicBezTo>
                        <a:pt x="372823" y="744837"/>
                        <a:pt x="359883" y="719767"/>
                        <a:pt x="350179" y="692270"/>
                      </a:cubicBezTo>
                      <a:cubicBezTo>
                        <a:pt x="344517" y="676904"/>
                        <a:pt x="338048" y="676095"/>
                        <a:pt x="324299" y="680948"/>
                      </a:cubicBezTo>
                      <a:cubicBezTo>
                        <a:pt x="286289" y="693887"/>
                        <a:pt x="248279" y="704401"/>
                        <a:pt x="210269" y="716532"/>
                      </a:cubicBezTo>
                      <a:cubicBezTo>
                        <a:pt x="195712" y="720575"/>
                        <a:pt x="190051" y="718149"/>
                        <a:pt x="192477" y="701975"/>
                      </a:cubicBezTo>
                      <a:cubicBezTo>
                        <a:pt x="196521" y="680139"/>
                        <a:pt x="197329" y="658303"/>
                        <a:pt x="202182" y="637276"/>
                      </a:cubicBezTo>
                      <a:cubicBezTo>
                        <a:pt x="206225" y="619484"/>
                        <a:pt x="200564" y="613015"/>
                        <a:pt x="182772" y="609780"/>
                      </a:cubicBezTo>
                      <a:cubicBezTo>
                        <a:pt x="139910" y="601692"/>
                        <a:pt x="97856" y="590370"/>
                        <a:pt x="50950" y="579048"/>
                      </a:cubicBezTo>
                      <a:cubicBezTo>
                        <a:pt x="69550" y="553978"/>
                        <a:pt x="85725" y="530525"/>
                        <a:pt x="103517" y="508689"/>
                      </a:cubicBezTo>
                      <a:cubicBezTo>
                        <a:pt x="112413" y="497367"/>
                        <a:pt x="112413" y="490088"/>
                        <a:pt x="101091" y="480384"/>
                      </a:cubicBezTo>
                      <a:cubicBezTo>
                        <a:pt x="67124" y="449652"/>
                        <a:pt x="33966" y="418112"/>
                        <a:pt x="0" y="385763"/>
                      </a:cubicBezTo>
                      <a:cubicBezTo>
                        <a:pt x="25879" y="374440"/>
                        <a:pt x="48524" y="361501"/>
                        <a:pt x="73594" y="354222"/>
                      </a:cubicBezTo>
                      <a:cubicBezTo>
                        <a:pt x="96238" y="346944"/>
                        <a:pt x="98665" y="336430"/>
                        <a:pt x="91386" y="315403"/>
                      </a:cubicBezTo>
                      <a:cubicBezTo>
                        <a:pt x="77638" y="275776"/>
                        <a:pt x="66316" y="236148"/>
                        <a:pt x="53376" y="192477"/>
                      </a:cubicBezTo>
                      <a:cubicBezTo>
                        <a:pt x="84108" y="195712"/>
                        <a:pt x="112413" y="198947"/>
                        <a:pt x="140718" y="202182"/>
                      </a:cubicBezTo>
                      <a:cubicBezTo>
                        <a:pt x="154467" y="203799"/>
                        <a:pt x="160937" y="200564"/>
                        <a:pt x="164171" y="184390"/>
                      </a:cubicBezTo>
                      <a:cubicBezTo>
                        <a:pt x="173067" y="140718"/>
                        <a:pt x="184390" y="97047"/>
                        <a:pt x="195712" y="50950"/>
                      </a:cubicBezTo>
                      <a:cubicBezTo>
                        <a:pt x="217547" y="67124"/>
                        <a:pt x="239383" y="80064"/>
                        <a:pt x="257984" y="97856"/>
                      </a:cubicBezTo>
                      <a:cubicBezTo>
                        <a:pt x="277393" y="115648"/>
                        <a:pt x="287907" y="109987"/>
                        <a:pt x="303272" y="93004"/>
                      </a:cubicBezTo>
                      <a:cubicBezTo>
                        <a:pt x="329960" y="62272"/>
                        <a:pt x="359074" y="33158"/>
                        <a:pt x="389806" y="0"/>
                      </a:cubicBezTo>
                      <a:cubicBezTo>
                        <a:pt x="401128" y="25879"/>
                        <a:pt x="412450" y="50141"/>
                        <a:pt x="422155" y="74403"/>
                      </a:cubicBezTo>
                      <a:cubicBezTo>
                        <a:pt x="428625" y="92195"/>
                        <a:pt x="437521" y="97856"/>
                        <a:pt x="457739" y="91386"/>
                      </a:cubicBezTo>
                      <a:cubicBezTo>
                        <a:pt x="497367" y="75212"/>
                        <a:pt x="538612" y="64698"/>
                        <a:pt x="583092" y="51758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xmlns="" id="{6C4D300B-8297-422C-A66F-2D7BE29D3E6E}"/>
                    </a:ext>
                  </a:extLst>
                </p:cNvPr>
                <p:cNvSpPr/>
                <p:nvPr/>
              </p:nvSpPr>
              <p:spPr>
                <a:xfrm>
                  <a:off x="4418684" y="198118"/>
                  <a:ext cx="460974" cy="460974"/>
                </a:xfrm>
                <a:custGeom>
                  <a:avLst/>
                  <a:gdLst>
                    <a:gd name="connsiteX0" fmla="*/ 229695 w 460974"/>
                    <a:gd name="connsiteY0" fmla="*/ 463421 h 460974"/>
                    <a:gd name="connsiteX1" fmla="*/ 17 w 460974"/>
                    <a:gd name="connsiteY1" fmla="*/ 230507 h 460974"/>
                    <a:gd name="connsiteX2" fmla="*/ 240209 w 460974"/>
                    <a:gd name="connsiteY2" fmla="*/ 20 h 460974"/>
                    <a:gd name="connsiteX3" fmla="*/ 466652 w 460974"/>
                    <a:gd name="connsiteY3" fmla="*/ 235360 h 460974"/>
                    <a:gd name="connsiteX4" fmla="*/ 229695 w 460974"/>
                    <a:gd name="connsiteY4" fmla="*/ 463421 h 460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0974" h="460974">
                      <a:moveTo>
                        <a:pt x="229695" y="463421"/>
                      </a:moveTo>
                      <a:cubicBezTo>
                        <a:pt x="112430" y="466655"/>
                        <a:pt x="-1601" y="369608"/>
                        <a:pt x="17" y="230507"/>
                      </a:cubicBezTo>
                      <a:cubicBezTo>
                        <a:pt x="1634" y="93833"/>
                        <a:pt x="110004" y="-1597"/>
                        <a:pt x="240209" y="20"/>
                      </a:cubicBezTo>
                      <a:cubicBezTo>
                        <a:pt x="363944" y="2446"/>
                        <a:pt x="469078" y="108390"/>
                        <a:pt x="466652" y="235360"/>
                      </a:cubicBezTo>
                      <a:cubicBezTo>
                        <a:pt x="462608" y="367991"/>
                        <a:pt x="354239" y="469082"/>
                        <a:pt x="229695" y="4634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xmlns="" id="{F0297D4F-F4D6-4E3B-8DBD-1911B7017B03}"/>
              </a:ext>
            </a:extLst>
          </p:cNvPr>
          <p:cNvGrpSpPr/>
          <p:nvPr/>
        </p:nvGrpSpPr>
        <p:grpSpPr>
          <a:xfrm>
            <a:off x="5990313" y="1923037"/>
            <a:ext cx="3777367" cy="2936010"/>
            <a:chOff x="5965311" y="2561066"/>
            <a:chExt cx="3777367" cy="2936010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xmlns="" id="{E79BECCE-A9C2-4C40-9AB6-D52E30421E8C}"/>
                </a:ext>
              </a:extLst>
            </p:cNvPr>
            <p:cNvGrpSpPr/>
            <p:nvPr/>
          </p:nvGrpSpPr>
          <p:grpSpPr>
            <a:xfrm rot="5200220" flipH="1">
              <a:off x="6483191" y="2237588"/>
              <a:ext cx="2741608" cy="3777367"/>
              <a:chOff x="10544040" y="571910"/>
              <a:chExt cx="1744339" cy="2403337"/>
            </a:xfrm>
          </p:grpSpPr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xmlns="" id="{FD4FD325-67AC-4E52-8403-642F874C1904}"/>
                  </a:ext>
                </a:extLst>
              </p:cNvPr>
              <p:cNvSpPr/>
              <p:nvPr/>
            </p:nvSpPr>
            <p:spPr>
              <a:xfrm>
                <a:off x="11216947" y="1624559"/>
                <a:ext cx="1067307" cy="384780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xmlns="" id="{64187B3F-4D25-4AEF-A3CA-876DE6AC23B0}"/>
                  </a:ext>
                </a:extLst>
              </p:cNvPr>
              <p:cNvSpPr/>
              <p:nvPr/>
            </p:nvSpPr>
            <p:spPr>
              <a:xfrm>
                <a:off x="10544040" y="571910"/>
                <a:ext cx="1744339" cy="2403337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847236 w 1744338"/>
                  <a:gd name="connsiteY9" fmla="*/ 87206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1074637 w 1744338"/>
                  <a:gd name="connsiteY38" fmla="*/ 1525837 h 2403337"/>
                  <a:gd name="connsiteX39" fmla="*/ 1049443 w 1744338"/>
                  <a:gd name="connsiteY39" fmla="*/ 1527211 h 2403337"/>
                  <a:gd name="connsiteX40" fmla="*/ 821323 w 1744338"/>
                  <a:gd name="connsiteY40" fmla="*/ 1527211 h 2403337"/>
                  <a:gd name="connsiteX41" fmla="*/ 529531 w 1744338"/>
                  <a:gd name="connsiteY41" fmla="*/ 1524005 h 2403337"/>
                  <a:gd name="connsiteX42" fmla="*/ 516247 w 1744338"/>
                  <a:gd name="connsiteY42" fmla="*/ 1523547 h 2403337"/>
                  <a:gd name="connsiteX43" fmla="*/ 485556 w 1744338"/>
                  <a:gd name="connsiteY43" fmla="*/ 1525837 h 2403337"/>
                  <a:gd name="connsiteX44" fmla="*/ 416387 w 1744338"/>
                  <a:gd name="connsiteY44" fmla="*/ 1542786 h 2403337"/>
                  <a:gd name="connsiteX45" fmla="*/ 404935 w 1744338"/>
                  <a:gd name="connsiteY45" fmla="*/ 1553322 h 2403337"/>
                  <a:gd name="connsiteX46" fmla="*/ 259727 w 1744338"/>
                  <a:gd name="connsiteY46" fmla="*/ 1858397 h 2403337"/>
                  <a:gd name="connsiteX47" fmla="*/ 272095 w 1744338"/>
                  <a:gd name="connsiteY47" fmla="*/ 1875346 h 2403337"/>
                  <a:gd name="connsiteX48" fmla="*/ 298663 w 1744338"/>
                  <a:gd name="connsiteY48" fmla="*/ 1876262 h 2403337"/>
                  <a:gd name="connsiteX49" fmla="*/ 301869 w 1744338"/>
                  <a:gd name="connsiteY49" fmla="*/ 1877636 h 2403337"/>
                  <a:gd name="connsiteX50" fmla="*/ 250107 w 1744338"/>
                  <a:gd name="connsiteY50" fmla="*/ 1914740 h 2403337"/>
                  <a:gd name="connsiteX51" fmla="*/ 238197 w 1744338"/>
                  <a:gd name="connsiteY51" fmla="*/ 1930773 h 2403337"/>
                  <a:gd name="connsiteX52" fmla="*/ 206590 w 1744338"/>
                  <a:gd name="connsiteY52" fmla="*/ 2211113 h 2403337"/>
                  <a:gd name="connsiteX53" fmla="*/ 207965 w 1744338"/>
                  <a:gd name="connsiteY53" fmla="*/ 2215235 h 2403337"/>
                  <a:gd name="connsiteX54" fmla="*/ 244610 w 1744338"/>
                  <a:gd name="connsiteY54" fmla="*/ 2193248 h 2403337"/>
                  <a:gd name="connsiteX55" fmla="*/ 213003 w 1744338"/>
                  <a:gd name="connsiteY55" fmla="*/ 2275243 h 2403337"/>
                  <a:gd name="connsiteX56" fmla="*/ 207049 w 1744338"/>
                  <a:gd name="connsiteY56" fmla="*/ 2310056 h 2403337"/>
                  <a:gd name="connsiteX57" fmla="*/ 208423 w 1744338"/>
                  <a:gd name="connsiteY57" fmla="*/ 2393425 h 2403337"/>
                  <a:gd name="connsiteX58" fmla="*/ 197887 w 1744338"/>
                  <a:gd name="connsiteY58" fmla="*/ 2402587 h 2403337"/>
                  <a:gd name="connsiteX59" fmla="*/ 162616 w 1744338"/>
                  <a:gd name="connsiteY59" fmla="*/ 2401670 h 2403337"/>
                  <a:gd name="connsiteX60" fmla="*/ 158493 w 1744338"/>
                  <a:gd name="connsiteY60" fmla="*/ 2398922 h 2403337"/>
                  <a:gd name="connsiteX61" fmla="*/ 155744 w 1744338"/>
                  <a:gd name="connsiteY61" fmla="*/ 2387470 h 2403337"/>
                  <a:gd name="connsiteX62" fmla="*/ 152538 w 1744338"/>
                  <a:gd name="connsiteY62" fmla="*/ 2183628 h 2403337"/>
                  <a:gd name="connsiteX63" fmla="*/ 208881 w 1744338"/>
                  <a:gd name="connsiteY63" fmla="*/ 1846946 h 2403337"/>
                  <a:gd name="connsiteX64" fmla="*/ 301411 w 1744338"/>
                  <a:gd name="connsiteY64" fmla="*/ 1630736 h 2403337"/>
                  <a:gd name="connsiteX65" fmla="*/ 305076 w 1744338"/>
                  <a:gd name="connsiteY65" fmla="*/ 1595006 h 2403337"/>
                  <a:gd name="connsiteX66" fmla="*/ 290876 w 1744338"/>
                  <a:gd name="connsiteY66" fmla="*/ 1528128 h 2403337"/>
                  <a:gd name="connsiteX67" fmla="*/ 278508 w 1744338"/>
                  <a:gd name="connsiteY67" fmla="*/ 1505224 h 2403337"/>
                  <a:gd name="connsiteX68" fmla="*/ 127802 w 1744338"/>
                  <a:gd name="connsiteY68" fmla="*/ 1332989 h 2403337"/>
                  <a:gd name="connsiteX69" fmla="*/ 65046 w 1744338"/>
                  <a:gd name="connsiteY69" fmla="*/ 1218013 h 2403337"/>
                  <a:gd name="connsiteX70" fmla="*/ 0 w 1744338"/>
                  <a:gd name="connsiteY70" fmla="*/ 870336 h 2403337"/>
                  <a:gd name="connsiteX71" fmla="*/ 149790 w 1744338"/>
                  <a:gd name="connsiteY71" fmla="*/ 418678 h 2403337"/>
                  <a:gd name="connsiteX72" fmla="*/ 161699 w 1744338"/>
                  <a:gd name="connsiteY72" fmla="*/ 410890 h 2403337"/>
                  <a:gd name="connsiteX73" fmla="*/ 178190 w 1744338"/>
                  <a:gd name="connsiteY73" fmla="*/ 534570 h 2403337"/>
                  <a:gd name="connsiteX74" fmla="*/ 259269 w 1744338"/>
                  <a:gd name="connsiteY74" fmla="*/ 1182741 h 2403337"/>
                  <a:gd name="connsiteX75" fmla="*/ 297289 w 1744338"/>
                  <a:gd name="connsiteY75" fmla="*/ 1486901 h 2403337"/>
                  <a:gd name="connsiteX76" fmla="*/ 301869 w 1744338"/>
                  <a:gd name="connsiteY76" fmla="*/ 1502476 h 2403337"/>
                  <a:gd name="connsiteX77" fmla="*/ 310573 w 1744338"/>
                  <a:gd name="connsiteY77" fmla="*/ 1532250 h 2403337"/>
                  <a:gd name="connsiteX78" fmla="*/ 322483 w 1744338"/>
                  <a:gd name="connsiteY78" fmla="*/ 1587677 h 2403337"/>
                  <a:gd name="connsiteX79" fmla="*/ 352715 w 1744338"/>
                  <a:gd name="connsiteY79" fmla="*/ 1536831 h 2403337"/>
                  <a:gd name="connsiteX80" fmla="*/ 534570 w 1744338"/>
                  <a:gd name="connsiteY80" fmla="*/ 1275272 h 2403337"/>
                  <a:gd name="connsiteX81" fmla="*/ 542815 w 1744338"/>
                  <a:gd name="connsiteY81" fmla="*/ 1234045 h 2403337"/>
                  <a:gd name="connsiteX82" fmla="*/ 523576 w 1744338"/>
                  <a:gd name="connsiteY82" fmla="*/ 1148386 h 2403337"/>
                  <a:gd name="connsiteX83" fmla="*/ 490595 w 1744338"/>
                  <a:gd name="connsiteY83" fmla="*/ 1080133 h 2403337"/>
                  <a:gd name="connsiteX84" fmla="*/ 450743 w 1744338"/>
                  <a:gd name="connsiteY84" fmla="*/ 1026539 h 2403337"/>
                  <a:gd name="connsiteX85" fmla="*/ 306450 w 1744338"/>
                  <a:gd name="connsiteY85" fmla="*/ 553809 h 2403337"/>
                  <a:gd name="connsiteX86" fmla="*/ 522660 w 1744338"/>
                  <a:gd name="connsiteY86" fmla="*/ 9161 h 2403337"/>
                  <a:gd name="connsiteX87" fmla="*/ 527699 w 1744338"/>
                  <a:gd name="connsiteY87" fmla="*/ 2290 h 2403337"/>
                  <a:gd name="connsiteX88" fmla="*/ 529989 w 1744338"/>
                  <a:gd name="connsiteY88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1074637 w 1744338"/>
                  <a:gd name="connsiteY38" fmla="*/ 1525837 h 2403337"/>
                  <a:gd name="connsiteX39" fmla="*/ 821323 w 1744338"/>
                  <a:gd name="connsiteY39" fmla="*/ 1527211 h 2403337"/>
                  <a:gd name="connsiteX40" fmla="*/ 529531 w 1744338"/>
                  <a:gd name="connsiteY40" fmla="*/ 1524005 h 2403337"/>
                  <a:gd name="connsiteX41" fmla="*/ 516247 w 1744338"/>
                  <a:gd name="connsiteY41" fmla="*/ 1523547 h 2403337"/>
                  <a:gd name="connsiteX42" fmla="*/ 485556 w 1744338"/>
                  <a:gd name="connsiteY42" fmla="*/ 1525837 h 2403337"/>
                  <a:gd name="connsiteX43" fmla="*/ 416387 w 1744338"/>
                  <a:gd name="connsiteY43" fmla="*/ 1542786 h 2403337"/>
                  <a:gd name="connsiteX44" fmla="*/ 404935 w 1744338"/>
                  <a:gd name="connsiteY44" fmla="*/ 1553322 h 2403337"/>
                  <a:gd name="connsiteX45" fmla="*/ 259727 w 1744338"/>
                  <a:gd name="connsiteY45" fmla="*/ 1858397 h 2403337"/>
                  <a:gd name="connsiteX46" fmla="*/ 272095 w 1744338"/>
                  <a:gd name="connsiteY46" fmla="*/ 1875346 h 2403337"/>
                  <a:gd name="connsiteX47" fmla="*/ 298663 w 1744338"/>
                  <a:gd name="connsiteY47" fmla="*/ 1876262 h 2403337"/>
                  <a:gd name="connsiteX48" fmla="*/ 301869 w 1744338"/>
                  <a:gd name="connsiteY48" fmla="*/ 1877636 h 2403337"/>
                  <a:gd name="connsiteX49" fmla="*/ 250107 w 1744338"/>
                  <a:gd name="connsiteY49" fmla="*/ 1914740 h 2403337"/>
                  <a:gd name="connsiteX50" fmla="*/ 238197 w 1744338"/>
                  <a:gd name="connsiteY50" fmla="*/ 1930773 h 2403337"/>
                  <a:gd name="connsiteX51" fmla="*/ 206590 w 1744338"/>
                  <a:gd name="connsiteY51" fmla="*/ 2211113 h 2403337"/>
                  <a:gd name="connsiteX52" fmla="*/ 207965 w 1744338"/>
                  <a:gd name="connsiteY52" fmla="*/ 2215235 h 2403337"/>
                  <a:gd name="connsiteX53" fmla="*/ 244610 w 1744338"/>
                  <a:gd name="connsiteY53" fmla="*/ 2193248 h 2403337"/>
                  <a:gd name="connsiteX54" fmla="*/ 213003 w 1744338"/>
                  <a:gd name="connsiteY54" fmla="*/ 2275243 h 2403337"/>
                  <a:gd name="connsiteX55" fmla="*/ 207049 w 1744338"/>
                  <a:gd name="connsiteY55" fmla="*/ 2310056 h 2403337"/>
                  <a:gd name="connsiteX56" fmla="*/ 208423 w 1744338"/>
                  <a:gd name="connsiteY56" fmla="*/ 2393425 h 2403337"/>
                  <a:gd name="connsiteX57" fmla="*/ 197887 w 1744338"/>
                  <a:gd name="connsiteY57" fmla="*/ 2402587 h 2403337"/>
                  <a:gd name="connsiteX58" fmla="*/ 162616 w 1744338"/>
                  <a:gd name="connsiteY58" fmla="*/ 2401670 h 2403337"/>
                  <a:gd name="connsiteX59" fmla="*/ 158493 w 1744338"/>
                  <a:gd name="connsiteY59" fmla="*/ 2398922 h 2403337"/>
                  <a:gd name="connsiteX60" fmla="*/ 155744 w 1744338"/>
                  <a:gd name="connsiteY60" fmla="*/ 2387470 h 2403337"/>
                  <a:gd name="connsiteX61" fmla="*/ 152538 w 1744338"/>
                  <a:gd name="connsiteY61" fmla="*/ 2183628 h 2403337"/>
                  <a:gd name="connsiteX62" fmla="*/ 208881 w 1744338"/>
                  <a:gd name="connsiteY62" fmla="*/ 1846946 h 2403337"/>
                  <a:gd name="connsiteX63" fmla="*/ 301411 w 1744338"/>
                  <a:gd name="connsiteY63" fmla="*/ 1630736 h 2403337"/>
                  <a:gd name="connsiteX64" fmla="*/ 305076 w 1744338"/>
                  <a:gd name="connsiteY64" fmla="*/ 1595006 h 2403337"/>
                  <a:gd name="connsiteX65" fmla="*/ 290876 w 1744338"/>
                  <a:gd name="connsiteY65" fmla="*/ 1528128 h 2403337"/>
                  <a:gd name="connsiteX66" fmla="*/ 278508 w 1744338"/>
                  <a:gd name="connsiteY66" fmla="*/ 1505224 h 2403337"/>
                  <a:gd name="connsiteX67" fmla="*/ 127802 w 1744338"/>
                  <a:gd name="connsiteY67" fmla="*/ 1332989 h 2403337"/>
                  <a:gd name="connsiteX68" fmla="*/ 65046 w 1744338"/>
                  <a:gd name="connsiteY68" fmla="*/ 1218013 h 2403337"/>
                  <a:gd name="connsiteX69" fmla="*/ 0 w 1744338"/>
                  <a:gd name="connsiteY69" fmla="*/ 870336 h 2403337"/>
                  <a:gd name="connsiteX70" fmla="*/ 149790 w 1744338"/>
                  <a:gd name="connsiteY70" fmla="*/ 418678 h 2403337"/>
                  <a:gd name="connsiteX71" fmla="*/ 161699 w 1744338"/>
                  <a:gd name="connsiteY71" fmla="*/ 410890 h 2403337"/>
                  <a:gd name="connsiteX72" fmla="*/ 178190 w 1744338"/>
                  <a:gd name="connsiteY72" fmla="*/ 534570 h 2403337"/>
                  <a:gd name="connsiteX73" fmla="*/ 259269 w 1744338"/>
                  <a:gd name="connsiteY73" fmla="*/ 1182741 h 2403337"/>
                  <a:gd name="connsiteX74" fmla="*/ 297289 w 1744338"/>
                  <a:gd name="connsiteY74" fmla="*/ 1486901 h 2403337"/>
                  <a:gd name="connsiteX75" fmla="*/ 301869 w 1744338"/>
                  <a:gd name="connsiteY75" fmla="*/ 1502476 h 2403337"/>
                  <a:gd name="connsiteX76" fmla="*/ 310573 w 1744338"/>
                  <a:gd name="connsiteY76" fmla="*/ 1532250 h 2403337"/>
                  <a:gd name="connsiteX77" fmla="*/ 322483 w 1744338"/>
                  <a:gd name="connsiteY77" fmla="*/ 1587677 h 2403337"/>
                  <a:gd name="connsiteX78" fmla="*/ 352715 w 1744338"/>
                  <a:gd name="connsiteY78" fmla="*/ 1536831 h 2403337"/>
                  <a:gd name="connsiteX79" fmla="*/ 534570 w 1744338"/>
                  <a:gd name="connsiteY79" fmla="*/ 1275272 h 2403337"/>
                  <a:gd name="connsiteX80" fmla="*/ 542815 w 1744338"/>
                  <a:gd name="connsiteY80" fmla="*/ 1234045 h 2403337"/>
                  <a:gd name="connsiteX81" fmla="*/ 523576 w 1744338"/>
                  <a:gd name="connsiteY81" fmla="*/ 1148386 h 2403337"/>
                  <a:gd name="connsiteX82" fmla="*/ 490595 w 1744338"/>
                  <a:gd name="connsiteY82" fmla="*/ 1080133 h 2403337"/>
                  <a:gd name="connsiteX83" fmla="*/ 450743 w 1744338"/>
                  <a:gd name="connsiteY83" fmla="*/ 1026539 h 2403337"/>
                  <a:gd name="connsiteX84" fmla="*/ 306450 w 1744338"/>
                  <a:gd name="connsiteY84" fmla="*/ 553809 h 2403337"/>
                  <a:gd name="connsiteX85" fmla="*/ 522660 w 1744338"/>
                  <a:gd name="connsiteY85" fmla="*/ 9161 h 2403337"/>
                  <a:gd name="connsiteX86" fmla="*/ 527699 w 1744338"/>
                  <a:gd name="connsiteY86" fmla="*/ 2290 h 2403337"/>
                  <a:gd name="connsiteX87" fmla="*/ 529989 w 1744338"/>
                  <a:gd name="connsiteY87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821323 w 1744338"/>
                  <a:gd name="connsiteY38" fmla="*/ 1527211 h 2403337"/>
                  <a:gd name="connsiteX39" fmla="*/ 529531 w 1744338"/>
                  <a:gd name="connsiteY39" fmla="*/ 1524005 h 2403337"/>
                  <a:gd name="connsiteX40" fmla="*/ 516247 w 1744338"/>
                  <a:gd name="connsiteY40" fmla="*/ 1523547 h 2403337"/>
                  <a:gd name="connsiteX41" fmla="*/ 485556 w 1744338"/>
                  <a:gd name="connsiteY41" fmla="*/ 1525837 h 2403337"/>
                  <a:gd name="connsiteX42" fmla="*/ 416387 w 1744338"/>
                  <a:gd name="connsiteY42" fmla="*/ 1542786 h 2403337"/>
                  <a:gd name="connsiteX43" fmla="*/ 404935 w 1744338"/>
                  <a:gd name="connsiteY43" fmla="*/ 1553322 h 2403337"/>
                  <a:gd name="connsiteX44" fmla="*/ 259727 w 1744338"/>
                  <a:gd name="connsiteY44" fmla="*/ 1858397 h 2403337"/>
                  <a:gd name="connsiteX45" fmla="*/ 272095 w 1744338"/>
                  <a:gd name="connsiteY45" fmla="*/ 1875346 h 2403337"/>
                  <a:gd name="connsiteX46" fmla="*/ 298663 w 1744338"/>
                  <a:gd name="connsiteY46" fmla="*/ 1876262 h 2403337"/>
                  <a:gd name="connsiteX47" fmla="*/ 301869 w 1744338"/>
                  <a:gd name="connsiteY47" fmla="*/ 1877636 h 2403337"/>
                  <a:gd name="connsiteX48" fmla="*/ 250107 w 1744338"/>
                  <a:gd name="connsiteY48" fmla="*/ 1914740 h 2403337"/>
                  <a:gd name="connsiteX49" fmla="*/ 238197 w 1744338"/>
                  <a:gd name="connsiteY49" fmla="*/ 1930773 h 2403337"/>
                  <a:gd name="connsiteX50" fmla="*/ 206590 w 1744338"/>
                  <a:gd name="connsiteY50" fmla="*/ 2211113 h 2403337"/>
                  <a:gd name="connsiteX51" fmla="*/ 207965 w 1744338"/>
                  <a:gd name="connsiteY51" fmla="*/ 2215235 h 2403337"/>
                  <a:gd name="connsiteX52" fmla="*/ 244610 w 1744338"/>
                  <a:gd name="connsiteY52" fmla="*/ 2193248 h 2403337"/>
                  <a:gd name="connsiteX53" fmla="*/ 213003 w 1744338"/>
                  <a:gd name="connsiteY53" fmla="*/ 2275243 h 2403337"/>
                  <a:gd name="connsiteX54" fmla="*/ 207049 w 1744338"/>
                  <a:gd name="connsiteY54" fmla="*/ 2310056 h 2403337"/>
                  <a:gd name="connsiteX55" fmla="*/ 208423 w 1744338"/>
                  <a:gd name="connsiteY55" fmla="*/ 2393425 h 2403337"/>
                  <a:gd name="connsiteX56" fmla="*/ 197887 w 1744338"/>
                  <a:gd name="connsiteY56" fmla="*/ 2402587 h 2403337"/>
                  <a:gd name="connsiteX57" fmla="*/ 162616 w 1744338"/>
                  <a:gd name="connsiteY57" fmla="*/ 2401670 h 2403337"/>
                  <a:gd name="connsiteX58" fmla="*/ 158493 w 1744338"/>
                  <a:gd name="connsiteY58" fmla="*/ 2398922 h 2403337"/>
                  <a:gd name="connsiteX59" fmla="*/ 155744 w 1744338"/>
                  <a:gd name="connsiteY59" fmla="*/ 2387470 h 2403337"/>
                  <a:gd name="connsiteX60" fmla="*/ 152538 w 1744338"/>
                  <a:gd name="connsiteY60" fmla="*/ 2183628 h 2403337"/>
                  <a:gd name="connsiteX61" fmla="*/ 208881 w 1744338"/>
                  <a:gd name="connsiteY61" fmla="*/ 1846946 h 2403337"/>
                  <a:gd name="connsiteX62" fmla="*/ 301411 w 1744338"/>
                  <a:gd name="connsiteY62" fmla="*/ 1630736 h 2403337"/>
                  <a:gd name="connsiteX63" fmla="*/ 305076 w 1744338"/>
                  <a:gd name="connsiteY63" fmla="*/ 1595006 h 2403337"/>
                  <a:gd name="connsiteX64" fmla="*/ 290876 w 1744338"/>
                  <a:gd name="connsiteY64" fmla="*/ 1528128 h 2403337"/>
                  <a:gd name="connsiteX65" fmla="*/ 278508 w 1744338"/>
                  <a:gd name="connsiteY65" fmla="*/ 1505224 h 2403337"/>
                  <a:gd name="connsiteX66" fmla="*/ 127802 w 1744338"/>
                  <a:gd name="connsiteY66" fmla="*/ 1332989 h 2403337"/>
                  <a:gd name="connsiteX67" fmla="*/ 65046 w 1744338"/>
                  <a:gd name="connsiteY67" fmla="*/ 1218013 h 2403337"/>
                  <a:gd name="connsiteX68" fmla="*/ 0 w 1744338"/>
                  <a:gd name="connsiteY68" fmla="*/ 870336 h 2403337"/>
                  <a:gd name="connsiteX69" fmla="*/ 149790 w 1744338"/>
                  <a:gd name="connsiteY69" fmla="*/ 418678 h 2403337"/>
                  <a:gd name="connsiteX70" fmla="*/ 161699 w 1744338"/>
                  <a:gd name="connsiteY70" fmla="*/ 410890 h 2403337"/>
                  <a:gd name="connsiteX71" fmla="*/ 178190 w 1744338"/>
                  <a:gd name="connsiteY71" fmla="*/ 534570 h 2403337"/>
                  <a:gd name="connsiteX72" fmla="*/ 259269 w 1744338"/>
                  <a:gd name="connsiteY72" fmla="*/ 1182741 h 2403337"/>
                  <a:gd name="connsiteX73" fmla="*/ 297289 w 1744338"/>
                  <a:gd name="connsiteY73" fmla="*/ 1486901 h 2403337"/>
                  <a:gd name="connsiteX74" fmla="*/ 301869 w 1744338"/>
                  <a:gd name="connsiteY74" fmla="*/ 1502476 h 2403337"/>
                  <a:gd name="connsiteX75" fmla="*/ 310573 w 1744338"/>
                  <a:gd name="connsiteY75" fmla="*/ 1532250 h 2403337"/>
                  <a:gd name="connsiteX76" fmla="*/ 322483 w 1744338"/>
                  <a:gd name="connsiteY76" fmla="*/ 1587677 h 2403337"/>
                  <a:gd name="connsiteX77" fmla="*/ 352715 w 1744338"/>
                  <a:gd name="connsiteY77" fmla="*/ 1536831 h 2403337"/>
                  <a:gd name="connsiteX78" fmla="*/ 534570 w 1744338"/>
                  <a:gd name="connsiteY78" fmla="*/ 1275272 h 2403337"/>
                  <a:gd name="connsiteX79" fmla="*/ 542815 w 1744338"/>
                  <a:gd name="connsiteY79" fmla="*/ 1234045 h 2403337"/>
                  <a:gd name="connsiteX80" fmla="*/ 523576 w 1744338"/>
                  <a:gd name="connsiteY80" fmla="*/ 1148386 h 2403337"/>
                  <a:gd name="connsiteX81" fmla="*/ 490595 w 1744338"/>
                  <a:gd name="connsiteY81" fmla="*/ 1080133 h 2403337"/>
                  <a:gd name="connsiteX82" fmla="*/ 450743 w 1744338"/>
                  <a:gd name="connsiteY82" fmla="*/ 1026539 h 2403337"/>
                  <a:gd name="connsiteX83" fmla="*/ 306450 w 1744338"/>
                  <a:gd name="connsiteY83" fmla="*/ 553809 h 2403337"/>
                  <a:gd name="connsiteX84" fmla="*/ 522660 w 1744338"/>
                  <a:gd name="connsiteY84" fmla="*/ 9161 h 2403337"/>
                  <a:gd name="connsiteX85" fmla="*/ 527699 w 1744338"/>
                  <a:gd name="connsiteY85" fmla="*/ 2290 h 2403337"/>
                  <a:gd name="connsiteX86" fmla="*/ 529989 w 1744338"/>
                  <a:gd name="connsiteY86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821323 w 1744338"/>
                  <a:gd name="connsiteY37" fmla="*/ 1527211 h 2403337"/>
                  <a:gd name="connsiteX38" fmla="*/ 529531 w 1744338"/>
                  <a:gd name="connsiteY38" fmla="*/ 1524005 h 2403337"/>
                  <a:gd name="connsiteX39" fmla="*/ 516247 w 1744338"/>
                  <a:gd name="connsiteY39" fmla="*/ 1523547 h 2403337"/>
                  <a:gd name="connsiteX40" fmla="*/ 485556 w 1744338"/>
                  <a:gd name="connsiteY40" fmla="*/ 1525837 h 2403337"/>
                  <a:gd name="connsiteX41" fmla="*/ 416387 w 1744338"/>
                  <a:gd name="connsiteY41" fmla="*/ 1542786 h 2403337"/>
                  <a:gd name="connsiteX42" fmla="*/ 404935 w 1744338"/>
                  <a:gd name="connsiteY42" fmla="*/ 1553322 h 2403337"/>
                  <a:gd name="connsiteX43" fmla="*/ 259727 w 1744338"/>
                  <a:gd name="connsiteY43" fmla="*/ 1858397 h 2403337"/>
                  <a:gd name="connsiteX44" fmla="*/ 272095 w 1744338"/>
                  <a:gd name="connsiteY44" fmla="*/ 1875346 h 2403337"/>
                  <a:gd name="connsiteX45" fmla="*/ 298663 w 1744338"/>
                  <a:gd name="connsiteY45" fmla="*/ 1876262 h 2403337"/>
                  <a:gd name="connsiteX46" fmla="*/ 301869 w 1744338"/>
                  <a:gd name="connsiteY46" fmla="*/ 1877636 h 2403337"/>
                  <a:gd name="connsiteX47" fmla="*/ 250107 w 1744338"/>
                  <a:gd name="connsiteY47" fmla="*/ 1914740 h 2403337"/>
                  <a:gd name="connsiteX48" fmla="*/ 238197 w 1744338"/>
                  <a:gd name="connsiteY48" fmla="*/ 1930773 h 2403337"/>
                  <a:gd name="connsiteX49" fmla="*/ 206590 w 1744338"/>
                  <a:gd name="connsiteY49" fmla="*/ 2211113 h 2403337"/>
                  <a:gd name="connsiteX50" fmla="*/ 207965 w 1744338"/>
                  <a:gd name="connsiteY50" fmla="*/ 2215235 h 2403337"/>
                  <a:gd name="connsiteX51" fmla="*/ 244610 w 1744338"/>
                  <a:gd name="connsiteY51" fmla="*/ 2193248 h 2403337"/>
                  <a:gd name="connsiteX52" fmla="*/ 213003 w 1744338"/>
                  <a:gd name="connsiteY52" fmla="*/ 2275243 h 2403337"/>
                  <a:gd name="connsiteX53" fmla="*/ 207049 w 1744338"/>
                  <a:gd name="connsiteY53" fmla="*/ 2310056 h 2403337"/>
                  <a:gd name="connsiteX54" fmla="*/ 208423 w 1744338"/>
                  <a:gd name="connsiteY54" fmla="*/ 2393425 h 2403337"/>
                  <a:gd name="connsiteX55" fmla="*/ 197887 w 1744338"/>
                  <a:gd name="connsiteY55" fmla="*/ 2402587 h 2403337"/>
                  <a:gd name="connsiteX56" fmla="*/ 162616 w 1744338"/>
                  <a:gd name="connsiteY56" fmla="*/ 2401670 h 2403337"/>
                  <a:gd name="connsiteX57" fmla="*/ 158493 w 1744338"/>
                  <a:gd name="connsiteY57" fmla="*/ 2398922 h 2403337"/>
                  <a:gd name="connsiteX58" fmla="*/ 155744 w 1744338"/>
                  <a:gd name="connsiteY58" fmla="*/ 2387470 h 2403337"/>
                  <a:gd name="connsiteX59" fmla="*/ 152538 w 1744338"/>
                  <a:gd name="connsiteY59" fmla="*/ 2183628 h 2403337"/>
                  <a:gd name="connsiteX60" fmla="*/ 208881 w 1744338"/>
                  <a:gd name="connsiteY60" fmla="*/ 1846946 h 2403337"/>
                  <a:gd name="connsiteX61" fmla="*/ 301411 w 1744338"/>
                  <a:gd name="connsiteY61" fmla="*/ 1630736 h 2403337"/>
                  <a:gd name="connsiteX62" fmla="*/ 305076 w 1744338"/>
                  <a:gd name="connsiteY62" fmla="*/ 1595006 h 2403337"/>
                  <a:gd name="connsiteX63" fmla="*/ 290876 w 1744338"/>
                  <a:gd name="connsiteY63" fmla="*/ 1528128 h 2403337"/>
                  <a:gd name="connsiteX64" fmla="*/ 278508 w 1744338"/>
                  <a:gd name="connsiteY64" fmla="*/ 1505224 h 2403337"/>
                  <a:gd name="connsiteX65" fmla="*/ 127802 w 1744338"/>
                  <a:gd name="connsiteY65" fmla="*/ 1332989 h 2403337"/>
                  <a:gd name="connsiteX66" fmla="*/ 65046 w 1744338"/>
                  <a:gd name="connsiteY66" fmla="*/ 1218013 h 2403337"/>
                  <a:gd name="connsiteX67" fmla="*/ 0 w 1744338"/>
                  <a:gd name="connsiteY67" fmla="*/ 870336 h 2403337"/>
                  <a:gd name="connsiteX68" fmla="*/ 149790 w 1744338"/>
                  <a:gd name="connsiteY68" fmla="*/ 418678 h 2403337"/>
                  <a:gd name="connsiteX69" fmla="*/ 161699 w 1744338"/>
                  <a:gd name="connsiteY69" fmla="*/ 410890 h 2403337"/>
                  <a:gd name="connsiteX70" fmla="*/ 178190 w 1744338"/>
                  <a:gd name="connsiteY70" fmla="*/ 534570 h 2403337"/>
                  <a:gd name="connsiteX71" fmla="*/ 259269 w 1744338"/>
                  <a:gd name="connsiteY71" fmla="*/ 1182741 h 2403337"/>
                  <a:gd name="connsiteX72" fmla="*/ 297289 w 1744338"/>
                  <a:gd name="connsiteY72" fmla="*/ 1486901 h 2403337"/>
                  <a:gd name="connsiteX73" fmla="*/ 301869 w 1744338"/>
                  <a:gd name="connsiteY73" fmla="*/ 1502476 h 2403337"/>
                  <a:gd name="connsiteX74" fmla="*/ 310573 w 1744338"/>
                  <a:gd name="connsiteY74" fmla="*/ 1532250 h 2403337"/>
                  <a:gd name="connsiteX75" fmla="*/ 322483 w 1744338"/>
                  <a:gd name="connsiteY75" fmla="*/ 1587677 h 2403337"/>
                  <a:gd name="connsiteX76" fmla="*/ 352715 w 1744338"/>
                  <a:gd name="connsiteY76" fmla="*/ 1536831 h 2403337"/>
                  <a:gd name="connsiteX77" fmla="*/ 534570 w 1744338"/>
                  <a:gd name="connsiteY77" fmla="*/ 1275272 h 2403337"/>
                  <a:gd name="connsiteX78" fmla="*/ 542815 w 1744338"/>
                  <a:gd name="connsiteY78" fmla="*/ 1234045 h 2403337"/>
                  <a:gd name="connsiteX79" fmla="*/ 523576 w 1744338"/>
                  <a:gd name="connsiteY79" fmla="*/ 1148386 h 2403337"/>
                  <a:gd name="connsiteX80" fmla="*/ 490595 w 1744338"/>
                  <a:gd name="connsiteY80" fmla="*/ 1080133 h 2403337"/>
                  <a:gd name="connsiteX81" fmla="*/ 450743 w 1744338"/>
                  <a:gd name="connsiteY81" fmla="*/ 1026539 h 2403337"/>
                  <a:gd name="connsiteX82" fmla="*/ 306450 w 1744338"/>
                  <a:gd name="connsiteY82" fmla="*/ 553809 h 2403337"/>
                  <a:gd name="connsiteX83" fmla="*/ 522660 w 1744338"/>
                  <a:gd name="connsiteY83" fmla="*/ 9161 h 2403337"/>
                  <a:gd name="connsiteX84" fmla="*/ 527699 w 1744338"/>
                  <a:gd name="connsiteY84" fmla="*/ 2290 h 2403337"/>
                  <a:gd name="connsiteX85" fmla="*/ 529989 w 1744338"/>
                  <a:gd name="connsiteY85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821323 w 1744338"/>
                  <a:gd name="connsiteY36" fmla="*/ 1527211 h 2403337"/>
                  <a:gd name="connsiteX37" fmla="*/ 529531 w 1744338"/>
                  <a:gd name="connsiteY37" fmla="*/ 1524005 h 2403337"/>
                  <a:gd name="connsiteX38" fmla="*/ 516247 w 1744338"/>
                  <a:gd name="connsiteY38" fmla="*/ 1523547 h 2403337"/>
                  <a:gd name="connsiteX39" fmla="*/ 485556 w 1744338"/>
                  <a:gd name="connsiteY39" fmla="*/ 1525837 h 2403337"/>
                  <a:gd name="connsiteX40" fmla="*/ 416387 w 1744338"/>
                  <a:gd name="connsiteY40" fmla="*/ 1542786 h 2403337"/>
                  <a:gd name="connsiteX41" fmla="*/ 404935 w 1744338"/>
                  <a:gd name="connsiteY41" fmla="*/ 1553322 h 2403337"/>
                  <a:gd name="connsiteX42" fmla="*/ 259727 w 1744338"/>
                  <a:gd name="connsiteY42" fmla="*/ 1858397 h 2403337"/>
                  <a:gd name="connsiteX43" fmla="*/ 272095 w 1744338"/>
                  <a:gd name="connsiteY43" fmla="*/ 1875346 h 2403337"/>
                  <a:gd name="connsiteX44" fmla="*/ 298663 w 1744338"/>
                  <a:gd name="connsiteY44" fmla="*/ 1876262 h 2403337"/>
                  <a:gd name="connsiteX45" fmla="*/ 301869 w 1744338"/>
                  <a:gd name="connsiteY45" fmla="*/ 1877636 h 2403337"/>
                  <a:gd name="connsiteX46" fmla="*/ 250107 w 1744338"/>
                  <a:gd name="connsiteY46" fmla="*/ 1914740 h 2403337"/>
                  <a:gd name="connsiteX47" fmla="*/ 238197 w 1744338"/>
                  <a:gd name="connsiteY47" fmla="*/ 1930773 h 2403337"/>
                  <a:gd name="connsiteX48" fmla="*/ 206590 w 1744338"/>
                  <a:gd name="connsiteY48" fmla="*/ 2211113 h 2403337"/>
                  <a:gd name="connsiteX49" fmla="*/ 207965 w 1744338"/>
                  <a:gd name="connsiteY49" fmla="*/ 2215235 h 2403337"/>
                  <a:gd name="connsiteX50" fmla="*/ 244610 w 1744338"/>
                  <a:gd name="connsiteY50" fmla="*/ 2193248 h 2403337"/>
                  <a:gd name="connsiteX51" fmla="*/ 213003 w 1744338"/>
                  <a:gd name="connsiteY51" fmla="*/ 2275243 h 2403337"/>
                  <a:gd name="connsiteX52" fmla="*/ 207049 w 1744338"/>
                  <a:gd name="connsiteY52" fmla="*/ 2310056 h 2403337"/>
                  <a:gd name="connsiteX53" fmla="*/ 208423 w 1744338"/>
                  <a:gd name="connsiteY53" fmla="*/ 2393425 h 2403337"/>
                  <a:gd name="connsiteX54" fmla="*/ 197887 w 1744338"/>
                  <a:gd name="connsiteY54" fmla="*/ 2402587 h 2403337"/>
                  <a:gd name="connsiteX55" fmla="*/ 162616 w 1744338"/>
                  <a:gd name="connsiteY55" fmla="*/ 2401670 h 2403337"/>
                  <a:gd name="connsiteX56" fmla="*/ 158493 w 1744338"/>
                  <a:gd name="connsiteY56" fmla="*/ 2398922 h 2403337"/>
                  <a:gd name="connsiteX57" fmla="*/ 155744 w 1744338"/>
                  <a:gd name="connsiteY57" fmla="*/ 2387470 h 2403337"/>
                  <a:gd name="connsiteX58" fmla="*/ 152538 w 1744338"/>
                  <a:gd name="connsiteY58" fmla="*/ 2183628 h 2403337"/>
                  <a:gd name="connsiteX59" fmla="*/ 208881 w 1744338"/>
                  <a:gd name="connsiteY59" fmla="*/ 1846946 h 2403337"/>
                  <a:gd name="connsiteX60" fmla="*/ 301411 w 1744338"/>
                  <a:gd name="connsiteY60" fmla="*/ 1630736 h 2403337"/>
                  <a:gd name="connsiteX61" fmla="*/ 305076 w 1744338"/>
                  <a:gd name="connsiteY61" fmla="*/ 1595006 h 2403337"/>
                  <a:gd name="connsiteX62" fmla="*/ 290876 w 1744338"/>
                  <a:gd name="connsiteY62" fmla="*/ 1528128 h 2403337"/>
                  <a:gd name="connsiteX63" fmla="*/ 278508 w 1744338"/>
                  <a:gd name="connsiteY63" fmla="*/ 1505224 h 2403337"/>
                  <a:gd name="connsiteX64" fmla="*/ 127802 w 1744338"/>
                  <a:gd name="connsiteY64" fmla="*/ 1332989 h 2403337"/>
                  <a:gd name="connsiteX65" fmla="*/ 65046 w 1744338"/>
                  <a:gd name="connsiteY65" fmla="*/ 1218013 h 2403337"/>
                  <a:gd name="connsiteX66" fmla="*/ 0 w 1744338"/>
                  <a:gd name="connsiteY66" fmla="*/ 870336 h 2403337"/>
                  <a:gd name="connsiteX67" fmla="*/ 149790 w 1744338"/>
                  <a:gd name="connsiteY67" fmla="*/ 418678 h 2403337"/>
                  <a:gd name="connsiteX68" fmla="*/ 161699 w 1744338"/>
                  <a:gd name="connsiteY68" fmla="*/ 410890 h 2403337"/>
                  <a:gd name="connsiteX69" fmla="*/ 178190 w 1744338"/>
                  <a:gd name="connsiteY69" fmla="*/ 534570 h 2403337"/>
                  <a:gd name="connsiteX70" fmla="*/ 259269 w 1744338"/>
                  <a:gd name="connsiteY70" fmla="*/ 1182741 h 2403337"/>
                  <a:gd name="connsiteX71" fmla="*/ 297289 w 1744338"/>
                  <a:gd name="connsiteY71" fmla="*/ 1486901 h 2403337"/>
                  <a:gd name="connsiteX72" fmla="*/ 301869 w 1744338"/>
                  <a:gd name="connsiteY72" fmla="*/ 1502476 h 2403337"/>
                  <a:gd name="connsiteX73" fmla="*/ 310573 w 1744338"/>
                  <a:gd name="connsiteY73" fmla="*/ 1532250 h 2403337"/>
                  <a:gd name="connsiteX74" fmla="*/ 322483 w 1744338"/>
                  <a:gd name="connsiteY74" fmla="*/ 1587677 h 2403337"/>
                  <a:gd name="connsiteX75" fmla="*/ 352715 w 1744338"/>
                  <a:gd name="connsiteY75" fmla="*/ 1536831 h 2403337"/>
                  <a:gd name="connsiteX76" fmla="*/ 534570 w 1744338"/>
                  <a:gd name="connsiteY76" fmla="*/ 1275272 h 2403337"/>
                  <a:gd name="connsiteX77" fmla="*/ 542815 w 1744338"/>
                  <a:gd name="connsiteY77" fmla="*/ 1234045 h 2403337"/>
                  <a:gd name="connsiteX78" fmla="*/ 523576 w 1744338"/>
                  <a:gd name="connsiteY78" fmla="*/ 1148386 h 2403337"/>
                  <a:gd name="connsiteX79" fmla="*/ 490595 w 1744338"/>
                  <a:gd name="connsiteY79" fmla="*/ 1080133 h 2403337"/>
                  <a:gd name="connsiteX80" fmla="*/ 450743 w 1744338"/>
                  <a:gd name="connsiteY80" fmla="*/ 1026539 h 2403337"/>
                  <a:gd name="connsiteX81" fmla="*/ 306450 w 1744338"/>
                  <a:gd name="connsiteY81" fmla="*/ 553809 h 2403337"/>
                  <a:gd name="connsiteX82" fmla="*/ 522660 w 1744338"/>
                  <a:gd name="connsiteY82" fmla="*/ 9161 h 2403337"/>
                  <a:gd name="connsiteX83" fmla="*/ 527699 w 1744338"/>
                  <a:gd name="connsiteY83" fmla="*/ 2290 h 2403337"/>
                  <a:gd name="connsiteX84" fmla="*/ 529989 w 1744338"/>
                  <a:gd name="connsiteY84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1167167 w 1744338"/>
                  <a:gd name="connsiteY34" fmla="*/ 1506140 h 2403337"/>
                  <a:gd name="connsiteX35" fmla="*/ 821323 w 1744338"/>
                  <a:gd name="connsiteY35" fmla="*/ 1527211 h 2403337"/>
                  <a:gd name="connsiteX36" fmla="*/ 529531 w 1744338"/>
                  <a:gd name="connsiteY36" fmla="*/ 1524005 h 2403337"/>
                  <a:gd name="connsiteX37" fmla="*/ 516247 w 1744338"/>
                  <a:gd name="connsiteY37" fmla="*/ 1523547 h 2403337"/>
                  <a:gd name="connsiteX38" fmla="*/ 485556 w 1744338"/>
                  <a:gd name="connsiteY38" fmla="*/ 1525837 h 2403337"/>
                  <a:gd name="connsiteX39" fmla="*/ 416387 w 1744338"/>
                  <a:gd name="connsiteY39" fmla="*/ 1542786 h 2403337"/>
                  <a:gd name="connsiteX40" fmla="*/ 404935 w 1744338"/>
                  <a:gd name="connsiteY40" fmla="*/ 1553322 h 2403337"/>
                  <a:gd name="connsiteX41" fmla="*/ 259727 w 1744338"/>
                  <a:gd name="connsiteY41" fmla="*/ 1858397 h 2403337"/>
                  <a:gd name="connsiteX42" fmla="*/ 272095 w 1744338"/>
                  <a:gd name="connsiteY42" fmla="*/ 1875346 h 2403337"/>
                  <a:gd name="connsiteX43" fmla="*/ 298663 w 1744338"/>
                  <a:gd name="connsiteY43" fmla="*/ 1876262 h 2403337"/>
                  <a:gd name="connsiteX44" fmla="*/ 301869 w 1744338"/>
                  <a:gd name="connsiteY44" fmla="*/ 1877636 h 2403337"/>
                  <a:gd name="connsiteX45" fmla="*/ 250107 w 1744338"/>
                  <a:gd name="connsiteY45" fmla="*/ 1914740 h 2403337"/>
                  <a:gd name="connsiteX46" fmla="*/ 238197 w 1744338"/>
                  <a:gd name="connsiteY46" fmla="*/ 1930773 h 2403337"/>
                  <a:gd name="connsiteX47" fmla="*/ 206590 w 1744338"/>
                  <a:gd name="connsiteY47" fmla="*/ 2211113 h 2403337"/>
                  <a:gd name="connsiteX48" fmla="*/ 207965 w 1744338"/>
                  <a:gd name="connsiteY48" fmla="*/ 2215235 h 2403337"/>
                  <a:gd name="connsiteX49" fmla="*/ 244610 w 1744338"/>
                  <a:gd name="connsiteY49" fmla="*/ 2193248 h 2403337"/>
                  <a:gd name="connsiteX50" fmla="*/ 213003 w 1744338"/>
                  <a:gd name="connsiteY50" fmla="*/ 2275243 h 2403337"/>
                  <a:gd name="connsiteX51" fmla="*/ 207049 w 1744338"/>
                  <a:gd name="connsiteY51" fmla="*/ 2310056 h 2403337"/>
                  <a:gd name="connsiteX52" fmla="*/ 208423 w 1744338"/>
                  <a:gd name="connsiteY52" fmla="*/ 2393425 h 2403337"/>
                  <a:gd name="connsiteX53" fmla="*/ 197887 w 1744338"/>
                  <a:gd name="connsiteY53" fmla="*/ 2402587 h 2403337"/>
                  <a:gd name="connsiteX54" fmla="*/ 162616 w 1744338"/>
                  <a:gd name="connsiteY54" fmla="*/ 2401670 h 2403337"/>
                  <a:gd name="connsiteX55" fmla="*/ 158493 w 1744338"/>
                  <a:gd name="connsiteY55" fmla="*/ 2398922 h 2403337"/>
                  <a:gd name="connsiteX56" fmla="*/ 155744 w 1744338"/>
                  <a:gd name="connsiteY56" fmla="*/ 2387470 h 2403337"/>
                  <a:gd name="connsiteX57" fmla="*/ 152538 w 1744338"/>
                  <a:gd name="connsiteY57" fmla="*/ 2183628 h 2403337"/>
                  <a:gd name="connsiteX58" fmla="*/ 208881 w 1744338"/>
                  <a:gd name="connsiteY58" fmla="*/ 1846946 h 2403337"/>
                  <a:gd name="connsiteX59" fmla="*/ 301411 w 1744338"/>
                  <a:gd name="connsiteY59" fmla="*/ 1630736 h 2403337"/>
                  <a:gd name="connsiteX60" fmla="*/ 305076 w 1744338"/>
                  <a:gd name="connsiteY60" fmla="*/ 1595006 h 2403337"/>
                  <a:gd name="connsiteX61" fmla="*/ 290876 w 1744338"/>
                  <a:gd name="connsiteY61" fmla="*/ 1528128 h 2403337"/>
                  <a:gd name="connsiteX62" fmla="*/ 278508 w 1744338"/>
                  <a:gd name="connsiteY62" fmla="*/ 1505224 h 2403337"/>
                  <a:gd name="connsiteX63" fmla="*/ 127802 w 1744338"/>
                  <a:gd name="connsiteY63" fmla="*/ 1332989 h 2403337"/>
                  <a:gd name="connsiteX64" fmla="*/ 65046 w 1744338"/>
                  <a:gd name="connsiteY64" fmla="*/ 1218013 h 2403337"/>
                  <a:gd name="connsiteX65" fmla="*/ 0 w 1744338"/>
                  <a:gd name="connsiteY65" fmla="*/ 870336 h 2403337"/>
                  <a:gd name="connsiteX66" fmla="*/ 149790 w 1744338"/>
                  <a:gd name="connsiteY66" fmla="*/ 418678 h 2403337"/>
                  <a:gd name="connsiteX67" fmla="*/ 161699 w 1744338"/>
                  <a:gd name="connsiteY67" fmla="*/ 410890 h 2403337"/>
                  <a:gd name="connsiteX68" fmla="*/ 178190 w 1744338"/>
                  <a:gd name="connsiteY68" fmla="*/ 534570 h 2403337"/>
                  <a:gd name="connsiteX69" fmla="*/ 259269 w 1744338"/>
                  <a:gd name="connsiteY69" fmla="*/ 1182741 h 2403337"/>
                  <a:gd name="connsiteX70" fmla="*/ 297289 w 1744338"/>
                  <a:gd name="connsiteY70" fmla="*/ 1486901 h 2403337"/>
                  <a:gd name="connsiteX71" fmla="*/ 301869 w 1744338"/>
                  <a:gd name="connsiteY71" fmla="*/ 1502476 h 2403337"/>
                  <a:gd name="connsiteX72" fmla="*/ 310573 w 1744338"/>
                  <a:gd name="connsiteY72" fmla="*/ 1532250 h 2403337"/>
                  <a:gd name="connsiteX73" fmla="*/ 322483 w 1744338"/>
                  <a:gd name="connsiteY73" fmla="*/ 1587677 h 2403337"/>
                  <a:gd name="connsiteX74" fmla="*/ 352715 w 1744338"/>
                  <a:gd name="connsiteY74" fmla="*/ 1536831 h 2403337"/>
                  <a:gd name="connsiteX75" fmla="*/ 534570 w 1744338"/>
                  <a:gd name="connsiteY75" fmla="*/ 1275272 h 2403337"/>
                  <a:gd name="connsiteX76" fmla="*/ 542815 w 1744338"/>
                  <a:gd name="connsiteY76" fmla="*/ 1234045 h 2403337"/>
                  <a:gd name="connsiteX77" fmla="*/ 523576 w 1744338"/>
                  <a:gd name="connsiteY77" fmla="*/ 1148386 h 2403337"/>
                  <a:gd name="connsiteX78" fmla="*/ 490595 w 1744338"/>
                  <a:gd name="connsiteY78" fmla="*/ 1080133 h 2403337"/>
                  <a:gd name="connsiteX79" fmla="*/ 450743 w 1744338"/>
                  <a:gd name="connsiteY79" fmla="*/ 1026539 h 2403337"/>
                  <a:gd name="connsiteX80" fmla="*/ 306450 w 1744338"/>
                  <a:gd name="connsiteY80" fmla="*/ 553809 h 2403337"/>
                  <a:gd name="connsiteX81" fmla="*/ 522660 w 1744338"/>
                  <a:gd name="connsiteY81" fmla="*/ 9161 h 2403337"/>
                  <a:gd name="connsiteX82" fmla="*/ 527699 w 1744338"/>
                  <a:gd name="connsiteY82" fmla="*/ 2290 h 2403337"/>
                  <a:gd name="connsiteX83" fmla="*/ 529989 w 1744338"/>
                  <a:gd name="connsiteY83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1167167 w 1744338"/>
                  <a:gd name="connsiteY34" fmla="*/ 1506140 h 2403337"/>
                  <a:gd name="connsiteX35" fmla="*/ 529531 w 1744338"/>
                  <a:gd name="connsiteY35" fmla="*/ 1524005 h 2403337"/>
                  <a:gd name="connsiteX36" fmla="*/ 516247 w 1744338"/>
                  <a:gd name="connsiteY36" fmla="*/ 1523547 h 2403337"/>
                  <a:gd name="connsiteX37" fmla="*/ 485556 w 1744338"/>
                  <a:gd name="connsiteY37" fmla="*/ 1525837 h 2403337"/>
                  <a:gd name="connsiteX38" fmla="*/ 416387 w 1744338"/>
                  <a:gd name="connsiteY38" fmla="*/ 1542786 h 2403337"/>
                  <a:gd name="connsiteX39" fmla="*/ 404935 w 1744338"/>
                  <a:gd name="connsiteY39" fmla="*/ 1553322 h 2403337"/>
                  <a:gd name="connsiteX40" fmla="*/ 259727 w 1744338"/>
                  <a:gd name="connsiteY40" fmla="*/ 1858397 h 2403337"/>
                  <a:gd name="connsiteX41" fmla="*/ 272095 w 1744338"/>
                  <a:gd name="connsiteY41" fmla="*/ 1875346 h 2403337"/>
                  <a:gd name="connsiteX42" fmla="*/ 298663 w 1744338"/>
                  <a:gd name="connsiteY42" fmla="*/ 1876262 h 2403337"/>
                  <a:gd name="connsiteX43" fmla="*/ 301869 w 1744338"/>
                  <a:gd name="connsiteY43" fmla="*/ 1877636 h 2403337"/>
                  <a:gd name="connsiteX44" fmla="*/ 250107 w 1744338"/>
                  <a:gd name="connsiteY44" fmla="*/ 1914740 h 2403337"/>
                  <a:gd name="connsiteX45" fmla="*/ 238197 w 1744338"/>
                  <a:gd name="connsiteY45" fmla="*/ 1930773 h 2403337"/>
                  <a:gd name="connsiteX46" fmla="*/ 206590 w 1744338"/>
                  <a:gd name="connsiteY46" fmla="*/ 2211113 h 2403337"/>
                  <a:gd name="connsiteX47" fmla="*/ 207965 w 1744338"/>
                  <a:gd name="connsiteY47" fmla="*/ 2215235 h 2403337"/>
                  <a:gd name="connsiteX48" fmla="*/ 244610 w 1744338"/>
                  <a:gd name="connsiteY48" fmla="*/ 2193248 h 2403337"/>
                  <a:gd name="connsiteX49" fmla="*/ 213003 w 1744338"/>
                  <a:gd name="connsiteY49" fmla="*/ 2275243 h 2403337"/>
                  <a:gd name="connsiteX50" fmla="*/ 207049 w 1744338"/>
                  <a:gd name="connsiteY50" fmla="*/ 2310056 h 2403337"/>
                  <a:gd name="connsiteX51" fmla="*/ 208423 w 1744338"/>
                  <a:gd name="connsiteY51" fmla="*/ 2393425 h 2403337"/>
                  <a:gd name="connsiteX52" fmla="*/ 197887 w 1744338"/>
                  <a:gd name="connsiteY52" fmla="*/ 2402587 h 2403337"/>
                  <a:gd name="connsiteX53" fmla="*/ 162616 w 1744338"/>
                  <a:gd name="connsiteY53" fmla="*/ 2401670 h 2403337"/>
                  <a:gd name="connsiteX54" fmla="*/ 158493 w 1744338"/>
                  <a:gd name="connsiteY54" fmla="*/ 2398922 h 2403337"/>
                  <a:gd name="connsiteX55" fmla="*/ 155744 w 1744338"/>
                  <a:gd name="connsiteY55" fmla="*/ 2387470 h 2403337"/>
                  <a:gd name="connsiteX56" fmla="*/ 152538 w 1744338"/>
                  <a:gd name="connsiteY56" fmla="*/ 2183628 h 2403337"/>
                  <a:gd name="connsiteX57" fmla="*/ 208881 w 1744338"/>
                  <a:gd name="connsiteY57" fmla="*/ 1846946 h 2403337"/>
                  <a:gd name="connsiteX58" fmla="*/ 301411 w 1744338"/>
                  <a:gd name="connsiteY58" fmla="*/ 1630736 h 2403337"/>
                  <a:gd name="connsiteX59" fmla="*/ 305076 w 1744338"/>
                  <a:gd name="connsiteY59" fmla="*/ 1595006 h 2403337"/>
                  <a:gd name="connsiteX60" fmla="*/ 290876 w 1744338"/>
                  <a:gd name="connsiteY60" fmla="*/ 1528128 h 2403337"/>
                  <a:gd name="connsiteX61" fmla="*/ 278508 w 1744338"/>
                  <a:gd name="connsiteY61" fmla="*/ 1505224 h 2403337"/>
                  <a:gd name="connsiteX62" fmla="*/ 127802 w 1744338"/>
                  <a:gd name="connsiteY62" fmla="*/ 1332989 h 2403337"/>
                  <a:gd name="connsiteX63" fmla="*/ 65046 w 1744338"/>
                  <a:gd name="connsiteY63" fmla="*/ 1218013 h 2403337"/>
                  <a:gd name="connsiteX64" fmla="*/ 0 w 1744338"/>
                  <a:gd name="connsiteY64" fmla="*/ 870336 h 2403337"/>
                  <a:gd name="connsiteX65" fmla="*/ 149790 w 1744338"/>
                  <a:gd name="connsiteY65" fmla="*/ 418678 h 2403337"/>
                  <a:gd name="connsiteX66" fmla="*/ 161699 w 1744338"/>
                  <a:gd name="connsiteY66" fmla="*/ 410890 h 2403337"/>
                  <a:gd name="connsiteX67" fmla="*/ 178190 w 1744338"/>
                  <a:gd name="connsiteY67" fmla="*/ 534570 h 2403337"/>
                  <a:gd name="connsiteX68" fmla="*/ 259269 w 1744338"/>
                  <a:gd name="connsiteY68" fmla="*/ 1182741 h 2403337"/>
                  <a:gd name="connsiteX69" fmla="*/ 297289 w 1744338"/>
                  <a:gd name="connsiteY69" fmla="*/ 1486901 h 2403337"/>
                  <a:gd name="connsiteX70" fmla="*/ 301869 w 1744338"/>
                  <a:gd name="connsiteY70" fmla="*/ 1502476 h 2403337"/>
                  <a:gd name="connsiteX71" fmla="*/ 310573 w 1744338"/>
                  <a:gd name="connsiteY71" fmla="*/ 1532250 h 2403337"/>
                  <a:gd name="connsiteX72" fmla="*/ 322483 w 1744338"/>
                  <a:gd name="connsiteY72" fmla="*/ 1587677 h 2403337"/>
                  <a:gd name="connsiteX73" fmla="*/ 352715 w 1744338"/>
                  <a:gd name="connsiteY73" fmla="*/ 1536831 h 2403337"/>
                  <a:gd name="connsiteX74" fmla="*/ 534570 w 1744338"/>
                  <a:gd name="connsiteY74" fmla="*/ 1275272 h 2403337"/>
                  <a:gd name="connsiteX75" fmla="*/ 542815 w 1744338"/>
                  <a:gd name="connsiteY75" fmla="*/ 1234045 h 2403337"/>
                  <a:gd name="connsiteX76" fmla="*/ 523576 w 1744338"/>
                  <a:gd name="connsiteY76" fmla="*/ 1148386 h 2403337"/>
                  <a:gd name="connsiteX77" fmla="*/ 490595 w 1744338"/>
                  <a:gd name="connsiteY77" fmla="*/ 1080133 h 2403337"/>
                  <a:gd name="connsiteX78" fmla="*/ 450743 w 1744338"/>
                  <a:gd name="connsiteY78" fmla="*/ 1026539 h 2403337"/>
                  <a:gd name="connsiteX79" fmla="*/ 306450 w 1744338"/>
                  <a:gd name="connsiteY79" fmla="*/ 553809 h 2403337"/>
                  <a:gd name="connsiteX80" fmla="*/ 522660 w 1744338"/>
                  <a:gd name="connsiteY80" fmla="*/ 9161 h 2403337"/>
                  <a:gd name="connsiteX81" fmla="*/ 527699 w 1744338"/>
                  <a:gd name="connsiteY81" fmla="*/ 2290 h 2403337"/>
                  <a:gd name="connsiteX82" fmla="*/ 529989 w 1744338"/>
                  <a:gd name="connsiteY82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516247 w 1744338"/>
                  <a:gd name="connsiteY35" fmla="*/ 1523547 h 2403337"/>
                  <a:gd name="connsiteX36" fmla="*/ 485556 w 1744338"/>
                  <a:gd name="connsiteY36" fmla="*/ 1525837 h 2403337"/>
                  <a:gd name="connsiteX37" fmla="*/ 416387 w 1744338"/>
                  <a:gd name="connsiteY37" fmla="*/ 1542786 h 2403337"/>
                  <a:gd name="connsiteX38" fmla="*/ 404935 w 1744338"/>
                  <a:gd name="connsiteY38" fmla="*/ 1553322 h 2403337"/>
                  <a:gd name="connsiteX39" fmla="*/ 259727 w 1744338"/>
                  <a:gd name="connsiteY39" fmla="*/ 1858397 h 2403337"/>
                  <a:gd name="connsiteX40" fmla="*/ 272095 w 1744338"/>
                  <a:gd name="connsiteY40" fmla="*/ 1875346 h 2403337"/>
                  <a:gd name="connsiteX41" fmla="*/ 298663 w 1744338"/>
                  <a:gd name="connsiteY41" fmla="*/ 1876262 h 2403337"/>
                  <a:gd name="connsiteX42" fmla="*/ 301869 w 1744338"/>
                  <a:gd name="connsiteY42" fmla="*/ 1877636 h 2403337"/>
                  <a:gd name="connsiteX43" fmla="*/ 250107 w 1744338"/>
                  <a:gd name="connsiteY43" fmla="*/ 1914740 h 2403337"/>
                  <a:gd name="connsiteX44" fmla="*/ 238197 w 1744338"/>
                  <a:gd name="connsiteY44" fmla="*/ 1930773 h 2403337"/>
                  <a:gd name="connsiteX45" fmla="*/ 206590 w 1744338"/>
                  <a:gd name="connsiteY45" fmla="*/ 2211113 h 2403337"/>
                  <a:gd name="connsiteX46" fmla="*/ 207965 w 1744338"/>
                  <a:gd name="connsiteY46" fmla="*/ 2215235 h 2403337"/>
                  <a:gd name="connsiteX47" fmla="*/ 244610 w 1744338"/>
                  <a:gd name="connsiteY47" fmla="*/ 2193248 h 2403337"/>
                  <a:gd name="connsiteX48" fmla="*/ 213003 w 1744338"/>
                  <a:gd name="connsiteY48" fmla="*/ 2275243 h 2403337"/>
                  <a:gd name="connsiteX49" fmla="*/ 207049 w 1744338"/>
                  <a:gd name="connsiteY49" fmla="*/ 2310056 h 2403337"/>
                  <a:gd name="connsiteX50" fmla="*/ 208423 w 1744338"/>
                  <a:gd name="connsiteY50" fmla="*/ 2393425 h 2403337"/>
                  <a:gd name="connsiteX51" fmla="*/ 197887 w 1744338"/>
                  <a:gd name="connsiteY51" fmla="*/ 2402587 h 2403337"/>
                  <a:gd name="connsiteX52" fmla="*/ 162616 w 1744338"/>
                  <a:gd name="connsiteY52" fmla="*/ 2401670 h 2403337"/>
                  <a:gd name="connsiteX53" fmla="*/ 158493 w 1744338"/>
                  <a:gd name="connsiteY53" fmla="*/ 2398922 h 2403337"/>
                  <a:gd name="connsiteX54" fmla="*/ 155744 w 1744338"/>
                  <a:gd name="connsiteY54" fmla="*/ 2387470 h 2403337"/>
                  <a:gd name="connsiteX55" fmla="*/ 152538 w 1744338"/>
                  <a:gd name="connsiteY55" fmla="*/ 2183628 h 2403337"/>
                  <a:gd name="connsiteX56" fmla="*/ 208881 w 1744338"/>
                  <a:gd name="connsiteY56" fmla="*/ 1846946 h 2403337"/>
                  <a:gd name="connsiteX57" fmla="*/ 301411 w 1744338"/>
                  <a:gd name="connsiteY57" fmla="*/ 1630736 h 2403337"/>
                  <a:gd name="connsiteX58" fmla="*/ 305076 w 1744338"/>
                  <a:gd name="connsiteY58" fmla="*/ 1595006 h 2403337"/>
                  <a:gd name="connsiteX59" fmla="*/ 290876 w 1744338"/>
                  <a:gd name="connsiteY59" fmla="*/ 1528128 h 2403337"/>
                  <a:gd name="connsiteX60" fmla="*/ 278508 w 1744338"/>
                  <a:gd name="connsiteY60" fmla="*/ 1505224 h 2403337"/>
                  <a:gd name="connsiteX61" fmla="*/ 127802 w 1744338"/>
                  <a:gd name="connsiteY61" fmla="*/ 1332989 h 2403337"/>
                  <a:gd name="connsiteX62" fmla="*/ 65046 w 1744338"/>
                  <a:gd name="connsiteY62" fmla="*/ 1218013 h 2403337"/>
                  <a:gd name="connsiteX63" fmla="*/ 0 w 1744338"/>
                  <a:gd name="connsiteY63" fmla="*/ 870336 h 2403337"/>
                  <a:gd name="connsiteX64" fmla="*/ 149790 w 1744338"/>
                  <a:gd name="connsiteY64" fmla="*/ 418678 h 2403337"/>
                  <a:gd name="connsiteX65" fmla="*/ 161699 w 1744338"/>
                  <a:gd name="connsiteY65" fmla="*/ 410890 h 2403337"/>
                  <a:gd name="connsiteX66" fmla="*/ 178190 w 1744338"/>
                  <a:gd name="connsiteY66" fmla="*/ 534570 h 2403337"/>
                  <a:gd name="connsiteX67" fmla="*/ 259269 w 1744338"/>
                  <a:gd name="connsiteY67" fmla="*/ 1182741 h 2403337"/>
                  <a:gd name="connsiteX68" fmla="*/ 297289 w 1744338"/>
                  <a:gd name="connsiteY68" fmla="*/ 1486901 h 2403337"/>
                  <a:gd name="connsiteX69" fmla="*/ 301869 w 1744338"/>
                  <a:gd name="connsiteY69" fmla="*/ 1502476 h 2403337"/>
                  <a:gd name="connsiteX70" fmla="*/ 310573 w 1744338"/>
                  <a:gd name="connsiteY70" fmla="*/ 1532250 h 2403337"/>
                  <a:gd name="connsiteX71" fmla="*/ 322483 w 1744338"/>
                  <a:gd name="connsiteY71" fmla="*/ 1587677 h 2403337"/>
                  <a:gd name="connsiteX72" fmla="*/ 352715 w 1744338"/>
                  <a:gd name="connsiteY72" fmla="*/ 1536831 h 2403337"/>
                  <a:gd name="connsiteX73" fmla="*/ 534570 w 1744338"/>
                  <a:gd name="connsiteY73" fmla="*/ 1275272 h 2403337"/>
                  <a:gd name="connsiteX74" fmla="*/ 542815 w 1744338"/>
                  <a:gd name="connsiteY74" fmla="*/ 1234045 h 2403337"/>
                  <a:gd name="connsiteX75" fmla="*/ 523576 w 1744338"/>
                  <a:gd name="connsiteY75" fmla="*/ 1148386 h 2403337"/>
                  <a:gd name="connsiteX76" fmla="*/ 490595 w 1744338"/>
                  <a:gd name="connsiteY76" fmla="*/ 1080133 h 2403337"/>
                  <a:gd name="connsiteX77" fmla="*/ 450743 w 1744338"/>
                  <a:gd name="connsiteY77" fmla="*/ 1026539 h 2403337"/>
                  <a:gd name="connsiteX78" fmla="*/ 306450 w 1744338"/>
                  <a:gd name="connsiteY78" fmla="*/ 553809 h 2403337"/>
                  <a:gd name="connsiteX79" fmla="*/ 522660 w 1744338"/>
                  <a:gd name="connsiteY79" fmla="*/ 9161 h 2403337"/>
                  <a:gd name="connsiteX80" fmla="*/ 527699 w 1744338"/>
                  <a:gd name="connsiteY80" fmla="*/ 2290 h 2403337"/>
                  <a:gd name="connsiteX81" fmla="*/ 529989 w 1744338"/>
                  <a:gd name="connsiteY81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516247 w 1744338"/>
                  <a:gd name="connsiteY35" fmla="*/ 1523547 h 2403337"/>
                  <a:gd name="connsiteX36" fmla="*/ 416387 w 1744338"/>
                  <a:gd name="connsiteY36" fmla="*/ 1542786 h 2403337"/>
                  <a:gd name="connsiteX37" fmla="*/ 404935 w 1744338"/>
                  <a:gd name="connsiteY37" fmla="*/ 1553322 h 2403337"/>
                  <a:gd name="connsiteX38" fmla="*/ 259727 w 1744338"/>
                  <a:gd name="connsiteY38" fmla="*/ 1858397 h 2403337"/>
                  <a:gd name="connsiteX39" fmla="*/ 272095 w 1744338"/>
                  <a:gd name="connsiteY39" fmla="*/ 1875346 h 2403337"/>
                  <a:gd name="connsiteX40" fmla="*/ 298663 w 1744338"/>
                  <a:gd name="connsiteY40" fmla="*/ 1876262 h 2403337"/>
                  <a:gd name="connsiteX41" fmla="*/ 301869 w 1744338"/>
                  <a:gd name="connsiteY41" fmla="*/ 1877636 h 2403337"/>
                  <a:gd name="connsiteX42" fmla="*/ 250107 w 1744338"/>
                  <a:gd name="connsiteY42" fmla="*/ 1914740 h 2403337"/>
                  <a:gd name="connsiteX43" fmla="*/ 238197 w 1744338"/>
                  <a:gd name="connsiteY43" fmla="*/ 1930773 h 2403337"/>
                  <a:gd name="connsiteX44" fmla="*/ 206590 w 1744338"/>
                  <a:gd name="connsiteY44" fmla="*/ 2211113 h 2403337"/>
                  <a:gd name="connsiteX45" fmla="*/ 207965 w 1744338"/>
                  <a:gd name="connsiteY45" fmla="*/ 2215235 h 2403337"/>
                  <a:gd name="connsiteX46" fmla="*/ 244610 w 1744338"/>
                  <a:gd name="connsiteY46" fmla="*/ 2193248 h 2403337"/>
                  <a:gd name="connsiteX47" fmla="*/ 213003 w 1744338"/>
                  <a:gd name="connsiteY47" fmla="*/ 2275243 h 2403337"/>
                  <a:gd name="connsiteX48" fmla="*/ 207049 w 1744338"/>
                  <a:gd name="connsiteY48" fmla="*/ 2310056 h 2403337"/>
                  <a:gd name="connsiteX49" fmla="*/ 208423 w 1744338"/>
                  <a:gd name="connsiteY49" fmla="*/ 2393425 h 2403337"/>
                  <a:gd name="connsiteX50" fmla="*/ 197887 w 1744338"/>
                  <a:gd name="connsiteY50" fmla="*/ 2402587 h 2403337"/>
                  <a:gd name="connsiteX51" fmla="*/ 162616 w 1744338"/>
                  <a:gd name="connsiteY51" fmla="*/ 2401670 h 2403337"/>
                  <a:gd name="connsiteX52" fmla="*/ 158493 w 1744338"/>
                  <a:gd name="connsiteY52" fmla="*/ 2398922 h 2403337"/>
                  <a:gd name="connsiteX53" fmla="*/ 155744 w 1744338"/>
                  <a:gd name="connsiteY53" fmla="*/ 2387470 h 2403337"/>
                  <a:gd name="connsiteX54" fmla="*/ 152538 w 1744338"/>
                  <a:gd name="connsiteY54" fmla="*/ 2183628 h 2403337"/>
                  <a:gd name="connsiteX55" fmla="*/ 208881 w 1744338"/>
                  <a:gd name="connsiteY55" fmla="*/ 1846946 h 2403337"/>
                  <a:gd name="connsiteX56" fmla="*/ 301411 w 1744338"/>
                  <a:gd name="connsiteY56" fmla="*/ 1630736 h 2403337"/>
                  <a:gd name="connsiteX57" fmla="*/ 305076 w 1744338"/>
                  <a:gd name="connsiteY57" fmla="*/ 1595006 h 2403337"/>
                  <a:gd name="connsiteX58" fmla="*/ 290876 w 1744338"/>
                  <a:gd name="connsiteY58" fmla="*/ 1528128 h 2403337"/>
                  <a:gd name="connsiteX59" fmla="*/ 278508 w 1744338"/>
                  <a:gd name="connsiteY59" fmla="*/ 1505224 h 2403337"/>
                  <a:gd name="connsiteX60" fmla="*/ 127802 w 1744338"/>
                  <a:gd name="connsiteY60" fmla="*/ 1332989 h 2403337"/>
                  <a:gd name="connsiteX61" fmla="*/ 65046 w 1744338"/>
                  <a:gd name="connsiteY61" fmla="*/ 1218013 h 2403337"/>
                  <a:gd name="connsiteX62" fmla="*/ 0 w 1744338"/>
                  <a:gd name="connsiteY62" fmla="*/ 870336 h 2403337"/>
                  <a:gd name="connsiteX63" fmla="*/ 149790 w 1744338"/>
                  <a:gd name="connsiteY63" fmla="*/ 418678 h 2403337"/>
                  <a:gd name="connsiteX64" fmla="*/ 161699 w 1744338"/>
                  <a:gd name="connsiteY64" fmla="*/ 410890 h 2403337"/>
                  <a:gd name="connsiteX65" fmla="*/ 178190 w 1744338"/>
                  <a:gd name="connsiteY65" fmla="*/ 534570 h 2403337"/>
                  <a:gd name="connsiteX66" fmla="*/ 259269 w 1744338"/>
                  <a:gd name="connsiteY66" fmla="*/ 1182741 h 2403337"/>
                  <a:gd name="connsiteX67" fmla="*/ 297289 w 1744338"/>
                  <a:gd name="connsiteY67" fmla="*/ 1486901 h 2403337"/>
                  <a:gd name="connsiteX68" fmla="*/ 301869 w 1744338"/>
                  <a:gd name="connsiteY68" fmla="*/ 1502476 h 2403337"/>
                  <a:gd name="connsiteX69" fmla="*/ 310573 w 1744338"/>
                  <a:gd name="connsiteY69" fmla="*/ 1532250 h 2403337"/>
                  <a:gd name="connsiteX70" fmla="*/ 322483 w 1744338"/>
                  <a:gd name="connsiteY70" fmla="*/ 1587677 h 2403337"/>
                  <a:gd name="connsiteX71" fmla="*/ 352715 w 1744338"/>
                  <a:gd name="connsiteY71" fmla="*/ 1536831 h 2403337"/>
                  <a:gd name="connsiteX72" fmla="*/ 534570 w 1744338"/>
                  <a:gd name="connsiteY72" fmla="*/ 1275272 h 2403337"/>
                  <a:gd name="connsiteX73" fmla="*/ 542815 w 1744338"/>
                  <a:gd name="connsiteY73" fmla="*/ 1234045 h 2403337"/>
                  <a:gd name="connsiteX74" fmla="*/ 523576 w 1744338"/>
                  <a:gd name="connsiteY74" fmla="*/ 1148386 h 2403337"/>
                  <a:gd name="connsiteX75" fmla="*/ 490595 w 1744338"/>
                  <a:gd name="connsiteY75" fmla="*/ 1080133 h 2403337"/>
                  <a:gd name="connsiteX76" fmla="*/ 450743 w 1744338"/>
                  <a:gd name="connsiteY76" fmla="*/ 1026539 h 2403337"/>
                  <a:gd name="connsiteX77" fmla="*/ 306450 w 1744338"/>
                  <a:gd name="connsiteY77" fmla="*/ 553809 h 2403337"/>
                  <a:gd name="connsiteX78" fmla="*/ 522660 w 1744338"/>
                  <a:gd name="connsiteY78" fmla="*/ 9161 h 2403337"/>
                  <a:gd name="connsiteX79" fmla="*/ 527699 w 1744338"/>
                  <a:gd name="connsiteY79" fmla="*/ 2290 h 2403337"/>
                  <a:gd name="connsiteX80" fmla="*/ 529989 w 1744338"/>
                  <a:gd name="connsiteY80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416387 w 1744338"/>
                  <a:gd name="connsiteY35" fmla="*/ 1542786 h 2403337"/>
                  <a:gd name="connsiteX36" fmla="*/ 404935 w 1744338"/>
                  <a:gd name="connsiteY36" fmla="*/ 1553322 h 2403337"/>
                  <a:gd name="connsiteX37" fmla="*/ 259727 w 1744338"/>
                  <a:gd name="connsiteY37" fmla="*/ 1858397 h 2403337"/>
                  <a:gd name="connsiteX38" fmla="*/ 272095 w 1744338"/>
                  <a:gd name="connsiteY38" fmla="*/ 1875346 h 2403337"/>
                  <a:gd name="connsiteX39" fmla="*/ 298663 w 1744338"/>
                  <a:gd name="connsiteY39" fmla="*/ 1876262 h 2403337"/>
                  <a:gd name="connsiteX40" fmla="*/ 301869 w 1744338"/>
                  <a:gd name="connsiteY40" fmla="*/ 1877636 h 2403337"/>
                  <a:gd name="connsiteX41" fmla="*/ 250107 w 1744338"/>
                  <a:gd name="connsiteY41" fmla="*/ 1914740 h 2403337"/>
                  <a:gd name="connsiteX42" fmla="*/ 238197 w 1744338"/>
                  <a:gd name="connsiteY42" fmla="*/ 1930773 h 2403337"/>
                  <a:gd name="connsiteX43" fmla="*/ 206590 w 1744338"/>
                  <a:gd name="connsiteY43" fmla="*/ 2211113 h 2403337"/>
                  <a:gd name="connsiteX44" fmla="*/ 207965 w 1744338"/>
                  <a:gd name="connsiteY44" fmla="*/ 2215235 h 2403337"/>
                  <a:gd name="connsiteX45" fmla="*/ 244610 w 1744338"/>
                  <a:gd name="connsiteY45" fmla="*/ 2193248 h 2403337"/>
                  <a:gd name="connsiteX46" fmla="*/ 213003 w 1744338"/>
                  <a:gd name="connsiteY46" fmla="*/ 2275243 h 2403337"/>
                  <a:gd name="connsiteX47" fmla="*/ 207049 w 1744338"/>
                  <a:gd name="connsiteY47" fmla="*/ 2310056 h 2403337"/>
                  <a:gd name="connsiteX48" fmla="*/ 208423 w 1744338"/>
                  <a:gd name="connsiteY48" fmla="*/ 2393425 h 2403337"/>
                  <a:gd name="connsiteX49" fmla="*/ 197887 w 1744338"/>
                  <a:gd name="connsiteY49" fmla="*/ 2402587 h 2403337"/>
                  <a:gd name="connsiteX50" fmla="*/ 162616 w 1744338"/>
                  <a:gd name="connsiteY50" fmla="*/ 2401670 h 2403337"/>
                  <a:gd name="connsiteX51" fmla="*/ 158493 w 1744338"/>
                  <a:gd name="connsiteY51" fmla="*/ 2398922 h 2403337"/>
                  <a:gd name="connsiteX52" fmla="*/ 155744 w 1744338"/>
                  <a:gd name="connsiteY52" fmla="*/ 2387470 h 2403337"/>
                  <a:gd name="connsiteX53" fmla="*/ 152538 w 1744338"/>
                  <a:gd name="connsiteY53" fmla="*/ 2183628 h 2403337"/>
                  <a:gd name="connsiteX54" fmla="*/ 208881 w 1744338"/>
                  <a:gd name="connsiteY54" fmla="*/ 1846946 h 2403337"/>
                  <a:gd name="connsiteX55" fmla="*/ 301411 w 1744338"/>
                  <a:gd name="connsiteY55" fmla="*/ 1630736 h 2403337"/>
                  <a:gd name="connsiteX56" fmla="*/ 305076 w 1744338"/>
                  <a:gd name="connsiteY56" fmla="*/ 1595006 h 2403337"/>
                  <a:gd name="connsiteX57" fmla="*/ 290876 w 1744338"/>
                  <a:gd name="connsiteY57" fmla="*/ 1528128 h 2403337"/>
                  <a:gd name="connsiteX58" fmla="*/ 278508 w 1744338"/>
                  <a:gd name="connsiteY58" fmla="*/ 1505224 h 2403337"/>
                  <a:gd name="connsiteX59" fmla="*/ 127802 w 1744338"/>
                  <a:gd name="connsiteY59" fmla="*/ 1332989 h 2403337"/>
                  <a:gd name="connsiteX60" fmla="*/ 65046 w 1744338"/>
                  <a:gd name="connsiteY60" fmla="*/ 1218013 h 2403337"/>
                  <a:gd name="connsiteX61" fmla="*/ 0 w 1744338"/>
                  <a:gd name="connsiteY61" fmla="*/ 870336 h 2403337"/>
                  <a:gd name="connsiteX62" fmla="*/ 149790 w 1744338"/>
                  <a:gd name="connsiteY62" fmla="*/ 418678 h 2403337"/>
                  <a:gd name="connsiteX63" fmla="*/ 161699 w 1744338"/>
                  <a:gd name="connsiteY63" fmla="*/ 410890 h 2403337"/>
                  <a:gd name="connsiteX64" fmla="*/ 178190 w 1744338"/>
                  <a:gd name="connsiteY64" fmla="*/ 534570 h 2403337"/>
                  <a:gd name="connsiteX65" fmla="*/ 259269 w 1744338"/>
                  <a:gd name="connsiteY65" fmla="*/ 1182741 h 2403337"/>
                  <a:gd name="connsiteX66" fmla="*/ 297289 w 1744338"/>
                  <a:gd name="connsiteY66" fmla="*/ 1486901 h 2403337"/>
                  <a:gd name="connsiteX67" fmla="*/ 301869 w 1744338"/>
                  <a:gd name="connsiteY67" fmla="*/ 1502476 h 2403337"/>
                  <a:gd name="connsiteX68" fmla="*/ 310573 w 1744338"/>
                  <a:gd name="connsiteY68" fmla="*/ 1532250 h 2403337"/>
                  <a:gd name="connsiteX69" fmla="*/ 322483 w 1744338"/>
                  <a:gd name="connsiteY69" fmla="*/ 1587677 h 2403337"/>
                  <a:gd name="connsiteX70" fmla="*/ 352715 w 1744338"/>
                  <a:gd name="connsiteY70" fmla="*/ 1536831 h 2403337"/>
                  <a:gd name="connsiteX71" fmla="*/ 534570 w 1744338"/>
                  <a:gd name="connsiteY71" fmla="*/ 1275272 h 2403337"/>
                  <a:gd name="connsiteX72" fmla="*/ 542815 w 1744338"/>
                  <a:gd name="connsiteY72" fmla="*/ 1234045 h 2403337"/>
                  <a:gd name="connsiteX73" fmla="*/ 523576 w 1744338"/>
                  <a:gd name="connsiteY73" fmla="*/ 1148386 h 2403337"/>
                  <a:gd name="connsiteX74" fmla="*/ 490595 w 1744338"/>
                  <a:gd name="connsiteY74" fmla="*/ 1080133 h 2403337"/>
                  <a:gd name="connsiteX75" fmla="*/ 450743 w 1744338"/>
                  <a:gd name="connsiteY75" fmla="*/ 1026539 h 2403337"/>
                  <a:gd name="connsiteX76" fmla="*/ 306450 w 1744338"/>
                  <a:gd name="connsiteY76" fmla="*/ 553809 h 2403337"/>
                  <a:gd name="connsiteX77" fmla="*/ 522660 w 1744338"/>
                  <a:gd name="connsiteY77" fmla="*/ 9161 h 2403337"/>
                  <a:gd name="connsiteX78" fmla="*/ 527699 w 1744338"/>
                  <a:gd name="connsiteY78" fmla="*/ 2290 h 2403337"/>
                  <a:gd name="connsiteX79" fmla="*/ 529989 w 1744338"/>
                  <a:gd name="connsiteY7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416387 w 1744338"/>
                  <a:gd name="connsiteY34" fmla="*/ 1542786 h 2403337"/>
                  <a:gd name="connsiteX35" fmla="*/ 404935 w 1744338"/>
                  <a:gd name="connsiteY35" fmla="*/ 1553322 h 2403337"/>
                  <a:gd name="connsiteX36" fmla="*/ 259727 w 1744338"/>
                  <a:gd name="connsiteY36" fmla="*/ 1858397 h 2403337"/>
                  <a:gd name="connsiteX37" fmla="*/ 272095 w 1744338"/>
                  <a:gd name="connsiteY37" fmla="*/ 1875346 h 2403337"/>
                  <a:gd name="connsiteX38" fmla="*/ 298663 w 1744338"/>
                  <a:gd name="connsiteY38" fmla="*/ 1876262 h 2403337"/>
                  <a:gd name="connsiteX39" fmla="*/ 301869 w 1744338"/>
                  <a:gd name="connsiteY39" fmla="*/ 1877636 h 2403337"/>
                  <a:gd name="connsiteX40" fmla="*/ 250107 w 1744338"/>
                  <a:gd name="connsiteY40" fmla="*/ 1914740 h 2403337"/>
                  <a:gd name="connsiteX41" fmla="*/ 238197 w 1744338"/>
                  <a:gd name="connsiteY41" fmla="*/ 1930773 h 2403337"/>
                  <a:gd name="connsiteX42" fmla="*/ 206590 w 1744338"/>
                  <a:gd name="connsiteY42" fmla="*/ 2211113 h 2403337"/>
                  <a:gd name="connsiteX43" fmla="*/ 207965 w 1744338"/>
                  <a:gd name="connsiteY43" fmla="*/ 2215235 h 2403337"/>
                  <a:gd name="connsiteX44" fmla="*/ 244610 w 1744338"/>
                  <a:gd name="connsiteY44" fmla="*/ 2193248 h 2403337"/>
                  <a:gd name="connsiteX45" fmla="*/ 213003 w 1744338"/>
                  <a:gd name="connsiteY45" fmla="*/ 2275243 h 2403337"/>
                  <a:gd name="connsiteX46" fmla="*/ 207049 w 1744338"/>
                  <a:gd name="connsiteY46" fmla="*/ 2310056 h 2403337"/>
                  <a:gd name="connsiteX47" fmla="*/ 208423 w 1744338"/>
                  <a:gd name="connsiteY47" fmla="*/ 2393425 h 2403337"/>
                  <a:gd name="connsiteX48" fmla="*/ 197887 w 1744338"/>
                  <a:gd name="connsiteY48" fmla="*/ 2402587 h 2403337"/>
                  <a:gd name="connsiteX49" fmla="*/ 162616 w 1744338"/>
                  <a:gd name="connsiteY49" fmla="*/ 2401670 h 2403337"/>
                  <a:gd name="connsiteX50" fmla="*/ 158493 w 1744338"/>
                  <a:gd name="connsiteY50" fmla="*/ 2398922 h 2403337"/>
                  <a:gd name="connsiteX51" fmla="*/ 155744 w 1744338"/>
                  <a:gd name="connsiteY51" fmla="*/ 2387470 h 2403337"/>
                  <a:gd name="connsiteX52" fmla="*/ 152538 w 1744338"/>
                  <a:gd name="connsiteY52" fmla="*/ 2183628 h 2403337"/>
                  <a:gd name="connsiteX53" fmla="*/ 208881 w 1744338"/>
                  <a:gd name="connsiteY53" fmla="*/ 1846946 h 2403337"/>
                  <a:gd name="connsiteX54" fmla="*/ 301411 w 1744338"/>
                  <a:gd name="connsiteY54" fmla="*/ 1630736 h 2403337"/>
                  <a:gd name="connsiteX55" fmla="*/ 305076 w 1744338"/>
                  <a:gd name="connsiteY55" fmla="*/ 1595006 h 2403337"/>
                  <a:gd name="connsiteX56" fmla="*/ 290876 w 1744338"/>
                  <a:gd name="connsiteY56" fmla="*/ 1528128 h 2403337"/>
                  <a:gd name="connsiteX57" fmla="*/ 278508 w 1744338"/>
                  <a:gd name="connsiteY57" fmla="*/ 1505224 h 2403337"/>
                  <a:gd name="connsiteX58" fmla="*/ 127802 w 1744338"/>
                  <a:gd name="connsiteY58" fmla="*/ 1332989 h 2403337"/>
                  <a:gd name="connsiteX59" fmla="*/ 65046 w 1744338"/>
                  <a:gd name="connsiteY59" fmla="*/ 1218013 h 2403337"/>
                  <a:gd name="connsiteX60" fmla="*/ 0 w 1744338"/>
                  <a:gd name="connsiteY60" fmla="*/ 870336 h 2403337"/>
                  <a:gd name="connsiteX61" fmla="*/ 149790 w 1744338"/>
                  <a:gd name="connsiteY61" fmla="*/ 418678 h 2403337"/>
                  <a:gd name="connsiteX62" fmla="*/ 161699 w 1744338"/>
                  <a:gd name="connsiteY62" fmla="*/ 410890 h 2403337"/>
                  <a:gd name="connsiteX63" fmla="*/ 178190 w 1744338"/>
                  <a:gd name="connsiteY63" fmla="*/ 534570 h 2403337"/>
                  <a:gd name="connsiteX64" fmla="*/ 259269 w 1744338"/>
                  <a:gd name="connsiteY64" fmla="*/ 1182741 h 2403337"/>
                  <a:gd name="connsiteX65" fmla="*/ 297289 w 1744338"/>
                  <a:gd name="connsiteY65" fmla="*/ 1486901 h 2403337"/>
                  <a:gd name="connsiteX66" fmla="*/ 301869 w 1744338"/>
                  <a:gd name="connsiteY66" fmla="*/ 1502476 h 2403337"/>
                  <a:gd name="connsiteX67" fmla="*/ 310573 w 1744338"/>
                  <a:gd name="connsiteY67" fmla="*/ 1532250 h 2403337"/>
                  <a:gd name="connsiteX68" fmla="*/ 322483 w 1744338"/>
                  <a:gd name="connsiteY68" fmla="*/ 1587677 h 2403337"/>
                  <a:gd name="connsiteX69" fmla="*/ 352715 w 1744338"/>
                  <a:gd name="connsiteY69" fmla="*/ 1536831 h 2403337"/>
                  <a:gd name="connsiteX70" fmla="*/ 534570 w 1744338"/>
                  <a:gd name="connsiteY70" fmla="*/ 1275272 h 2403337"/>
                  <a:gd name="connsiteX71" fmla="*/ 542815 w 1744338"/>
                  <a:gd name="connsiteY71" fmla="*/ 1234045 h 2403337"/>
                  <a:gd name="connsiteX72" fmla="*/ 523576 w 1744338"/>
                  <a:gd name="connsiteY72" fmla="*/ 1148386 h 2403337"/>
                  <a:gd name="connsiteX73" fmla="*/ 490595 w 1744338"/>
                  <a:gd name="connsiteY73" fmla="*/ 1080133 h 2403337"/>
                  <a:gd name="connsiteX74" fmla="*/ 450743 w 1744338"/>
                  <a:gd name="connsiteY74" fmla="*/ 1026539 h 2403337"/>
                  <a:gd name="connsiteX75" fmla="*/ 306450 w 1744338"/>
                  <a:gd name="connsiteY75" fmla="*/ 553809 h 2403337"/>
                  <a:gd name="connsiteX76" fmla="*/ 522660 w 1744338"/>
                  <a:gd name="connsiteY76" fmla="*/ 9161 h 2403337"/>
                  <a:gd name="connsiteX77" fmla="*/ 527699 w 1744338"/>
                  <a:gd name="connsiteY77" fmla="*/ 2290 h 2403337"/>
                  <a:gd name="connsiteX78" fmla="*/ 529989 w 1744338"/>
                  <a:gd name="connsiteY78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416387 w 1744338"/>
                  <a:gd name="connsiteY33" fmla="*/ 1542786 h 2403337"/>
                  <a:gd name="connsiteX34" fmla="*/ 404935 w 1744338"/>
                  <a:gd name="connsiteY34" fmla="*/ 1553322 h 2403337"/>
                  <a:gd name="connsiteX35" fmla="*/ 259727 w 1744338"/>
                  <a:gd name="connsiteY35" fmla="*/ 1858397 h 2403337"/>
                  <a:gd name="connsiteX36" fmla="*/ 272095 w 1744338"/>
                  <a:gd name="connsiteY36" fmla="*/ 1875346 h 2403337"/>
                  <a:gd name="connsiteX37" fmla="*/ 298663 w 1744338"/>
                  <a:gd name="connsiteY37" fmla="*/ 1876262 h 2403337"/>
                  <a:gd name="connsiteX38" fmla="*/ 301869 w 1744338"/>
                  <a:gd name="connsiteY38" fmla="*/ 1877636 h 2403337"/>
                  <a:gd name="connsiteX39" fmla="*/ 250107 w 1744338"/>
                  <a:gd name="connsiteY39" fmla="*/ 1914740 h 2403337"/>
                  <a:gd name="connsiteX40" fmla="*/ 238197 w 1744338"/>
                  <a:gd name="connsiteY40" fmla="*/ 1930773 h 2403337"/>
                  <a:gd name="connsiteX41" fmla="*/ 206590 w 1744338"/>
                  <a:gd name="connsiteY41" fmla="*/ 2211113 h 2403337"/>
                  <a:gd name="connsiteX42" fmla="*/ 207965 w 1744338"/>
                  <a:gd name="connsiteY42" fmla="*/ 2215235 h 2403337"/>
                  <a:gd name="connsiteX43" fmla="*/ 244610 w 1744338"/>
                  <a:gd name="connsiteY43" fmla="*/ 2193248 h 2403337"/>
                  <a:gd name="connsiteX44" fmla="*/ 213003 w 1744338"/>
                  <a:gd name="connsiteY44" fmla="*/ 2275243 h 2403337"/>
                  <a:gd name="connsiteX45" fmla="*/ 207049 w 1744338"/>
                  <a:gd name="connsiteY45" fmla="*/ 2310056 h 2403337"/>
                  <a:gd name="connsiteX46" fmla="*/ 208423 w 1744338"/>
                  <a:gd name="connsiteY46" fmla="*/ 2393425 h 2403337"/>
                  <a:gd name="connsiteX47" fmla="*/ 197887 w 1744338"/>
                  <a:gd name="connsiteY47" fmla="*/ 2402587 h 2403337"/>
                  <a:gd name="connsiteX48" fmla="*/ 162616 w 1744338"/>
                  <a:gd name="connsiteY48" fmla="*/ 2401670 h 2403337"/>
                  <a:gd name="connsiteX49" fmla="*/ 158493 w 1744338"/>
                  <a:gd name="connsiteY49" fmla="*/ 2398922 h 2403337"/>
                  <a:gd name="connsiteX50" fmla="*/ 155744 w 1744338"/>
                  <a:gd name="connsiteY50" fmla="*/ 2387470 h 2403337"/>
                  <a:gd name="connsiteX51" fmla="*/ 152538 w 1744338"/>
                  <a:gd name="connsiteY51" fmla="*/ 2183628 h 2403337"/>
                  <a:gd name="connsiteX52" fmla="*/ 208881 w 1744338"/>
                  <a:gd name="connsiteY52" fmla="*/ 1846946 h 2403337"/>
                  <a:gd name="connsiteX53" fmla="*/ 301411 w 1744338"/>
                  <a:gd name="connsiteY53" fmla="*/ 1630736 h 2403337"/>
                  <a:gd name="connsiteX54" fmla="*/ 305076 w 1744338"/>
                  <a:gd name="connsiteY54" fmla="*/ 1595006 h 2403337"/>
                  <a:gd name="connsiteX55" fmla="*/ 290876 w 1744338"/>
                  <a:gd name="connsiteY55" fmla="*/ 1528128 h 2403337"/>
                  <a:gd name="connsiteX56" fmla="*/ 278508 w 1744338"/>
                  <a:gd name="connsiteY56" fmla="*/ 1505224 h 2403337"/>
                  <a:gd name="connsiteX57" fmla="*/ 127802 w 1744338"/>
                  <a:gd name="connsiteY57" fmla="*/ 1332989 h 2403337"/>
                  <a:gd name="connsiteX58" fmla="*/ 65046 w 1744338"/>
                  <a:gd name="connsiteY58" fmla="*/ 1218013 h 2403337"/>
                  <a:gd name="connsiteX59" fmla="*/ 0 w 1744338"/>
                  <a:gd name="connsiteY59" fmla="*/ 870336 h 2403337"/>
                  <a:gd name="connsiteX60" fmla="*/ 149790 w 1744338"/>
                  <a:gd name="connsiteY60" fmla="*/ 418678 h 2403337"/>
                  <a:gd name="connsiteX61" fmla="*/ 161699 w 1744338"/>
                  <a:gd name="connsiteY61" fmla="*/ 410890 h 2403337"/>
                  <a:gd name="connsiteX62" fmla="*/ 178190 w 1744338"/>
                  <a:gd name="connsiteY62" fmla="*/ 534570 h 2403337"/>
                  <a:gd name="connsiteX63" fmla="*/ 259269 w 1744338"/>
                  <a:gd name="connsiteY63" fmla="*/ 1182741 h 2403337"/>
                  <a:gd name="connsiteX64" fmla="*/ 297289 w 1744338"/>
                  <a:gd name="connsiteY64" fmla="*/ 1486901 h 2403337"/>
                  <a:gd name="connsiteX65" fmla="*/ 301869 w 1744338"/>
                  <a:gd name="connsiteY65" fmla="*/ 1502476 h 2403337"/>
                  <a:gd name="connsiteX66" fmla="*/ 310573 w 1744338"/>
                  <a:gd name="connsiteY66" fmla="*/ 1532250 h 2403337"/>
                  <a:gd name="connsiteX67" fmla="*/ 322483 w 1744338"/>
                  <a:gd name="connsiteY67" fmla="*/ 1587677 h 2403337"/>
                  <a:gd name="connsiteX68" fmla="*/ 352715 w 1744338"/>
                  <a:gd name="connsiteY68" fmla="*/ 1536831 h 2403337"/>
                  <a:gd name="connsiteX69" fmla="*/ 534570 w 1744338"/>
                  <a:gd name="connsiteY69" fmla="*/ 1275272 h 2403337"/>
                  <a:gd name="connsiteX70" fmla="*/ 542815 w 1744338"/>
                  <a:gd name="connsiteY70" fmla="*/ 1234045 h 2403337"/>
                  <a:gd name="connsiteX71" fmla="*/ 523576 w 1744338"/>
                  <a:gd name="connsiteY71" fmla="*/ 1148386 h 2403337"/>
                  <a:gd name="connsiteX72" fmla="*/ 490595 w 1744338"/>
                  <a:gd name="connsiteY72" fmla="*/ 1080133 h 2403337"/>
                  <a:gd name="connsiteX73" fmla="*/ 450743 w 1744338"/>
                  <a:gd name="connsiteY73" fmla="*/ 1026539 h 2403337"/>
                  <a:gd name="connsiteX74" fmla="*/ 306450 w 1744338"/>
                  <a:gd name="connsiteY74" fmla="*/ 553809 h 2403337"/>
                  <a:gd name="connsiteX75" fmla="*/ 522660 w 1744338"/>
                  <a:gd name="connsiteY75" fmla="*/ 9161 h 2403337"/>
                  <a:gd name="connsiteX76" fmla="*/ 527699 w 1744338"/>
                  <a:gd name="connsiteY76" fmla="*/ 2290 h 2403337"/>
                  <a:gd name="connsiteX77" fmla="*/ 529989 w 1744338"/>
                  <a:gd name="connsiteY77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416387 w 1744338"/>
                  <a:gd name="connsiteY32" fmla="*/ 1542786 h 2403337"/>
                  <a:gd name="connsiteX33" fmla="*/ 404935 w 1744338"/>
                  <a:gd name="connsiteY33" fmla="*/ 1553322 h 2403337"/>
                  <a:gd name="connsiteX34" fmla="*/ 259727 w 1744338"/>
                  <a:gd name="connsiteY34" fmla="*/ 1858397 h 2403337"/>
                  <a:gd name="connsiteX35" fmla="*/ 272095 w 1744338"/>
                  <a:gd name="connsiteY35" fmla="*/ 1875346 h 2403337"/>
                  <a:gd name="connsiteX36" fmla="*/ 298663 w 1744338"/>
                  <a:gd name="connsiteY36" fmla="*/ 1876262 h 2403337"/>
                  <a:gd name="connsiteX37" fmla="*/ 301869 w 1744338"/>
                  <a:gd name="connsiteY37" fmla="*/ 1877636 h 2403337"/>
                  <a:gd name="connsiteX38" fmla="*/ 250107 w 1744338"/>
                  <a:gd name="connsiteY38" fmla="*/ 1914740 h 2403337"/>
                  <a:gd name="connsiteX39" fmla="*/ 238197 w 1744338"/>
                  <a:gd name="connsiteY39" fmla="*/ 1930773 h 2403337"/>
                  <a:gd name="connsiteX40" fmla="*/ 206590 w 1744338"/>
                  <a:gd name="connsiteY40" fmla="*/ 2211113 h 2403337"/>
                  <a:gd name="connsiteX41" fmla="*/ 207965 w 1744338"/>
                  <a:gd name="connsiteY41" fmla="*/ 2215235 h 2403337"/>
                  <a:gd name="connsiteX42" fmla="*/ 244610 w 1744338"/>
                  <a:gd name="connsiteY42" fmla="*/ 2193248 h 2403337"/>
                  <a:gd name="connsiteX43" fmla="*/ 213003 w 1744338"/>
                  <a:gd name="connsiteY43" fmla="*/ 2275243 h 2403337"/>
                  <a:gd name="connsiteX44" fmla="*/ 207049 w 1744338"/>
                  <a:gd name="connsiteY44" fmla="*/ 2310056 h 2403337"/>
                  <a:gd name="connsiteX45" fmla="*/ 208423 w 1744338"/>
                  <a:gd name="connsiteY45" fmla="*/ 2393425 h 2403337"/>
                  <a:gd name="connsiteX46" fmla="*/ 197887 w 1744338"/>
                  <a:gd name="connsiteY46" fmla="*/ 2402587 h 2403337"/>
                  <a:gd name="connsiteX47" fmla="*/ 162616 w 1744338"/>
                  <a:gd name="connsiteY47" fmla="*/ 2401670 h 2403337"/>
                  <a:gd name="connsiteX48" fmla="*/ 158493 w 1744338"/>
                  <a:gd name="connsiteY48" fmla="*/ 2398922 h 2403337"/>
                  <a:gd name="connsiteX49" fmla="*/ 155744 w 1744338"/>
                  <a:gd name="connsiteY49" fmla="*/ 2387470 h 2403337"/>
                  <a:gd name="connsiteX50" fmla="*/ 152538 w 1744338"/>
                  <a:gd name="connsiteY50" fmla="*/ 2183628 h 2403337"/>
                  <a:gd name="connsiteX51" fmla="*/ 208881 w 1744338"/>
                  <a:gd name="connsiteY51" fmla="*/ 1846946 h 2403337"/>
                  <a:gd name="connsiteX52" fmla="*/ 301411 w 1744338"/>
                  <a:gd name="connsiteY52" fmla="*/ 1630736 h 2403337"/>
                  <a:gd name="connsiteX53" fmla="*/ 305076 w 1744338"/>
                  <a:gd name="connsiteY53" fmla="*/ 1595006 h 2403337"/>
                  <a:gd name="connsiteX54" fmla="*/ 290876 w 1744338"/>
                  <a:gd name="connsiteY54" fmla="*/ 1528128 h 2403337"/>
                  <a:gd name="connsiteX55" fmla="*/ 278508 w 1744338"/>
                  <a:gd name="connsiteY55" fmla="*/ 1505224 h 2403337"/>
                  <a:gd name="connsiteX56" fmla="*/ 127802 w 1744338"/>
                  <a:gd name="connsiteY56" fmla="*/ 1332989 h 2403337"/>
                  <a:gd name="connsiteX57" fmla="*/ 65046 w 1744338"/>
                  <a:gd name="connsiteY57" fmla="*/ 1218013 h 2403337"/>
                  <a:gd name="connsiteX58" fmla="*/ 0 w 1744338"/>
                  <a:gd name="connsiteY58" fmla="*/ 870336 h 2403337"/>
                  <a:gd name="connsiteX59" fmla="*/ 149790 w 1744338"/>
                  <a:gd name="connsiteY59" fmla="*/ 418678 h 2403337"/>
                  <a:gd name="connsiteX60" fmla="*/ 161699 w 1744338"/>
                  <a:gd name="connsiteY60" fmla="*/ 410890 h 2403337"/>
                  <a:gd name="connsiteX61" fmla="*/ 178190 w 1744338"/>
                  <a:gd name="connsiteY61" fmla="*/ 534570 h 2403337"/>
                  <a:gd name="connsiteX62" fmla="*/ 259269 w 1744338"/>
                  <a:gd name="connsiteY62" fmla="*/ 1182741 h 2403337"/>
                  <a:gd name="connsiteX63" fmla="*/ 297289 w 1744338"/>
                  <a:gd name="connsiteY63" fmla="*/ 1486901 h 2403337"/>
                  <a:gd name="connsiteX64" fmla="*/ 301869 w 1744338"/>
                  <a:gd name="connsiteY64" fmla="*/ 1502476 h 2403337"/>
                  <a:gd name="connsiteX65" fmla="*/ 310573 w 1744338"/>
                  <a:gd name="connsiteY65" fmla="*/ 1532250 h 2403337"/>
                  <a:gd name="connsiteX66" fmla="*/ 322483 w 1744338"/>
                  <a:gd name="connsiteY66" fmla="*/ 1587677 h 2403337"/>
                  <a:gd name="connsiteX67" fmla="*/ 352715 w 1744338"/>
                  <a:gd name="connsiteY67" fmla="*/ 1536831 h 2403337"/>
                  <a:gd name="connsiteX68" fmla="*/ 534570 w 1744338"/>
                  <a:gd name="connsiteY68" fmla="*/ 1275272 h 2403337"/>
                  <a:gd name="connsiteX69" fmla="*/ 542815 w 1744338"/>
                  <a:gd name="connsiteY69" fmla="*/ 1234045 h 2403337"/>
                  <a:gd name="connsiteX70" fmla="*/ 523576 w 1744338"/>
                  <a:gd name="connsiteY70" fmla="*/ 1148386 h 2403337"/>
                  <a:gd name="connsiteX71" fmla="*/ 490595 w 1744338"/>
                  <a:gd name="connsiteY71" fmla="*/ 1080133 h 2403337"/>
                  <a:gd name="connsiteX72" fmla="*/ 450743 w 1744338"/>
                  <a:gd name="connsiteY72" fmla="*/ 1026539 h 2403337"/>
                  <a:gd name="connsiteX73" fmla="*/ 306450 w 1744338"/>
                  <a:gd name="connsiteY73" fmla="*/ 553809 h 2403337"/>
                  <a:gd name="connsiteX74" fmla="*/ 522660 w 1744338"/>
                  <a:gd name="connsiteY74" fmla="*/ 9161 h 2403337"/>
                  <a:gd name="connsiteX75" fmla="*/ 527699 w 1744338"/>
                  <a:gd name="connsiteY75" fmla="*/ 2290 h 2403337"/>
                  <a:gd name="connsiteX76" fmla="*/ 529989 w 1744338"/>
                  <a:gd name="connsiteY76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416387 w 1744338"/>
                  <a:gd name="connsiteY32" fmla="*/ 1542786 h 2403337"/>
                  <a:gd name="connsiteX33" fmla="*/ 259727 w 1744338"/>
                  <a:gd name="connsiteY33" fmla="*/ 1858397 h 2403337"/>
                  <a:gd name="connsiteX34" fmla="*/ 272095 w 1744338"/>
                  <a:gd name="connsiteY34" fmla="*/ 1875346 h 2403337"/>
                  <a:gd name="connsiteX35" fmla="*/ 298663 w 1744338"/>
                  <a:gd name="connsiteY35" fmla="*/ 1876262 h 2403337"/>
                  <a:gd name="connsiteX36" fmla="*/ 301869 w 1744338"/>
                  <a:gd name="connsiteY36" fmla="*/ 1877636 h 2403337"/>
                  <a:gd name="connsiteX37" fmla="*/ 250107 w 1744338"/>
                  <a:gd name="connsiteY37" fmla="*/ 1914740 h 2403337"/>
                  <a:gd name="connsiteX38" fmla="*/ 238197 w 1744338"/>
                  <a:gd name="connsiteY38" fmla="*/ 1930773 h 2403337"/>
                  <a:gd name="connsiteX39" fmla="*/ 206590 w 1744338"/>
                  <a:gd name="connsiteY39" fmla="*/ 2211113 h 2403337"/>
                  <a:gd name="connsiteX40" fmla="*/ 207965 w 1744338"/>
                  <a:gd name="connsiteY40" fmla="*/ 2215235 h 2403337"/>
                  <a:gd name="connsiteX41" fmla="*/ 244610 w 1744338"/>
                  <a:gd name="connsiteY41" fmla="*/ 2193248 h 2403337"/>
                  <a:gd name="connsiteX42" fmla="*/ 213003 w 1744338"/>
                  <a:gd name="connsiteY42" fmla="*/ 2275243 h 2403337"/>
                  <a:gd name="connsiteX43" fmla="*/ 207049 w 1744338"/>
                  <a:gd name="connsiteY43" fmla="*/ 2310056 h 2403337"/>
                  <a:gd name="connsiteX44" fmla="*/ 208423 w 1744338"/>
                  <a:gd name="connsiteY44" fmla="*/ 2393425 h 2403337"/>
                  <a:gd name="connsiteX45" fmla="*/ 197887 w 1744338"/>
                  <a:gd name="connsiteY45" fmla="*/ 2402587 h 2403337"/>
                  <a:gd name="connsiteX46" fmla="*/ 162616 w 1744338"/>
                  <a:gd name="connsiteY46" fmla="*/ 2401670 h 2403337"/>
                  <a:gd name="connsiteX47" fmla="*/ 158493 w 1744338"/>
                  <a:gd name="connsiteY47" fmla="*/ 2398922 h 2403337"/>
                  <a:gd name="connsiteX48" fmla="*/ 155744 w 1744338"/>
                  <a:gd name="connsiteY48" fmla="*/ 2387470 h 2403337"/>
                  <a:gd name="connsiteX49" fmla="*/ 152538 w 1744338"/>
                  <a:gd name="connsiteY49" fmla="*/ 2183628 h 2403337"/>
                  <a:gd name="connsiteX50" fmla="*/ 208881 w 1744338"/>
                  <a:gd name="connsiteY50" fmla="*/ 1846946 h 2403337"/>
                  <a:gd name="connsiteX51" fmla="*/ 301411 w 1744338"/>
                  <a:gd name="connsiteY51" fmla="*/ 1630736 h 2403337"/>
                  <a:gd name="connsiteX52" fmla="*/ 305076 w 1744338"/>
                  <a:gd name="connsiteY52" fmla="*/ 1595006 h 2403337"/>
                  <a:gd name="connsiteX53" fmla="*/ 290876 w 1744338"/>
                  <a:gd name="connsiteY53" fmla="*/ 1528128 h 2403337"/>
                  <a:gd name="connsiteX54" fmla="*/ 278508 w 1744338"/>
                  <a:gd name="connsiteY54" fmla="*/ 1505224 h 2403337"/>
                  <a:gd name="connsiteX55" fmla="*/ 127802 w 1744338"/>
                  <a:gd name="connsiteY55" fmla="*/ 1332989 h 2403337"/>
                  <a:gd name="connsiteX56" fmla="*/ 65046 w 1744338"/>
                  <a:gd name="connsiteY56" fmla="*/ 1218013 h 2403337"/>
                  <a:gd name="connsiteX57" fmla="*/ 0 w 1744338"/>
                  <a:gd name="connsiteY57" fmla="*/ 870336 h 2403337"/>
                  <a:gd name="connsiteX58" fmla="*/ 149790 w 1744338"/>
                  <a:gd name="connsiteY58" fmla="*/ 418678 h 2403337"/>
                  <a:gd name="connsiteX59" fmla="*/ 161699 w 1744338"/>
                  <a:gd name="connsiteY59" fmla="*/ 410890 h 2403337"/>
                  <a:gd name="connsiteX60" fmla="*/ 178190 w 1744338"/>
                  <a:gd name="connsiteY60" fmla="*/ 534570 h 2403337"/>
                  <a:gd name="connsiteX61" fmla="*/ 259269 w 1744338"/>
                  <a:gd name="connsiteY61" fmla="*/ 1182741 h 2403337"/>
                  <a:gd name="connsiteX62" fmla="*/ 297289 w 1744338"/>
                  <a:gd name="connsiteY62" fmla="*/ 1486901 h 2403337"/>
                  <a:gd name="connsiteX63" fmla="*/ 301869 w 1744338"/>
                  <a:gd name="connsiteY63" fmla="*/ 1502476 h 2403337"/>
                  <a:gd name="connsiteX64" fmla="*/ 310573 w 1744338"/>
                  <a:gd name="connsiteY64" fmla="*/ 1532250 h 2403337"/>
                  <a:gd name="connsiteX65" fmla="*/ 322483 w 1744338"/>
                  <a:gd name="connsiteY65" fmla="*/ 1587677 h 2403337"/>
                  <a:gd name="connsiteX66" fmla="*/ 352715 w 1744338"/>
                  <a:gd name="connsiteY66" fmla="*/ 1536831 h 2403337"/>
                  <a:gd name="connsiteX67" fmla="*/ 534570 w 1744338"/>
                  <a:gd name="connsiteY67" fmla="*/ 1275272 h 2403337"/>
                  <a:gd name="connsiteX68" fmla="*/ 542815 w 1744338"/>
                  <a:gd name="connsiteY68" fmla="*/ 1234045 h 2403337"/>
                  <a:gd name="connsiteX69" fmla="*/ 523576 w 1744338"/>
                  <a:gd name="connsiteY69" fmla="*/ 1148386 h 2403337"/>
                  <a:gd name="connsiteX70" fmla="*/ 490595 w 1744338"/>
                  <a:gd name="connsiteY70" fmla="*/ 1080133 h 2403337"/>
                  <a:gd name="connsiteX71" fmla="*/ 450743 w 1744338"/>
                  <a:gd name="connsiteY71" fmla="*/ 1026539 h 2403337"/>
                  <a:gd name="connsiteX72" fmla="*/ 306450 w 1744338"/>
                  <a:gd name="connsiteY72" fmla="*/ 553809 h 2403337"/>
                  <a:gd name="connsiteX73" fmla="*/ 522660 w 1744338"/>
                  <a:gd name="connsiteY73" fmla="*/ 9161 h 2403337"/>
                  <a:gd name="connsiteX74" fmla="*/ 527699 w 1744338"/>
                  <a:gd name="connsiteY74" fmla="*/ 2290 h 2403337"/>
                  <a:gd name="connsiteX75" fmla="*/ 529989 w 1744338"/>
                  <a:gd name="connsiteY75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16387 w 1744338"/>
                  <a:gd name="connsiteY31" fmla="*/ 1542786 h 2403337"/>
                  <a:gd name="connsiteX32" fmla="*/ 259727 w 1744338"/>
                  <a:gd name="connsiteY32" fmla="*/ 1858397 h 2403337"/>
                  <a:gd name="connsiteX33" fmla="*/ 272095 w 1744338"/>
                  <a:gd name="connsiteY33" fmla="*/ 1875346 h 2403337"/>
                  <a:gd name="connsiteX34" fmla="*/ 298663 w 1744338"/>
                  <a:gd name="connsiteY34" fmla="*/ 1876262 h 2403337"/>
                  <a:gd name="connsiteX35" fmla="*/ 301869 w 1744338"/>
                  <a:gd name="connsiteY35" fmla="*/ 1877636 h 2403337"/>
                  <a:gd name="connsiteX36" fmla="*/ 250107 w 1744338"/>
                  <a:gd name="connsiteY36" fmla="*/ 1914740 h 2403337"/>
                  <a:gd name="connsiteX37" fmla="*/ 238197 w 1744338"/>
                  <a:gd name="connsiteY37" fmla="*/ 1930773 h 2403337"/>
                  <a:gd name="connsiteX38" fmla="*/ 206590 w 1744338"/>
                  <a:gd name="connsiteY38" fmla="*/ 2211113 h 2403337"/>
                  <a:gd name="connsiteX39" fmla="*/ 207965 w 1744338"/>
                  <a:gd name="connsiteY39" fmla="*/ 2215235 h 2403337"/>
                  <a:gd name="connsiteX40" fmla="*/ 244610 w 1744338"/>
                  <a:gd name="connsiteY40" fmla="*/ 2193248 h 2403337"/>
                  <a:gd name="connsiteX41" fmla="*/ 213003 w 1744338"/>
                  <a:gd name="connsiteY41" fmla="*/ 2275243 h 2403337"/>
                  <a:gd name="connsiteX42" fmla="*/ 207049 w 1744338"/>
                  <a:gd name="connsiteY42" fmla="*/ 2310056 h 2403337"/>
                  <a:gd name="connsiteX43" fmla="*/ 208423 w 1744338"/>
                  <a:gd name="connsiteY43" fmla="*/ 2393425 h 2403337"/>
                  <a:gd name="connsiteX44" fmla="*/ 197887 w 1744338"/>
                  <a:gd name="connsiteY44" fmla="*/ 2402587 h 2403337"/>
                  <a:gd name="connsiteX45" fmla="*/ 162616 w 1744338"/>
                  <a:gd name="connsiteY45" fmla="*/ 2401670 h 2403337"/>
                  <a:gd name="connsiteX46" fmla="*/ 158493 w 1744338"/>
                  <a:gd name="connsiteY46" fmla="*/ 2398922 h 2403337"/>
                  <a:gd name="connsiteX47" fmla="*/ 155744 w 1744338"/>
                  <a:gd name="connsiteY47" fmla="*/ 2387470 h 2403337"/>
                  <a:gd name="connsiteX48" fmla="*/ 152538 w 1744338"/>
                  <a:gd name="connsiteY48" fmla="*/ 2183628 h 2403337"/>
                  <a:gd name="connsiteX49" fmla="*/ 208881 w 1744338"/>
                  <a:gd name="connsiteY49" fmla="*/ 1846946 h 2403337"/>
                  <a:gd name="connsiteX50" fmla="*/ 301411 w 1744338"/>
                  <a:gd name="connsiteY50" fmla="*/ 1630736 h 2403337"/>
                  <a:gd name="connsiteX51" fmla="*/ 305076 w 1744338"/>
                  <a:gd name="connsiteY51" fmla="*/ 1595006 h 2403337"/>
                  <a:gd name="connsiteX52" fmla="*/ 290876 w 1744338"/>
                  <a:gd name="connsiteY52" fmla="*/ 1528128 h 2403337"/>
                  <a:gd name="connsiteX53" fmla="*/ 278508 w 1744338"/>
                  <a:gd name="connsiteY53" fmla="*/ 1505224 h 2403337"/>
                  <a:gd name="connsiteX54" fmla="*/ 127802 w 1744338"/>
                  <a:gd name="connsiteY54" fmla="*/ 1332989 h 2403337"/>
                  <a:gd name="connsiteX55" fmla="*/ 65046 w 1744338"/>
                  <a:gd name="connsiteY55" fmla="*/ 1218013 h 2403337"/>
                  <a:gd name="connsiteX56" fmla="*/ 0 w 1744338"/>
                  <a:gd name="connsiteY56" fmla="*/ 870336 h 2403337"/>
                  <a:gd name="connsiteX57" fmla="*/ 149790 w 1744338"/>
                  <a:gd name="connsiteY57" fmla="*/ 418678 h 2403337"/>
                  <a:gd name="connsiteX58" fmla="*/ 161699 w 1744338"/>
                  <a:gd name="connsiteY58" fmla="*/ 410890 h 2403337"/>
                  <a:gd name="connsiteX59" fmla="*/ 178190 w 1744338"/>
                  <a:gd name="connsiteY59" fmla="*/ 534570 h 2403337"/>
                  <a:gd name="connsiteX60" fmla="*/ 259269 w 1744338"/>
                  <a:gd name="connsiteY60" fmla="*/ 1182741 h 2403337"/>
                  <a:gd name="connsiteX61" fmla="*/ 297289 w 1744338"/>
                  <a:gd name="connsiteY61" fmla="*/ 1486901 h 2403337"/>
                  <a:gd name="connsiteX62" fmla="*/ 301869 w 1744338"/>
                  <a:gd name="connsiteY62" fmla="*/ 1502476 h 2403337"/>
                  <a:gd name="connsiteX63" fmla="*/ 310573 w 1744338"/>
                  <a:gd name="connsiteY63" fmla="*/ 1532250 h 2403337"/>
                  <a:gd name="connsiteX64" fmla="*/ 322483 w 1744338"/>
                  <a:gd name="connsiteY64" fmla="*/ 1587677 h 2403337"/>
                  <a:gd name="connsiteX65" fmla="*/ 352715 w 1744338"/>
                  <a:gd name="connsiteY65" fmla="*/ 1536831 h 2403337"/>
                  <a:gd name="connsiteX66" fmla="*/ 534570 w 1744338"/>
                  <a:gd name="connsiteY66" fmla="*/ 1275272 h 2403337"/>
                  <a:gd name="connsiteX67" fmla="*/ 542815 w 1744338"/>
                  <a:gd name="connsiteY67" fmla="*/ 1234045 h 2403337"/>
                  <a:gd name="connsiteX68" fmla="*/ 523576 w 1744338"/>
                  <a:gd name="connsiteY68" fmla="*/ 1148386 h 2403337"/>
                  <a:gd name="connsiteX69" fmla="*/ 490595 w 1744338"/>
                  <a:gd name="connsiteY69" fmla="*/ 1080133 h 2403337"/>
                  <a:gd name="connsiteX70" fmla="*/ 450743 w 1744338"/>
                  <a:gd name="connsiteY70" fmla="*/ 1026539 h 2403337"/>
                  <a:gd name="connsiteX71" fmla="*/ 306450 w 1744338"/>
                  <a:gd name="connsiteY71" fmla="*/ 553809 h 2403337"/>
                  <a:gd name="connsiteX72" fmla="*/ 522660 w 1744338"/>
                  <a:gd name="connsiteY72" fmla="*/ 9161 h 2403337"/>
                  <a:gd name="connsiteX73" fmla="*/ 527699 w 1744338"/>
                  <a:gd name="connsiteY73" fmla="*/ 2290 h 2403337"/>
                  <a:gd name="connsiteX74" fmla="*/ 529989 w 1744338"/>
                  <a:gd name="connsiteY74" fmla="*/ 0 h 240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1744338" h="2403337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lnTo>
                      <a:pt x="535028" y="1082424"/>
                    </a:ln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lnTo>
                      <a:pt x="599158" y="1193735"/>
                    </a:ln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919500" y="844446"/>
                      <a:pt x="912924" y="857230"/>
                    </a:cubicBezTo>
                    <a:cubicBezTo>
                      <a:pt x="888715" y="904292"/>
                      <a:pt x="713521" y="1122611"/>
                      <a:pt x="671991" y="1178161"/>
                    </a:cubicBezTo>
                    <a:cubicBezTo>
                      <a:pt x="630461" y="1233711"/>
                      <a:pt x="666495" y="1186406"/>
                      <a:pt x="663746" y="1190529"/>
                    </a:cubicBezTo>
                    <a:lnTo>
                      <a:pt x="539609" y="1352228"/>
                    </a:ln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lnTo>
                      <a:pt x="1744338" y="1052649"/>
                    </a:ln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lnTo>
                      <a:pt x="1357267" y="1162586"/>
                    </a:lnTo>
                    <a:lnTo>
                      <a:pt x="1068682" y="1242291"/>
                    </a:lnTo>
                    <a:lnTo>
                      <a:pt x="693979" y="1345815"/>
                    </a:ln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35181" y="1367268"/>
                      <a:pt x="516705" y="1393454"/>
                    </a:cubicBezTo>
                    <a:cubicBezTo>
                      <a:pt x="498229" y="1419640"/>
                      <a:pt x="459217" y="1465296"/>
                      <a:pt x="416387" y="1542786"/>
                    </a:cubicBezTo>
                    <a:cubicBezTo>
                      <a:pt x="388139" y="1598976"/>
                      <a:pt x="283776" y="180297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lnTo>
                      <a:pt x="250107" y="1914740"/>
                    </a:ln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lnTo>
                      <a:pt x="244610" y="2193248"/>
                    </a:ln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xmlns="" id="{7EA394D1-1411-41A2-A169-BD30723889F9}"/>
                  </a:ext>
                </a:extLst>
              </p:cNvPr>
              <p:cNvSpPr/>
              <p:nvPr/>
            </p:nvSpPr>
            <p:spPr>
              <a:xfrm>
                <a:off x="10701602" y="980510"/>
                <a:ext cx="297747" cy="1094792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xmlns="" id="{34B73730-65E7-400B-B818-C7801AF3089A}"/>
                  </a:ext>
                </a:extLst>
              </p:cNvPr>
              <p:cNvSpPr/>
              <p:nvPr/>
            </p:nvSpPr>
            <p:spPr>
              <a:xfrm>
                <a:off x="11073556" y="577865"/>
                <a:ext cx="219874" cy="1103953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xmlns="" id="{6978D052-0CE7-4F6F-9184-47E15896698B}"/>
                </a:ext>
              </a:extLst>
            </p:cNvPr>
            <p:cNvGrpSpPr/>
            <p:nvPr/>
          </p:nvGrpSpPr>
          <p:grpSpPr>
            <a:xfrm rot="10538332" flipV="1">
              <a:off x="8220786" y="2561066"/>
              <a:ext cx="1306480" cy="1525341"/>
              <a:chOff x="8739710" y="248266"/>
              <a:chExt cx="765266" cy="893463"/>
            </a:xfrm>
          </p:grpSpPr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xmlns="" id="{0D49E8B3-E161-450B-9F5C-E79CDAD07584}"/>
                  </a:ext>
                </a:extLst>
              </p:cNvPr>
              <p:cNvSpPr/>
              <p:nvPr/>
            </p:nvSpPr>
            <p:spPr>
              <a:xfrm>
                <a:off x="8739710" y="248266"/>
                <a:ext cx="765266" cy="893463"/>
              </a:xfrm>
              <a:custGeom>
                <a:avLst/>
                <a:gdLst>
                  <a:gd name="connsiteX0" fmla="*/ 10284 w 765266"/>
                  <a:gd name="connsiteY0" fmla="*/ 1505 h 893463"/>
                  <a:gd name="connsiteX1" fmla="*/ 59298 w 765266"/>
                  <a:gd name="connsiteY1" fmla="*/ 62886 h 893463"/>
                  <a:gd name="connsiteX2" fmla="*/ 254895 w 765266"/>
                  <a:gd name="connsiteY2" fmla="*/ 299251 h 893463"/>
                  <a:gd name="connsiteX3" fmla="*/ 466066 w 765266"/>
                  <a:gd name="connsiteY3" fmla="*/ 553481 h 893463"/>
                  <a:gd name="connsiteX4" fmla="*/ 672199 w 765266"/>
                  <a:gd name="connsiteY4" fmla="*/ 802215 h 893463"/>
                  <a:gd name="connsiteX5" fmla="*/ 707013 w 765266"/>
                  <a:gd name="connsiteY5" fmla="*/ 842984 h 893463"/>
                  <a:gd name="connsiteX6" fmla="*/ 715716 w 765266"/>
                  <a:gd name="connsiteY6" fmla="*/ 815499 h 893463"/>
                  <a:gd name="connsiteX7" fmla="*/ 747323 w 765266"/>
                  <a:gd name="connsiteY7" fmla="*/ 871384 h 893463"/>
                  <a:gd name="connsiteX8" fmla="*/ 765266 w 765266"/>
                  <a:gd name="connsiteY8" fmla="*/ 880934 h 893463"/>
                  <a:gd name="connsiteX9" fmla="*/ 758219 w 765266"/>
                  <a:gd name="connsiteY9" fmla="*/ 893463 h 893463"/>
                  <a:gd name="connsiteX10" fmla="*/ 705180 w 765266"/>
                  <a:gd name="connsiteY10" fmla="*/ 859474 h 893463"/>
                  <a:gd name="connsiteX11" fmla="*/ 650212 w 765266"/>
                  <a:gd name="connsiteY11" fmla="*/ 848938 h 893463"/>
                  <a:gd name="connsiteX12" fmla="*/ 12117 w 765266"/>
                  <a:gd name="connsiteY12" fmla="*/ 195727 h 893463"/>
                  <a:gd name="connsiteX13" fmla="*/ 1123 w 765266"/>
                  <a:gd name="connsiteY13" fmla="*/ 11582 h 893463"/>
                  <a:gd name="connsiteX14" fmla="*/ 10284 w 765266"/>
                  <a:gd name="connsiteY14" fmla="*/ 1505 h 89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5266" h="893463">
                    <a:moveTo>
                      <a:pt x="10284" y="1505"/>
                    </a:moveTo>
                    <a:cubicBezTo>
                      <a:pt x="24485" y="23950"/>
                      <a:pt x="42807" y="42731"/>
                      <a:pt x="59298" y="62886"/>
                    </a:cubicBezTo>
                    <a:cubicBezTo>
                      <a:pt x="123886" y="142133"/>
                      <a:pt x="189849" y="220463"/>
                      <a:pt x="254895" y="299251"/>
                    </a:cubicBezTo>
                    <a:cubicBezTo>
                      <a:pt x="324980" y="383995"/>
                      <a:pt x="395523" y="468738"/>
                      <a:pt x="466066" y="553481"/>
                    </a:cubicBezTo>
                    <a:cubicBezTo>
                      <a:pt x="534778" y="636392"/>
                      <a:pt x="603947" y="718845"/>
                      <a:pt x="672199" y="802215"/>
                    </a:cubicBezTo>
                    <a:cubicBezTo>
                      <a:pt x="683651" y="815957"/>
                      <a:pt x="694645" y="829699"/>
                      <a:pt x="707013" y="842984"/>
                    </a:cubicBezTo>
                    <a:cubicBezTo>
                      <a:pt x="714800" y="834738"/>
                      <a:pt x="703348" y="821454"/>
                      <a:pt x="715716" y="815499"/>
                    </a:cubicBezTo>
                    <a:cubicBezTo>
                      <a:pt x="709761" y="843900"/>
                      <a:pt x="724877" y="856726"/>
                      <a:pt x="747323" y="871384"/>
                    </a:cubicBezTo>
                    <a:lnTo>
                      <a:pt x="765266" y="880934"/>
                    </a:lnTo>
                    <a:lnTo>
                      <a:pt x="758219" y="893463"/>
                    </a:lnTo>
                    <a:lnTo>
                      <a:pt x="705180" y="859474"/>
                    </a:lnTo>
                    <a:cubicBezTo>
                      <a:pt x="689148" y="851229"/>
                      <a:pt x="668535" y="852603"/>
                      <a:pt x="650212" y="848938"/>
                    </a:cubicBezTo>
                    <a:cubicBezTo>
                      <a:pt x="325896" y="785724"/>
                      <a:pt x="67085" y="520958"/>
                      <a:pt x="12117" y="195727"/>
                    </a:cubicBezTo>
                    <a:cubicBezTo>
                      <a:pt x="1581" y="134804"/>
                      <a:pt x="-2084" y="73422"/>
                      <a:pt x="1123" y="11582"/>
                    </a:cubicBezTo>
                    <a:cubicBezTo>
                      <a:pt x="1581" y="7001"/>
                      <a:pt x="-2542" y="-3992"/>
                      <a:pt x="10284" y="15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xmlns="" id="{83D57E46-48FD-4500-A457-CCA25EFE8A7C}"/>
                  </a:ext>
                </a:extLst>
              </p:cNvPr>
              <p:cNvSpPr/>
              <p:nvPr/>
            </p:nvSpPr>
            <p:spPr>
              <a:xfrm>
                <a:off x="8746374" y="249770"/>
                <a:ext cx="705431" cy="847433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71" name="TextBox 435">
            <a:extLst>
              <a:ext uri="{FF2B5EF4-FFF2-40B4-BE49-F238E27FC236}">
                <a16:creationId xmlns:a16="http://schemas.microsoft.com/office/drawing/2014/main" xmlns="" id="{638FD5FE-39D7-BD4A-83AE-19EF79F02D76}"/>
              </a:ext>
            </a:extLst>
          </p:cNvPr>
          <p:cNvSpPr txBox="1"/>
          <p:nvPr/>
        </p:nvSpPr>
        <p:spPr>
          <a:xfrm>
            <a:off x="8637862" y="220973"/>
            <a:ext cx="321984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 err="1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Prénom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 Nom</a:t>
            </a:r>
            <a:endParaRPr lang="en-US" altLang="ko-KR" sz="2400" b="1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Techniques 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de Communication </a:t>
            </a:r>
          </a:p>
          <a:p>
            <a:pPr algn="r"/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LPHA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75" name="Oval 423">
            <a:extLst>
              <a:ext uri="{FF2B5EF4-FFF2-40B4-BE49-F238E27FC236}">
                <a16:creationId xmlns:a16="http://schemas.microsoft.com/office/drawing/2014/main" xmlns="" id="{63AAE947-89FB-D248-BBAD-71CF7ECE9D17}"/>
              </a:ext>
            </a:extLst>
          </p:cNvPr>
          <p:cNvSpPr/>
          <p:nvPr/>
        </p:nvSpPr>
        <p:spPr>
          <a:xfrm>
            <a:off x="10119800" y="3974429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39DB8114-D7A8-9B43-B627-9C7A01EC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792" y="2302302"/>
            <a:ext cx="5418501" cy="4063876"/>
          </a:xfrm>
          <a:prstGeom prst="rect">
            <a:avLst/>
          </a:prstGeom>
        </p:spPr>
      </p:pic>
      <p:sp>
        <p:nvSpPr>
          <p:cNvPr id="5" name="TextBox 247">
            <a:extLst>
              <a:ext uri="{FF2B5EF4-FFF2-40B4-BE49-F238E27FC236}">
                <a16:creationId xmlns:a16="http://schemas.microsoft.com/office/drawing/2014/main" xmlns="" id="{5CFAE7B2-294A-A742-870E-E1A826317E6B}"/>
              </a:ext>
            </a:extLst>
          </p:cNvPr>
          <p:cNvSpPr txBox="1"/>
          <p:nvPr/>
        </p:nvSpPr>
        <p:spPr>
          <a:xfrm>
            <a:off x="220984" y="122490"/>
            <a:ext cx="78562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LE </a:t>
            </a:r>
          </a:p>
          <a:p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DEVELOPPEMENT DURABLE, </a:t>
            </a:r>
          </a:p>
          <a:p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Comment </a:t>
            </a:r>
            <a:r>
              <a:rPr lang="en-US" altLang="ko-KR" sz="4800" b="1" dirty="0" err="1">
                <a:solidFill>
                  <a:schemeClr val="accent3"/>
                </a:solidFill>
                <a:cs typeface="Arial" pitchFamily="34" charset="0"/>
              </a:rPr>
              <a:t>l’intégrer</a:t>
            </a:r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 ?</a:t>
            </a:r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Oval 61">
            <a:extLst>
              <a:ext uri="{FF2B5EF4-FFF2-40B4-BE49-F238E27FC236}">
                <a16:creationId xmlns:a16="http://schemas.microsoft.com/office/drawing/2014/main" xmlns="" id="{9148FA1E-A59B-914F-8B9B-EB43ECCA975E}"/>
              </a:ext>
            </a:extLst>
          </p:cNvPr>
          <p:cNvSpPr/>
          <p:nvPr/>
        </p:nvSpPr>
        <p:spPr>
          <a:xfrm>
            <a:off x="7745714" y="1023239"/>
            <a:ext cx="773271" cy="773271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xmlns="" id="{3E92D6F6-CE18-554E-83EC-C139857ABB30}"/>
              </a:ext>
            </a:extLst>
          </p:cNvPr>
          <p:cNvSpPr/>
          <p:nvPr/>
        </p:nvSpPr>
        <p:spPr>
          <a:xfrm>
            <a:off x="10896490" y="3035713"/>
            <a:ext cx="506393" cy="50639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63">
            <a:extLst>
              <a:ext uri="{FF2B5EF4-FFF2-40B4-BE49-F238E27FC236}">
                <a16:creationId xmlns:a16="http://schemas.microsoft.com/office/drawing/2014/main" xmlns="" id="{1A183675-9BB9-044F-9088-DDF3F031A7C9}"/>
              </a:ext>
            </a:extLst>
          </p:cNvPr>
          <p:cNvSpPr/>
          <p:nvPr/>
        </p:nvSpPr>
        <p:spPr>
          <a:xfrm>
            <a:off x="9761427" y="781194"/>
            <a:ext cx="516853" cy="51685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64">
            <a:extLst>
              <a:ext uri="{FF2B5EF4-FFF2-40B4-BE49-F238E27FC236}">
                <a16:creationId xmlns:a16="http://schemas.microsoft.com/office/drawing/2014/main" xmlns="" id="{701D6AC9-D893-2D40-9BAF-66E18999B1B9}"/>
              </a:ext>
            </a:extLst>
          </p:cNvPr>
          <p:cNvSpPr/>
          <p:nvPr/>
        </p:nvSpPr>
        <p:spPr>
          <a:xfrm>
            <a:off x="10197311" y="2949370"/>
            <a:ext cx="901558" cy="90155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65">
            <a:extLst>
              <a:ext uri="{FF2B5EF4-FFF2-40B4-BE49-F238E27FC236}">
                <a16:creationId xmlns:a16="http://schemas.microsoft.com/office/drawing/2014/main" xmlns="" id="{D76E82CF-7597-014D-B1CF-1579381892B6}"/>
              </a:ext>
            </a:extLst>
          </p:cNvPr>
          <p:cNvSpPr/>
          <p:nvPr/>
        </p:nvSpPr>
        <p:spPr>
          <a:xfrm>
            <a:off x="4850892" y="2138117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66">
            <a:extLst>
              <a:ext uri="{FF2B5EF4-FFF2-40B4-BE49-F238E27FC236}">
                <a16:creationId xmlns:a16="http://schemas.microsoft.com/office/drawing/2014/main" xmlns="" id="{903AFD15-901E-F648-9589-D417285BCC6F}"/>
              </a:ext>
            </a:extLst>
          </p:cNvPr>
          <p:cNvSpPr/>
          <p:nvPr/>
        </p:nvSpPr>
        <p:spPr>
          <a:xfrm>
            <a:off x="2863151" y="290781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xmlns="" id="{2847AA15-A908-2442-8248-B5328478829D}"/>
              </a:ext>
            </a:extLst>
          </p:cNvPr>
          <p:cNvSpPr/>
          <p:nvPr/>
        </p:nvSpPr>
        <p:spPr>
          <a:xfrm>
            <a:off x="6808066" y="619083"/>
            <a:ext cx="242979" cy="24297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68">
            <a:extLst>
              <a:ext uri="{FF2B5EF4-FFF2-40B4-BE49-F238E27FC236}">
                <a16:creationId xmlns:a16="http://schemas.microsoft.com/office/drawing/2014/main" xmlns="" id="{1C1A8789-1FE0-4A49-A24E-9DA3899EE711}"/>
              </a:ext>
            </a:extLst>
          </p:cNvPr>
          <p:cNvSpPr/>
          <p:nvPr/>
        </p:nvSpPr>
        <p:spPr>
          <a:xfrm>
            <a:off x="5103454" y="1046165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69">
            <a:extLst>
              <a:ext uri="{FF2B5EF4-FFF2-40B4-BE49-F238E27FC236}">
                <a16:creationId xmlns:a16="http://schemas.microsoft.com/office/drawing/2014/main" xmlns="" id="{F8BBDA65-856C-684A-AB36-0198710D5B07}"/>
              </a:ext>
            </a:extLst>
          </p:cNvPr>
          <p:cNvSpPr/>
          <p:nvPr/>
        </p:nvSpPr>
        <p:spPr>
          <a:xfrm>
            <a:off x="4901158" y="2884317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70">
            <a:extLst>
              <a:ext uri="{FF2B5EF4-FFF2-40B4-BE49-F238E27FC236}">
                <a16:creationId xmlns:a16="http://schemas.microsoft.com/office/drawing/2014/main" xmlns="" id="{3026CD33-ADC3-3443-B327-1D4FF0D1CA30}"/>
              </a:ext>
            </a:extLst>
          </p:cNvPr>
          <p:cNvSpPr/>
          <p:nvPr/>
        </p:nvSpPr>
        <p:spPr>
          <a:xfrm>
            <a:off x="1611041" y="3074816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73">
            <a:extLst>
              <a:ext uri="{FF2B5EF4-FFF2-40B4-BE49-F238E27FC236}">
                <a16:creationId xmlns:a16="http://schemas.microsoft.com/office/drawing/2014/main" xmlns="" id="{9126796B-AE20-CF41-825C-19084AB78BEA}"/>
              </a:ext>
            </a:extLst>
          </p:cNvPr>
          <p:cNvSpPr/>
          <p:nvPr/>
        </p:nvSpPr>
        <p:spPr>
          <a:xfrm>
            <a:off x="2717168" y="265555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75">
            <a:extLst>
              <a:ext uri="{FF2B5EF4-FFF2-40B4-BE49-F238E27FC236}">
                <a16:creationId xmlns:a16="http://schemas.microsoft.com/office/drawing/2014/main" xmlns="" id="{9451E3DE-2BE2-1248-A0D6-49C1EB417B5B}"/>
              </a:ext>
            </a:extLst>
          </p:cNvPr>
          <p:cNvSpPr/>
          <p:nvPr/>
        </p:nvSpPr>
        <p:spPr>
          <a:xfrm>
            <a:off x="481123" y="4439471"/>
            <a:ext cx="762187" cy="762187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76">
            <a:extLst>
              <a:ext uri="{FF2B5EF4-FFF2-40B4-BE49-F238E27FC236}">
                <a16:creationId xmlns:a16="http://schemas.microsoft.com/office/drawing/2014/main" xmlns="" id="{49436A78-B61D-8E4B-87C1-25FE104F5107}"/>
              </a:ext>
            </a:extLst>
          </p:cNvPr>
          <p:cNvSpPr/>
          <p:nvPr/>
        </p:nvSpPr>
        <p:spPr>
          <a:xfrm>
            <a:off x="711289" y="5884955"/>
            <a:ext cx="464131" cy="464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77">
            <a:extLst>
              <a:ext uri="{FF2B5EF4-FFF2-40B4-BE49-F238E27FC236}">
                <a16:creationId xmlns:a16="http://schemas.microsoft.com/office/drawing/2014/main" xmlns="" id="{1B0C6926-9B8A-2048-BB50-FC9AC77CD485}"/>
              </a:ext>
            </a:extLst>
          </p:cNvPr>
          <p:cNvSpPr/>
          <p:nvPr/>
        </p:nvSpPr>
        <p:spPr>
          <a:xfrm>
            <a:off x="9256939" y="6160415"/>
            <a:ext cx="516853" cy="51685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78">
            <a:extLst>
              <a:ext uri="{FF2B5EF4-FFF2-40B4-BE49-F238E27FC236}">
                <a16:creationId xmlns:a16="http://schemas.microsoft.com/office/drawing/2014/main" xmlns="" id="{52CF805A-3D3F-7248-92A1-B48099B4DE4F}"/>
              </a:ext>
            </a:extLst>
          </p:cNvPr>
          <p:cNvSpPr/>
          <p:nvPr/>
        </p:nvSpPr>
        <p:spPr>
          <a:xfrm>
            <a:off x="943602" y="5909193"/>
            <a:ext cx="826317" cy="826317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80">
            <a:extLst>
              <a:ext uri="{FF2B5EF4-FFF2-40B4-BE49-F238E27FC236}">
                <a16:creationId xmlns:a16="http://schemas.microsoft.com/office/drawing/2014/main" xmlns="" id="{CB8575CF-AE6B-0146-8C14-94E99B5BD824}"/>
              </a:ext>
            </a:extLst>
          </p:cNvPr>
          <p:cNvSpPr/>
          <p:nvPr/>
        </p:nvSpPr>
        <p:spPr>
          <a:xfrm>
            <a:off x="3227515" y="5371302"/>
            <a:ext cx="286720" cy="2867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81">
            <a:extLst>
              <a:ext uri="{FF2B5EF4-FFF2-40B4-BE49-F238E27FC236}">
                <a16:creationId xmlns:a16="http://schemas.microsoft.com/office/drawing/2014/main" xmlns="" id="{A85272FB-40B2-5745-8CB8-D72DEADB1D13}"/>
              </a:ext>
            </a:extLst>
          </p:cNvPr>
          <p:cNvSpPr/>
          <p:nvPr/>
        </p:nvSpPr>
        <p:spPr>
          <a:xfrm>
            <a:off x="2712665" y="5604458"/>
            <a:ext cx="656604" cy="656604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82">
            <a:extLst>
              <a:ext uri="{FF2B5EF4-FFF2-40B4-BE49-F238E27FC236}">
                <a16:creationId xmlns:a16="http://schemas.microsoft.com/office/drawing/2014/main" xmlns="" id="{A838FF4A-159B-0446-ACD2-49B3F8396366}"/>
              </a:ext>
            </a:extLst>
          </p:cNvPr>
          <p:cNvSpPr/>
          <p:nvPr/>
        </p:nvSpPr>
        <p:spPr>
          <a:xfrm>
            <a:off x="1988976" y="4617254"/>
            <a:ext cx="682849" cy="68284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84">
            <a:extLst>
              <a:ext uri="{FF2B5EF4-FFF2-40B4-BE49-F238E27FC236}">
                <a16:creationId xmlns:a16="http://schemas.microsoft.com/office/drawing/2014/main" xmlns="" id="{B6C4C95E-31E5-5B4C-BB7E-151D938BA04C}"/>
              </a:ext>
            </a:extLst>
          </p:cNvPr>
          <p:cNvSpPr/>
          <p:nvPr/>
        </p:nvSpPr>
        <p:spPr>
          <a:xfrm>
            <a:off x="4658179" y="4958679"/>
            <a:ext cx="242979" cy="242979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85">
            <a:extLst>
              <a:ext uri="{FF2B5EF4-FFF2-40B4-BE49-F238E27FC236}">
                <a16:creationId xmlns:a16="http://schemas.microsoft.com/office/drawing/2014/main" xmlns="" id="{E52EE28B-7D74-9146-9067-94A3E04732B0}"/>
              </a:ext>
            </a:extLst>
          </p:cNvPr>
          <p:cNvSpPr/>
          <p:nvPr/>
        </p:nvSpPr>
        <p:spPr>
          <a:xfrm>
            <a:off x="5386556" y="5976247"/>
            <a:ext cx="242979" cy="24297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87">
            <a:extLst>
              <a:ext uri="{FF2B5EF4-FFF2-40B4-BE49-F238E27FC236}">
                <a16:creationId xmlns:a16="http://schemas.microsoft.com/office/drawing/2014/main" xmlns="" id="{63D12CAA-CCED-894C-B745-725C077A52CC}"/>
              </a:ext>
            </a:extLst>
          </p:cNvPr>
          <p:cNvSpPr/>
          <p:nvPr/>
        </p:nvSpPr>
        <p:spPr>
          <a:xfrm>
            <a:off x="3255709" y="3422681"/>
            <a:ext cx="962308" cy="96230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88">
            <a:extLst>
              <a:ext uri="{FF2B5EF4-FFF2-40B4-BE49-F238E27FC236}">
                <a16:creationId xmlns:a16="http://schemas.microsoft.com/office/drawing/2014/main" xmlns="" id="{99CAD585-2126-9B4D-817C-1659431326D6}"/>
              </a:ext>
            </a:extLst>
          </p:cNvPr>
          <p:cNvSpPr/>
          <p:nvPr/>
        </p:nvSpPr>
        <p:spPr>
          <a:xfrm>
            <a:off x="8406878" y="3990900"/>
            <a:ext cx="476336" cy="476336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30E05341-EA5A-AD43-84D8-8887E8CC85CB}"/>
              </a:ext>
            </a:extLst>
          </p:cNvPr>
          <p:cNvSpPr txBox="1"/>
          <p:nvPr/>
        </p:nvSpPr>
        <p:spPr>
          <a:xfrm>
            <a:off x="11697496" y="6366178"/>
            <a:ext cx="3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148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A22222ED-7DE1-DE4C-BDEE-0F2579E7F1B6}"/>
              </a:ext>
            </a:extLst>
          </p:cNvPr>
          <p:cNvGrpSpPr/>
          <p:nvPr/>
        </p:nvGrpSpPr>
        <p:grpSpPr>
          <a:xfrm>
            <a:off x="4528158" y="1201049"/>
            <a:ext cx="6909223" cy="1213047"/>
            <a:chOff x="4655187" y="607299"/>
            <a:chExt cx="6909223" cy="121304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4504247-AD6A-4477-941D-9E093BD8F9E7}"/>
                </a:ext>
              </a:extLst>
            </p:cNvPr>
            <p:cNvSpPr txBox="1"/>
            <p:nvPr/>
          </p:nvSpPr>
          <p:spPr>
            <a:xfrm>
              <a:off x="6022198" y="1235571"/>
              <a:ext cx="55422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A – Pour le </a:t>
              </a:r>
              <a:r>
                <a:rPr lang="en-US" altLang="ko-KR" sz="1600" dirty="0" err="1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secteur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smtClean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public 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B – Pour le </a:t>
              </a:r>
              <a:r>
                <a:rPr lang="en-US" altLang="ko-KR" sz="1600" dirty="0" err="1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secteur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p</a:t>
              </a:r>
              <a:r>
                <a:rPr lang="en-US" altLang="ko-KR" sz="1600" dirty="0" err="1" smtClean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rivé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A5E557F8-B306-4E06-8A00-2031ACD30C1E}"/>
                </a:ext>
              </a:extLst>
            </p:cNvPr>
            <p:cNvSpPr txBox="1"/>
            <p:nvPr/>
          </p:nvSpPr>
          <p:spPr>
            <a:xfrm>
              <a:off x="5698761" y="801995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accent1"/>
                  </a:solidFill>
                  <a:cs typeface="Arial" pitchFamily="34" charset="0"/>
                </a:rPr>
                <a:t>Quelles</a:t>
              </a:r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 Obligations ?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9D14DE4-2FBC-4503-B246-20162D1CEFEF}"/>
                </a:ext>
              </a:extLst>
            </p:cNvPr>
            <p:cNvSpPr txBox="1"/>
            <p:nvPr/>
          </p:nvSpPr>
          <p:spPr>
            <a:xfrm>
              <a:off x="4655187" y="607299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I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A571F29B-4A21-0F41-8F56-1C269AAC5534}"/>
              </a:ext>
            </a:extLst>
          </p:cNvPr>
          <p:cNvGrpSpPr/>
          <p:nvPr/>
        </p:nvGrpSpPr>
        <p:grpSpPr>
          <a:xfrm>
            <a:off x="4528158" y="2796240"/>
            <a:ext cx="6909223" cy="1265520"/>
            <a:chOff x="4663203" y="1746291"/>
            <a:chExt cx="6909223" cy="126552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C02FE61-6081-48CE-BC76-B9D6A587803E}"/>
                </a:ext>
              </a:extLst>
            </p:cNvPr>
            <p:cNvSpPr txBox="1"/>
            <p:nvPr/>
          </p:nvSpPr>
          <p:spPr>
            <a:xfrm>
              <a:off x="6030214" y="2427036"/>
              <a:ext cx="55422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A – La politique </a:t>
              </a:r>
              <a:r>
                <a:rPr lang="en-US" altLang="ko-KR" sz="1600" dirty="0" err="1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Achat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B – La notation </a:t>
              </a:r>
              <a:r>
                <a:rPr lang="en-US" altLang="ko-KR" sz="1600" dirty="0" err="1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fournisseur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3E11184C-6E25-4BD5-A173-A88DA895C2BC}"/>
                </a:ext>
              </a:extLst>
            </p:cNvPr>
            <p:cNvSpPr txBox="1"/>
            <p:nvPr/>
          </p:nvSpPr>
          <p:spPr>
            <a:xfrm>
              <a:off x="5706777" y="1940987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accent2"/>
                  </a:solidFill>
                  <a:cs typeface="Arial" pitchFamily="34" charset="0"/>
                </a:rPr>
                <a:t>Quels</a:t>
              </a:r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 leviers </a:t>
              </a:r>
              <a:r>
                <a:rPr lang="en-US" altLang="ko-KR" sz="2700" b="1" dirty="0" err="1">
                  <a:solidFill>
                    <a:schemeClr val="accent2"/>
                  </a:solidFill>
                  <a:cs typeface="Arial" pitchFamily="34" charset="0"/>
                </a:rPr>
                <a:t>d’Action</a:t>
              </a:r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 ?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B9D4BB0A-6119-434A-82C9-538BB3E6FD8E}"/>
                </a:ext>
              </a:extLst>
            </p:cNvPr>
            <p:cNvSpPr txBox="1"/>
            <p:nvPr/>
          </p:nvSpPr>
          <p:spPr>
            <a:xfrm>
              <a:off x="4663203" y="1746291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II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A463CD7A-BEFA-984A-A9DE-C48BC358FB36}"/>
              </a:ext>
            </a:extLst>
          </p:cNvPr>
          <p:cNvGrpSpPr/>
          <p:nvPr/>
        </p:nvGrpSpPr>
        <p:grpSpPr>
          <a:xfrm>
            <a:off x="4528158" y="4417891"/>
            <a:ext cx="6993306" cy="1686693"/>
            <a:chOff x="4671219" y="2885283"/>
            <a:chExt cx="6993306" cy="168669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B6604E2D-51AD-47E4-905F-76100748C655}"/>
                </a:ext>
              </a:extLst>
            </p:cNvPr>
            <p:cNvSpPr txBox="1"/>
            <p:nvPr/>
          </p:nvSpPr>
          <p:spPr>
            <a:xfrm>
              <a:off x="6122313" y="3987201"/>
              <a:ext cx="55422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A - ISO 26000</a:t>
              </a:r>
            </a:p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B - ISO 14001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62890FE0-FF08-42D5-813D-68CAAF6E92EA}"/>
                </a:ext>
              </a:extLst>
            </p:cNvPr>
            <p:cNvSpPr txBox="1"/>
            <p:nvPr/>
          </p:nvSpPr>
          <p:spPr>
            <a:xfrm>
              <a:off x="5714792" y="3079979"/>
              <a:ext cx="5668589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accent3"/>
                  </a:solidFill>
                  <a:cs typeface="Arial" pitchFamily="34" charset="0"/>
                </a:rPr>
                <a:t>Quelles</a:t>
              </a:r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accent3"/>
                  </a:solidFill>
                  <a:cs typeface="Arial" pitchFamily="34" charset="0"/>
                </a:rPr>
                <a:t>Normes</a:t>
              </a:r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 et Certifications ?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93F4EA97-0559-483C-B9FC-3CF15181E6D4}"/>
                </a:ext>
              </a:extLst>
            </p:cNvPr>
            <p:cNvSpPr txBox="1"/>
            <p:nvPr/>
          </p:nvSpPr>
          <p:spPr>
            <a:xfrm>
              <a:off x="4671219" y="2885283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III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F1EEB13F-FCC6-204E-9AB8-71A53F43C35B}"/>
              </a:ext>
            </a:extLst>
          </p:cNvPr>
          <p:cNvSpPr txBox="1"/>
          <p:nvPr/>
        </p:nvSpPr>
        <p:spPr>
          <a:xfrm>
            <a:off x="11697496" y="6366178"/>
            <a:ext cx="3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6D6CF2-6F6C-1E4A-A1C0-8A6C2E3F8EE0}"/>
              </a:ext>
            </a:extLst>
          </p:cNvPr>
          <p:cNvSpPr/>
          <p:nvPr/>
        </p:nvSpPr>
        <p:spPr>
          <a:xfrm>
            <a:off x="0" y="0"/>
            <a:ext cx="12192000" cy="13812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Bent 94">
            <a:extLst>
              <a:ext uri="{FF2B5EF4-FFF2-40B4-BE49-F238E27FC236}">
                <a16:creationId xmlns:a16="http://schemas.microsoft.com/office/drawing/2014/main" xmlns="" id="{B2769B90-CF42-A844-8EDB-1090ED312BCD}"/>
              </a:ext>
            </a:extLst>
          </p:cNvPr>
          <p:cNvSpPr/>
          <p:nvPr/>
        </p:nvSpPr>
        <p:spPr>
          <a:xfrm flipH="1" flipV="1">
            <a:off x="1267891" y="5961305"/>
            <a:ext cx="9798469" cy="582611"/>
          </a:xfrm>
          <a:prstGeom prst="bentArrow">
            <a:avLst>
              <a:gd name="adj1" fmla="val 14113"/>
              <a:gd name="adj2" fmla="val 12152"/>
              <a:gd name="adj3" fmla="val 0"/>
              <a:gd name="adj4" fmla="val 545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00">
            <a:extLst>
              <a:ext uri="{FF2B5EF4-FFF2-40B4-BE49-F238E27FC236}">
                <a16:creationId xmlns:a16="http://schemas.microsoft.com/office/drawing/2014/main" xmlns="" id="{11484D72-12D3-8B44-B067-CF7D040D980E}"/>
              </a:ext>
            </a:extLst>
          </p:cNvPr>
          <p:cNvGrpSpPr/>
          <p:nvPr/>
        </p:nvGrpSpPr>
        <p:grpSpPr>
          <a:xfrm>
            <a:off x="9997932" y="3049156"/>
            <a:ext cx="2036454" cy="2914798"/>
            <a:chOff x="9392570" y="2693010"/>
            <a:chExt cx="2036454" cy="2914798"/>
          </a:xfrm>
          <a:solidFill>
            <a:schemeClr val="accent1"/>
          </a:solidFill>
        </p:grpSpPr>
        <p:sp>
          <p:nvSpPr>
            <p:cNvPr id="14" name="Oval 1">
              <a:extLst>
                <a:ext uri="{FF2B5EF4-FFF2-40B4-BE49-F238E27FC236}">
                  <a16:creationId xmlns:a16="http://schemas.microsoft.com/office/drawing/2014/main" xmlns="" id="{D824C2FB-866D-8940-9E3A-3F7FF899DCF7}"/>
                </a:ext>
              </a:extLst>
            </p:cNvPr>
            <p:cNvSpPr/>
            <p:nvPr/>
          </p:nvSpPr>
          <p:spPr>
            <a:xfrm flipH="1">
              <a:off x="10130361" y="5170309"/>
              <a:ext cx="560872" cy="10016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">
              <a:extLst>
                <a:ext uri="{FF2B5EF4-FFF2-40B4-BE49-F238E27FC236}">
                  <a16:creationId xmlns:a16="http://schemas.microsoft.com/office/drawing/2014/main" xmlns="" id="{26BAD794-A9E8-694E-AE45-8DC55CC758DE}"/>
                </a:ext>
              </a:extLst>
            </p:cNvPr>
            <p:cNvSpPr/>
            <p:nvPr/>
          </p:nvSpPr>
          <p:spPr>
            <a:xfrm flipH="1">
              <a:off x="10190455" y="5447560"/>
              <a:ext cx="440684" cy="16024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6" name="Oval 1">
              <a:extLst>
                <a:ext uri="{FF2B5EF4-FFF2-40B4-BE49-F238E27FC236}">
                  <a16:creationId xmlns:a16="http://schemas.microsoft.com/office/drawing/2014/main" xmlns="" id="{204901FB-725B-AF48-974E-44BAF20608EF}"/>
                </a:ext>
              </a:extLst>
            </p:cNvPr>
            <p:cNvSpPr/>
            <p:nvPr/>
          </p:nvSpPr>
          <p:spPr>
            <a:xfrm flipH="1">
              <a:off x="10150393" y="5308935"/>
              <a:ext cx="520809" cy="10016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">
              <a:extLst>
                <a:ext uri="{FF2B5EF4-FFF2-40B4-BE49-F238E27FC236}">
                  <a16:creationId xmlns:a16="http://schemas.microsoft.com/office/drawing/2014/main" xmlns="" id="{325A6B8D-D0CD-7F4A-BCA4-F684F82334DB}"/>
                </a:ext>
              </a:extLst>
            </p:cNvPr>
            <p:cNvSpPr/>
            <p:nvPr/>
          </p:nvSpPr>
          <p:spPr>
            <a:xfrm flipH="1">
              <a:off x="10110330" y="5031684"/>
              <a:ext cx="600935" cy="10016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Freeform: Shape 105">
              <a:extLst>
                <a:ext uri="{FF2B5EF4-FFF2-40B4-BE49-F238E27FC236}">
                  <a16:creationId xmlns:a16="http://schemas.microsoft.com/office/drawing/2014/main" xmlns="" id="{0A403594-1CCC-4141-97B9-F7CA3E515CAA}"/>
                </a:ext>
              </a:extLst>
            </p:cNvPr>
            <p:cNvSpPr/>
            <p:nvPr/>
          </p:nvSpPr>
          <p:spPr>
            <a:xfrm flipH="1">
              <a:off x="9392570" y="2693010"/>
              <a:ext cx="2036454" cy="2246601"/>
            </a:xfrm>
            <a:custGeom>
              <a:avLst/>
              <a:gdLst>
                <a:gd name="connsiteX0" fmla="*/ 696638 w 2036454"/>
                <a:gd name="connsiteY0" fmla="*/ 2081097 h 2246601"/>
                <a:gd name="connsiteX1" fmla="*/ 717664 w 2036454"/>
                <a:gd name="connsiteY1" fmla="*/ 2094765 h 2246601"/>
                <a:gd name="connsiteX2" fmla="*/ 709915 w 2036454"/>
                <a:gd name="connsiteY2" fmla="*/ 2093208 h 2246601"/>
                <a:gd name="connsiteX3" fmla="*/ 1016176 w 2036454"/>
                <a:gd name="connsiteY3" fmla="*/ 69112 h 2246601"/>
                <a:gd name="connsiteX4" fmla="*/ 1972239 w 2036454"/>
                <a:gd name="connsiteY4" fmla="*/ 1025175 h 2246601"/>
                <a:gd name="connsiteX5" fmla="*/ 1016176 w 2036454"/>
                <a:gd name="connsiteY5" fmla="*/ 1981238 h 2246601"/>
                <a:gd name="connsiteX6" fmla="*/ 60113 w 2036454"/>
                <a:gd name="connsiteY6" fmla="*/ 1025175 h 2246601"/>
                <a:gd name="connsiteX7" fmla="*/ 1016176 w 2036454"/>
                <a:gd name="connsiteY7" fmla="*/ 69112 h 2246601"/>
                <a:gd name="connsiteX8" fmla="*/ 1020136 w 2036454"/>
                <a:gd name="connsiteY8" fmla="*/ 0 h 2246601"/>
                <a:gd name="connsiteX9" fmla="*/ 1018229 w 2036454"/>
                <a:gd name="connsiteY9" fmla="*/ 147 h 2246601"/>
                <a:gd name="connsiteX10" fmla="*/ 1016319 w 2036454"/>
                <a:gd name="connsiteY10" fmla="*/ 0 h 2246601"/>
                <a:gd name="connsiteX11" fmla="*/ 0 w 2036454"/>
                <a:gd name="connsiteY11" fmla="*/ 1016319 h 2246601"/>
                <a:gd name="connsiteX12" fmla="*/ 484581 w 2036454"/>
                <a:gd name="connsiteY12" fmla="*/ 1942131 h 2246601"/>
                <a:gd name="connsiteX13" fmla="*/ 533756 w 2036454"/>
                <a:gd name="connsiteY13" fmla="*/ 2149329 h 2246601"/>
                <a:gd name="connsiteX14" fmla="*/ 663812 w 2036454"/>
                <a:gd name="connsiteY14" fmla="*/ 2246601 h 2246601"/>
                <a:gd name="connsiteX15" fmla="*/ 1018229 w 2036454"/>
                <a:gd name="connsiteY15" fmla="*/ 2245332 h 2246601"/>
                <a:gd name="connsiteX16" fmla="*/ 1372641 w 2036454"/>
                <a:gd name="connsiteY16" fmla="*/ 2246601 h 2246601"/>
                <a:gd name="connsiteX17" fmla="*/ 1502697 w 2036454"/>
                <a:gd name="connsiteY17" fmla="*/ 2149329 h 2246601"/>
                <a:gd name="connsiteX18" fmla="*/ 1551873 w 2036454"/>
                <a:gd name="connsiteY18" fmla="*/ 1942131 h 2246601"/>
                <a:gd name="connsiteX19" fmla="*/ 2036454 w 2036454"/>
                <a:gd name="connsiteY19" fmla="*/ 1016319 h 2246601"/>
                <a:gd name="connsiteX20" fmla="*/ 1020136 w 2036454"/>
                <a:gd name="connsiteY20" fmla="*/ 0 h 2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36454" h="2246601">
                  <a:moveTo>
                    <a:pt x="696638" y="2081097"/>
                  </a:moveTo>
                  <a:lnTo>
                    <a:pt x="717664" y="2094765"/>
                  </a:lnTo>
                  <a:lnTo>
                    <a:pt x="709915" y="2093208"/>
                  </a:lnTo>
                  <a:close/>
                  <a:moveTo>
                    <a:pt x="1016176" y="69112"/>
                  </a:moveTo>
                  <a:cubicBezTo>
                    <a:pt x="1544195" y="69112"/>
                    <a:pt x="1972239" y="497156"/>
                    <a:pt x="1972239" y="1025175"/>
                  </a:cubicBezTo>
                  <a:cubicBezTo>
                    <a:pt x="1972239" y="1553194"/>
                    <a:pt x="1544195" y="1981238"/>
                    <a:pt x="1016176" y="1981238"/>
                  </a:cubicBezTo>
                  <a:cubicBezTo>
                    <a:pt x="488157" y="1981238"/>
                    <a:pt x="60113" y="1553194"/>
                    <a:pt x="60113" y="1025175"/>
                  </a:cubicBezTo>
                  <a:cubicBezTo>
                    <a:pt x="60113" y="497156"/>
                    <a:pt x="488157" y="69112"/>
                    <a:pt x="1016176" y="69112"/>
                  </a:cubicBezTo>
                  <a:close/>
                  <a:moveTo>
                    <a:pt x="1020136" y="0"/>
                  </a:moveTo>
                  <a:lnTo>
                    <a:pt x="1018229" y="147"/>
                  </a:lnTo>
                  <a:lnTo>
                    <a:pt x="1016319" y="0"/>
                  </a:lnTo>
                  <a:cubicBezTo>
                    <a:pt x="455022" y="0"/>
                    <a:pt x="0" y="455021"/>
                    <a:pt x="0" y="1016319"/>
                  </a:cubicBezTo>
                  <a:cubicBezTo>
                    <a:pt x="0" y="1396151"/>
                    <a:pt x="271200" y="1771022"/>
                    <a:pt x="484581" y="1942131"/>
                  </a:cubicBezTo>
                  <a:cubicBezTo>
                    <a:pt x="548151" y="2015370"/>
                    <a:pt x="520096" y="2053853"/>
                    <a:pt x="533756" y="2149329"/>
                  </a:cubicBezTo>
                  <a:cubicBezTo>
                    <a:pt x="569271" y="2223033"/>
                    <a:pt x="601038" y="2246601"/>
                    <a:pt x="663812" y="2246601"/>
                  </a:cubicBezTo>
                  <a:lnTo>
                    <a:pt x="1018229" y="2245332"/>
                  </a:lnTo>
                  <a:lnTo>
                    <a:pt x="1372641" y="2246601"/>
                  </a:lnTo>
                  <a:cubicBezTo>
                    <a:pt x="1435417" y="2246601"/>
                    <a:pt x="1467183" y="2223033"/>
                    <a:pt x="1502697" y="2149329"/>
                  </a:cubicBezTo>
                  <a:cubicBezTo>
                    <a:pt x="1516357" y="2053853"/>
                    <a:pt x="1488303" y="2015370"/>
                    <a:pt x="1551873" y="1942131"/>
                  </a:cubicBezTo>
                  <a:cubicBezTo>
                    <a:pt x="1765253" y="1771022"/>
                    <a:pt x="2036454" y="1396151"/>
                    <a:pt x="2036454" y="1016319"/>
                  </a:cubicBezTo>
                  <a:cubicBezTo>
                    <a:pt x="2036454" y="455021"/>
                    <a:pt x="1581432" y="0"/>
                    <a:pt x="102013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9" name="Group 177">
            <a:extLst>
              <a:ext uri="{FF2B5EF4-FFF2-40B4-BE49-F238E27FC236}">
                <a16:creationId xmlns:a16="http://schemas.microsoft.com/office/drawing/2014/main" xmlns="" id="{18B67900-FB1B-1A40-9B54-FDE5FCBB56B4}"/>
              </a:ext>
            </a:extLst>
          </p:cNvPr>
          <p:cNvGrpSpPr/>
          <p:nvPr/>
        </p:nvGrpSpPr>
        <p:grpSpPr>
          <a:xfrm>
            <a:off x="10109699" y="3135699"/>
            <a:ext cx="1832724" cy="1832724"/>
            <a:chOff x="4547049" y="1897856"/>
            <a:chExt cx="3071634" cy="3071634"/>
          </a:xfrm>
          <a:effectLst/>
        </p:grpSpPr>
        <p:sp>
          <p:nvSpPr>
            <p:cNvPr id="20" name="Freeform: Shape 178">
              <a:extLst>
                <a:ext uri="{FF2B5EF4-FFF2-40B4-BE49-F238E27FC236}">
                  <a16:creationId xmlns:a16="http://schemas.microsoft.com/office/drawing/2014/main" xmlns="" id="{E7FBBB70-69A2-504E-832B-FD3E47DD78FB}"/>
                </a:ext>
              </a:extLst>
            </p:cNvPr>
            <p:cNvSpPr/>
            <p:nvPr/>
          </p:nvSpPr>
          <p:spPr>
            <a:xfrm>
              <a:off x="4547049" y="1897856"/>
              <a:ext cx="3071634" cy="307163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179">
              <a:extLst>
                <a:ext uri="{FF2B5EF4-FFF2-40B4-BE49-F238E27FC236}">
                  <a16:creationId xmlns:a16="http://schemas.microsoft.com/office/drawing/2014/main" xmlns="" id="{1C2A5941-D52A-8343-9693-B42C8D5B5BDB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Freeform: Shape 176">
            <a:extLst>
              <a:ext uri="{FF2B5EF4-FFF2-40B4-BE49-F238E27FC236}">
                <a16:creationId xmlns:a16="http://schemas.microsoft.com/office/drawing/2014/main" xmlns="" id="{2A65614C-F179-D140-9393-94CFED322E99}"/>
              </a:ext>
            </a:extLst>
          </p:cNvPr>
          <p:cNvSpPr/>
          <p:nvPr/>
        </p:nvSpPr>
        <p:spPr>
          <a:xfrm flipH="1">
            <a:off x="10543161" y="1770218"/>
            <a:ext cx="892078" cy="1332338"/>
          </a:xfrm>
          <a:custGeom>
            <a:avLst/>
            <a:gdLst>
              <a:gd name="connsiteX0" fmla="*/ 501893 w 892078"/>
              <a:gd name="connsiteY0" fmla="*/ 0 h 1332338"/>
              <a:gd name="connsiteX1" fmla="*/ 498205 w 892078"/>
              <a:gd name="connsiteY1" fmla="*/ 53000 h 1332338"/>
              <a:gd name="connsiteX2" fmla="*/ 456830 w 892078"/>
              <a:gd name="connsiteY2" fmla="*/ 120945 h 1332338"/>
              <a:gd name="connsiteX3" fmla="*/ 387912 w 892078"/>
              <a:gd name="connsiteY3" fmla="*/ 218109 h 1332338"/>
              <a:gd name="connsiteX4" fmla="*/ 391667 w 892078"/>
              <a:gd name="connsiteY4" fmla="*/ 334412 h 1332338"/>
              <a:gd name="connsiteX5" fmla="*/ 407219 w 892078"/>
              <a:gd name="connsiteY5" fmla="*/ 351214 h 1332338"/>
              <a:gd name="connsiteX6" fmla="*/ 413637 w 892078"/>
              <a:gd name="connsiteY6" fmla="*/ 474030 h 1332338"/>
              <a:gd name="connsiteX7" fmla="*/ 416812 w 892078"/>
              <a:gd name="connsiteY7" fmla="*/ 504492 h 1332338"/>
              <a:gd name="connsiteX8" fmla="*/ 402754 w 892078"/>
              <a:gd name="connsiteY8" fmla="*/ 505610 h 1332338"/>
              <a:gd name="connsiteX9" fmla="*/ 369924 w 892078"/>
              <a:gd name="connsiteY9" fmla="*/ 475906 h 1332338"/>
              <a:gd name="connsiteX10" fmla="*/ 126043 w 892078"/>
              <a:gd name="connsiteY10" fmla="*/ 282053 h 1332338"/>
              <a:gd name="connsiteX11" fmla="*/ 204209 w 892078"/>
              <a:gd name="connsiteY11" fmla="*/ 408681 h 1332338"/>
              <a:gd name="connsiteX12" fmla="*/ 344910 w 892078"/>
              <a:gd name="connsiteY12" fmla="*/ 500918 h 1332338"/>
              <a:gd name="connsiteX13" fmla="*/ 418387 w 892078"/>
              <a:gd name="connsiteY13" fmla="*/ 565015 h 1332338"/>
              <a:gd name="connsiteX14" fmla="*/ 404318 w 892078"/>
              <a:gd name="connsiteY14" fmla="*/ 841726 h 1332338"/>
              <a:gd name="connsiteX15" fmla="*/ 354290 w 892078"/>
              <a:gd name="connsiteY15" fmla="*/ 830783 h 1332338"/>
              <a:gd name="connsiteX16" fmla="*/ 353526 w 892078"/>
              <a:gd name="connsiteY16" fmla="*/ 831058 h 1332338"/>
              <a:gd name="connsiteX17" fmla="*/ 350580 w 892078"/>
              <a:gd name="connsiteY17" fmla="*/ 827584 h 1332338"/>
              <a:gd name="connsiteX18" fmla="*/ 347061 w 892078"/>
              <a:gd name="connsiteY18" fmla="*/ 800105 h 1332338"/>
              <a:gd name="connsiteX19" fmla="*/ 281402 w 892078"/>
              <a:gd name="connsiteY19" fmla="*/ 603126 h 1332338"/>
              <a:gd name="connsiteX20" fmla="*/ 0 w 892078"/>
              <a:gd name="connsiteY20" fmla="*/ 531211 h 1332338"/>
              <a:gd name="connsiteX21" fmla="*/ 87546 w 892078"/>
              <a:gd name="connsiteY21" fmla="*/ 639081 h 1332338"/>
              <a:gd name="connsiteX22" fmla="*/ 156335 w 892078"/>
              <a:gd name="connsiteY22" fmla="*/ 770401 h 1332338"/>
              <a:gd name="connsiteX23" fmla="*/ 309542 w 892078"/>
              <a:gd name="connsiteY23" fmla="*/ 829808 h 1332338"/>
              <a:gd name="connsiteX24" fmla="*/ 340979 w 892078"/>
              <a:gd name="connsiteY24" fmla="*/ 837942 h 1332338"/>
              <a:gd name="connsiteX25" fmla="*/ 348283 w 892078"/>
              <a:gd name="connsiteY25" fmla="*/ 838787 h 1332338"/>
              <a:gd name="connsiteX26" fmla="*/ 348036 w 892078"/>
              <a:gd name="connsiteY26" fmla="*/ 840162 h 1332338"/>
              <a:gd name="connsiteX27" fmla="*/ 405880 w 892078"/>
              <a:gd name="connsiteY27" fmla="*/ 949596 h 1332338"/>
              <a:gd name="connsiteX28" fmla="*/ 392717 w 892078"/>
              <a:gd name="connsiteY28" fmla="*/ 1332338 h 1332338"/>
              <a:gd name="connsiteX29" fmla="*/ 473368 w 892078"/>
              <a:gd name="connsiteY29" fmla="*/ 1332338 h 1332338"/>
              <a:gd name="connsiteX30" fmla="*/ 463724 w 892078"/>
              <a:gd name="connsiteY30" fmla="*/ 999622 h 1332338"/>
              <a:gd name="connsiteX31" fmla="*/ 476231 w 892078"/>
              <a:gd name="connsiteY31" fmla="*/ 908949 h 1332338"/>
              <a:gd name="connsiteX32" fmla="*/ 523131 w 892078"/>
              <a:gd name="connsiteY32" fmla="*/ 880809 h 1332338"/>
              <a:gd name="connsiteX33" fmla="*/ 827981 w 892078"/>
              <a:gd name="connsiteY33" fmla="*/ 722913 h 1332338"/>
              <a:gd name="connsiteX34" fmla="*/ 892078 w 892078"/>
              <a:gd name="connsiteY34" fmla="*/ 391486 h 1332338"/>
              <a:gd name="connsiteX35" fmla="*/ 671648 w 892078"/>
              <a:gd name="connsiteY35" fmla="*/ 560326 h 1332338"/>
              <a:gd name="connsiteX36" fmla="*/ 535636 w 892078"/>
              <a:gd name="connsiteY36" fmla="*/ 646309 h 1332338"/>
              <a:gd name="connsiteX37" fmla="*/ 480920 w 892078"/>
              <a:gd name="connsiteY37" fmla="*/ 830783 h 1332338"/>
              <a:gd name="connsiteX38" fmla="*/ 448091 w 892078"/>
              <a:gd name="connsiteY38" fmla="*/ 882373 h 1332338"/>
              <a:gd name="connsiteX39" fmla="*/ 448091 w 892078"/>
              <a:gd name="connsiteY39" fmla="*/ 608790 h 1332338"/>
              <a:gd name="connsiteX40" fmla="*/ 513752 w 892078"/>
              <a:gd name="connsiteY40" fmla="*/ 546257 h 1332338"/>
              <a:gd name="connsiteX41" fmla="*/ 582537 w 892078"/>
              <a:gd name="connsiteY41" fmla="*/ 540003 h 1332338"/>
              <a:gd name="connsiteX42" fmla="*/ 748253 w 892078"/>
              <a:gd name="connsiteY42" fmla="*/ 207012 h 1332338"/>
              <a:gd name="connsiteX43" fmla="*/ 596608 w 892078"/>
              <a:gd name="connsiteY43" fmla="*/ 313318 h 1332338"/>
              <a:gd name="connsiteX44" fmla="*/ 451217 w 892078"/>
              <a:gd name="connsiteY44" fmla="*/ 482159 h 1332338"/>
              <a:gd name="connsiteX45" fmla="*/ 445183 w 892078"/>
              <a:gd name="connsiteY45" fmla="*/ 497255 h 1332338"/>
              <a:gd name="connsiteX46" fmla="*/ 439086 w 892078"/>
              <a:gd name="connsiteY46" fmla="*/ 500090 h 1332338"/>
              <a:gd name="connsiteX47" fmla="*/ 435706 w 892078"/>
              <a:gd name="connsiteY47" fmla="*/ 482384 h 1332338"/>
              <a:gd name="connsiteX48" fmla="*/ 420305 w 892078"/>
              <a:gd name="connsiteY48" fmla="*/ 370688 h 1332338"/>
              <a:gd name="connsiteX49" fmla="*/ 426244 w 892078"/>
              <a:gd name="connsiteY49" fmla="*/ 360755 h 1332338"/>
              <a:gd name="connsiteX50" fmla="*/ 485748 w 892078"/>
              <a:gd name="connsiteY50" fmla="*/ 335852 h 1332338"/>
              <a:gd name="connsiteX51" fmla="*/ 556629 w 892078"/>
              <a:gd name="connsiteY51" fmla="*/ 224791 h 1332338"/>
              <a:gd name="connsiteX52" fmla="*/ 533558 w 892078"/>
              <a:gd name="connsiteY52" fmla="*/ 68029 h 1332338"/>
              <a:gd name="connsiteX53" fmla="*/ 501893 w 892078"/>
              <a:gd name="connsiteY53" fmla="*/ 0 h 13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92078" h="1332338">
                <a:moveTo>
                  <a:pt x="501893" y="0"/>
                </a:moveTo>
                <a:cubicBezTo>
                  <a:pt x="505496" y="20041"/>
                  <a:pt x="503339" y="36518"/>
                  <a:pt x="498205" y="53000"/>
                </a:cubicBezTo>
                <a:cubicBezTo>
                  <a:pt x="489909" y="79014"/>
                  <a:pt x="474662" y="101069"/>
                  <a:pt x="456830" y="120945"/>
                </a:cubicBezTo>
                <a:cubicBezTo>
                  <a:pt x="430082" y="150759"/>
                  <a:pt x="404129" y="181166"/>
                  <a:pt x="387912" y="218109"/>
                </a:cubicBezTo>
                <a:cubicBezTo>
                  <a:pt x="370904" y="257435"/>
                  <a:pt x="367592" y="296342"/>
                  <a:pt x="391667" y="334412"/>
                </a:cubicBezTo>
                <a:cubicBezTo>
                  <a:pt x="396044" y="341153"/>
                  <a:pt x="402085" y="346893"/>
                  <a:pt x="407219" y="351214"/>
                </a:cubicBezTo>
                <a:cubicBezTo>
                  <a:pt x="406074" y="380095"/>
                  <a:pt x="409823" y="433373"/>
                  <a:pt x="413637" y="474030"/>
                </a:cubicBezTo>
                <a:lnTo>
                  <a:pt x="416812" y="504492"/>
                </a:lnTo>
                <a:lnTo>
                  <a:pt x="402754" y="505610"/>
                </a:lnTo>
                <a:cubicBezTo>
                  <a:pt x="393375" y="507174"/>
                  <a:pt x="371487" y="502482"/>
                  <a:pt x="369924" y="475906"/>
                </a:cubicBezTo>
                <a:cubicBezTo>
                  <a:pt x="358979" y="328953"/>
                  <a:pt x="269870" y="258602"/>
                  <a:pt x="126043" y="282053"/>
                </a:cubicBezTo>
                <a:cubicBezTo>
                  <a:pt x="168253" y="316446"/>
                  <a:pt x="180759" y="364908"/>
                  <a:pt x="204209" y="408681"/>
                </a:cubicBezTo>
                <a:cubicBezTo>
                  <a:pt x="232351" y="463399"/>
                  <a:pt x="265180" y="511863"/>
                  <a:pt x="344910" y="500918"/>
                </a:cubicBezTo>
                <a:cubicBezTo>
                  <a:pt x="371487" y="496228"/>
                  <a:pt x="423077" y="507174"/>
                  <a:pt x="418387" y="565015"/>
                </a:cubicBezTo>
                <a:cubicBezTo>
                  <a:pt x="412133" y="655690"/>
                  <a:pt x="409008" y="747925"/>
                  <a:pt x="404318" y="841726"/>
                </a:cubicBezTo>
                <a:cubicBezTo>
                  <a:pt x="387119" y="838598"/>
                  <a:pt x="371487" y="833909"/>
                  <a:pt x="354290" y="830783"/>
                </a:cubicBezTo>
                <a:lnTo>
                  <a:pt x="353526" y="831058"/>
                </a:lnTo>
                <a:lnTo>
                  <a:pt x="350580" y="827584"/>
                </a:lnTo>
                <a:cubicBezTo>
                  <a:pt x="345889" y="820623"/>
                  <a:pt x="344717" y="813002"/>
                  <a:pt x="347061" y="800105"/>
                </a:cubicBezTo>
                <a:cubicBezTo>
                  <a:pt x="362694" y="723500"/>
                  <a:pt x="339244" y="656278"/>
                  <a:pt x="281402" y="603126"/>
                </a:cubicBezTo>
                <a:cubicBezTo>
                  <a:pt x="218869" y="545282"/>
                  <a:pt x="87546" y="512451"/>
                  <a:pt x="0" y="531211"/>
                </a:cubicBezTo>
                <a:cubicBezTo>
                  <a:pt x="43773" y="554661"/>
                  <a:pt x="68787" y="595308"/>
                  <a:pt x="87546" y="639081"/>
                </a:cubicBezTo>
                <a:cubicBezTo>
                  <a:pt x="106307" y="684418"/>
                  <a:pt x="123503" y="731318"/>
                  <a:pt x="156335" y="770401"/>
                </a:cubicBezTo>
                <a:cubicBezTo>
                  <a:pt x="196980" y="818865"/>
                  <a:pt x="240755" y="856384"/>
                  <a:pt x="309542" y="829808"/>
                </a:cubicBezTo>
                <a:cubicBezTo>
                  <a:pt x="322440" y="823945"/>
                  <a:pt x="330940" y="833912"/>
                  <a:pt x="340979" y="837942"/>
                </a:cubicBezTo>
                <a:lnTo>
                  <a:pt x="348283" y="838787"/>
                </a:lnTo>
                <a:lnTo>
                  <a:pt x="348036" y="840162"/>
                </a:lnTo>
                <a:cubicBezTo>
                  <a:pt x="404318" y="857359"/>
                  <a:pt x="409008" y="898006"/>
                  <a:pt x="405880" y="949596"/>
                </a:cubicBezTo>
                <a:lnTo>
                  <a:pt x="392717" y="1332338"/>
                </a:lnTo>
                <a:lnTo>
                  <a:pt x="473368" y="1332338"/>
                </a:lnTo>
                <a:lnTo>
                  <a:pt x="463724" y="999622"/>
                </a:lnTo>
                <a:cubicBezTo>
                  <a:pt x="463724" y="968357"/>
                  <a:pt x="463724" y="938653"/>
                  <a:pt x="476231" y="908949"/>
                </a:cubicBezTo>
                <a:cubicBezTo>
                  <a:pt x="485610" y="887063"/>
                  <a:pt x="490302" y="874556"/>
                  <a:pt x="523131" y="880809"/>
                </a:cubicBezTo>
                <a:cubicBezTo>
                  <a:pt x="652888" y="904260"/>
                  <a:pt x="767011" y="840162"/>
                  <a:pt x="827981" y="722913"/>
                </a:cubicBezTo>
                <a:cubicBezTo>
                  <a:pt x="878009" y="624423"/>
                  <a:pt x="884261" y="516553"/>
                  <a:pt x="892078" y="391486"/>
                </a:cubicBezTo>
                <a:cubicBezTo>
                  <a:pt x="840488" y="494664"/>
                  <a:pt x="756068" y="525932"/>
                  <a:pt x="671648" y="560326"/>
                </a:cubicBezTo>
                <a:cubicBezTo>
                  <a:pt x="621620" y="580648"/>
                  <a:pt x="573158" y="607226"/>
                  <a:pt x="535636" y="646309"/>
                </a:cubicBezTo>
                <a:cubicBezTo>
                  <a:pt x="485610" y="697899"/>
                  <a:pt x="448091" y="754179"/>
                  <a:pt x="480920" y="830783"/>
                </a:cubicBezTo>
                <a:cubicBezTo>
                  <a:pt x="488738" y="849542"/>
                  <a:pt x="477793" y="868302"/>
                  <a:pt x="448091" y="882373"/>
                </a:cubicBezTo>
                <a:cubicBezTo>
                  <a:pt x="448091" y="787008"/>
                  <a:pt x="448091" y="697899"/>
                  <a:pt x="448091" y="608790"/>
                </a:cubicBezTo>
                <a:cubicBezTo>
                  <a:pt x="448091" y="565015"/>
                  <a:pt x="455908" y="533749"/>
                  <a:pt x="513752" y="546257"/>
                </a:cubicBezTo>
                <a:cubicBezTo>
                  <a:pt x="535636" y="550946"/>
                  <a:pt x="559087" y="546257"/>
                  <a:pt x="582537" y="540003"/>
                </a:cubicBezTo>
                <a:cubicBezTo>
                  <a:pt x="701352" y="504046"/>
                  <a:pt x="779518" y="347712"/>
                  <a:pt x="748253" y="207012"/>
                </a:cubicBezTo>
                <a:cubicBezTo>
                  <a:pt x="716985" y="269546"/>
                  <a:pt x="652888" y="285178"/>
                  <a:pt x="596608" y="313318"/>
                </a:cubicBezTo>
                <a:cubicBezTo>
                  <a:pt x="524693" y="349275"/>
                  <a:pt x="454344" y="386797"/>
                  <a:pt x="451217" y="482159"/>
                </a:cubicBezTo>
                <a:cubicBezTo>
                  <a:pt x="450826" y="489194"/>
                  <a:pt x="448579" y="493982"/>
                  <a:pt x="445183" y="497255"/>
                </a:cubicBezTo>
                <a:lnTo>
                  <a:pt x="439086" y="500090"/>
                </a:lnTo>
                <a:lnTo>
                  <a:pt x="435706" y="482384"/>
                </a:lnTo>
                <a:cubicBezTo>
                  <a:pt x="429401" y="445321"/>
                  <a:pt x="420625" y="384681"/>
                  <a:pt x="420305" y="370688"/>
                </a:cubicBezTo>
                <a:cubicBezTo>
                  <a:pt x="420100" y="366322"/>
                  <a:pt x="417511" y="361166"/>
                  <a:pt x="426244" y="360755"/>
                </a:cubicBezTo>
                <a:cubicBezTo>
                  <a:pt x="449067" y="359727"/>
                  <a:pt x="467310" y="348584"/>
                  <a:pt x="485748" y="335852"/>
                </a:cubicBezTo>
                <a:cubicBezTo>
                  <a:pt x="524607" y="308401"/>
                  <a:pt x="549757" y="272437"/>
                  <a:pt x="556629" y="224791"/>
                </a:cubicBezTo>
                <a:cubicBezTo>
                  <a:pt x="564085" y="170396"/>
                  <a:pt x="553286" y="118213"/>
                  <a:pt x="533558" y="68029"/>
                </a:cubicBezTo>
                <a:cubicBezTo>
                  <a:pt x="524789" y="45615"/>
                  <a:pt x="518004" y="22205"/>
                  <a:pt x="501893" y="0"/>
                </a:cubicBezTo>
                <a:close/>
              </a:path>
            </a:pathLst>
          </a:custGeom>
          <a:solidFill>
            <a:schemeClr val="accent1"/>
          </a:solidFill>
          <a:ln w="80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93">
            <a:extLst>
              <a:ext uri="{FF2B5EF4-FFF2-40B4-BE49-F238E27FC236}">
                <a16:creationId xmlns:a16="http://schemas.microsoft.com/office/drawing/2014/main" xmlns="" id="{2A0EF5E3-118A-FA4A-98DC-78C935A536BD}"/>
              </a:ext>
            </a:extLst>
          </p:cNvPr>
          <p:cNvSpPr/>
          <p:nvPr/>
        </p:nvSpPr>
        <p:spPr>
          <a:xfrm rot="16200000">
            <a:off x="647102" y="6114721"/>
            <a:ext cx="565444" cy="676134"/>
          </a:xfrm>
          <a:custGeom>
            <a:avLst/>
            <a:gdLst>
              <a:gd name="connsiteX0" fmla="*/ 182559 w 565444"/>
              <a:gd name="connsiteY0" fmla="*/ 37056 h 676134"/>
              <a:gd name="connsiteX1" fmla="*/ 182559 w 565444"/>
              <a:gd name="connsiteY1" fmla="*/ 175472 h 676134"/>
              <a:gd name="connsiteX2" fmla="*/ 108447 w 565444"/>
              <a:gd name="connsiteY2" fmla="*/ 175472 h 676134"/>
              <a:gd name="connsiteX3" fmla="*/ 108447 w 565444"/>
              <a:gd name="connsiteY3" fmla="*/ 37056 h 676134"/>
              <a:gd name="connsiteX4" fmla="*/ 145503 w 565444"/>
              <a:gd name="connsiteY4" fmla="*/ 0 h 676134"/>
              <a:gd name="connsiteX5" fmla="*/ 182559 w 565444"/>
              <a:gd name="connsiteY5" fmla="*/ 37056 h 676134"/>
              <a:gd name="connsiteX6" fmla="*/ 456997 w 565444"/>
              <a:gd name="connsiteY6" fmla="*/ 37056 h 676134"/>
              <a:gd name="connsiteX7" fmla="*/ 456997 w 565444"/>
              <a:gd name="connsiteY7" fmla="*/ 175472 h 676134"/>
              <a:gd name="connsiteX8" fmla="*/ 382885 w 565444"/>
              <a:gd name="connsiteY8" fmla="*/ 175472 h 676134"/>
              <a:gd name="connsiteX9" fmla="*/ 382885 w 565444"/>
              <a:gd name="connsiteY9" fmla="*/ 37056 h 676134"/>
              <a:gd name="connsiteX10" fmla="*/ 419941 w 565444"/>
              <a:gd name="connsiteY10" fmla="*/ 0 h 676134"/>
              <a:gd name="connsiteX11" fmla="*/ 456997 w 565444"/>
              <a:gd name="connsiteY11" fmla="*/ 37056 h 676134"/>
              <a:gd name="connsiteX12" fmla="*/ 486828 w 565444"/>
              <a:gd name="connsiteY12" fmla="*/ 382985 h 676134"/>
              <a:gd name="connsiteX13" fmla="*/ 486828 w 565444"/>
              <a:gd name="connsiteY13" fmla="*/ 382986 h 676134"/>
              <a:gd name="connsiteX14" fmla="*/ 483130 w 565444"/>
              <a:gd name="connsiteY14" fmla="*/ 374057 h 676134"/>
              <a:gd name="connsiteX15" fmla="*/ 474201 w 565444"/>
              <a:gd name="connsiteY15" fmla="*/ 370359 h 676134"/>
              <a:gd name="connsiteX16" fmla="*/ 91242 w 565444"/>
              <a:gd name="connsiteY16" fmla="*/ 370358 h 676134"/>
              <a:gd name="connsiteX17" fmla="*/ 78615 w 565444"/>
              <a:gd name="connsiteY17" fmla="*/ 382985 h 676134"/>
              <a:gd name="connsiteX18" fmla="*/ 78614 w 565444"/>
              <a:gd name="connsiteY18" fmla="*/ 382985 h 676134"/>
              <a:gd name="connsiteX19" fmla="*/ 91241 w 565444"/>
              <a:gd name="connsiteY19" fmla="*/ 395612 h 676134"/>
              <a:gd name="connsiteX20" fmla="*/ 474201 w 565444"/>
              <a:gd name="connsiteY20" fmla="*/ 395612 h 676134"/>
              <a:gd name="connsiteX21" fmla="*/ 483130 w 565444"/>
              <a:gd name="connsiteY21" fmla="*/ 391914 h 676134"/>
              <a:gd name="connsiteX22" fmla="*/ 486828 w 565444"/>
              <a:gd name="connsiteY22" fmla="*/ 382986 h 676134"/>
              <a:gd name="connsiteX23" fmla="*/ 486828 w 565444"/>
              <a:gd name="connsiteY23" fmla="*/ 382986 h 676134"/>
              <a:gd name="connsiteX24" fmla="*/ 486828 w 565444"/>
              <a:gd name="connsiteY24" fmla="*/ 329551 h 676134"/>
              <a:gd name="connsiteX25" fmla="*/ 483130 w 565444"/>
              <a:gd name="connsiteY25" fmla="*/ 320622 h 676134"/>
              <a:gd name="connsiteX26" fmla="*/ 474201 w 565444"/>
              <a:gd name="connsiteY26" fmla="*/ 316924 h 676134"/>
              <a:gd name="connsiteX27" fmla="*/ 91242 w 565444"/>
              <a:gd name="connsiteY27" fmla="*/ 316923 h 676134"/>
              <a:gd name="connsiteX28" fmla="*/ 78615 w 565444"/>
              <a:gd name="connsiteY28" fmla="*/ 329550 h 676134"/>
              <a:gd name="connsiteX29" fmla="*/ 78614 w 565444"/>
              <a:gd name="connsiteY29" fmla="*/ 329550 h 676134"/>
              <a:gd name="connsiteX30" fmla="*/ 91241 w 565444"/>
              <a:gd name="connsiteY30" fmla="*/ 342177 h 676134"/>
              <a:gd name="connsiteX31" fmla="*/ 474201 w 565444"/>
              <a:gd name="connsiteY31" fmla="*/ 342177 h 676134"/>
              <a:gd name="connsiteX32" fmla="*/ 483130 w 565444"/>
              <a:gd name="connsiteY32" fmla="*/ 338479 h 676134"/>
              <a:gd name="connsiteX33" fmla="*/ 486828 w 565444"/>
              <a:gd name="connsiteY33" fmla="*/ 276116 h 676134"/>
              <a:gd name="connsiteX34" fmla="*/ 483130 w 565444"/>
              <a:gd name="connsiteY34" fmla="*/ 267187 h 676134"/>
              <a:gd name="connsiteX35" fmla="*/ 474201 w 565444"/>
              <a:gd name="connsiteY35" fmla="*/ 263489 h 676134"/>
              <a:gd name="connsiteX36" fmla="*/ 91242 w 565444"/>
              <a:gd name="connsiteY36" fmla="*/ 263488 h 676134"/>
              <a:gd name="connsiteX37" fmla="*/ 78615 w 565444"/>
              <a:gd name="connsiteY37" fmla="*/ 276115 h 676134"/>
              <a:gd name="connsiteX38" fmla="*/ 78614 w 565444"/>
              <a:gd name="connsiteY38" fmla="*/ 276115 h 676134"/>
              <a:gd name="connsiteX39" fmla="*/ 91241 w 565444"/>
              <a:gd name="connsiteY39" fmla="*/ 288742 h 676134"/>
              <a:gd name="connsiteX40" fmla="*/ 474201 w 565444"/>
              <a:gd name="connsiteY40" fmla="*/ 288742 h 676134"/>
              <a:gd name="connsiteX41" fmla="*/ 483130 w 565444"/>
              <a:gd name="connsiteY41" fmla="*/ 285044 h 676134"/>
              <a:gd name="connsiteX42" fmla="*/ 565444 w 565444"/>
              <a:gd name="connsiteY42" fmla="*/ 194687 h 676134"/>
              <a:gd name="connsiteX43" fmla="*/ 546230 w 565444"/>
              <a:gd name="connsiteY43" fmla="*/ 213901 h 676134"/>
              <a:gd name="connsiteX44" fmla="*/ 525276 w 565444"/>
              <a:gd name="connsiteY44" fmla="*/ 213901 h 676134"/>
              <a:gd name="connsiteX45" fmla="*/ 508899 w 565444"/>
              <a:gd name="connsiteY45" fmla="*/ 524387 h 676134"/>
              <a:gd name="connsiteX46" fmla="*/ 378243 w 565444"/>
              <a:gd name="connsiteY46" fmla="*/ 676134 h 676134"/>
              <a:gd name="connsiteX47" fmla="*/ 184455 w 565444"/>
              <a:gd name="connsiteY47" fmla="*/ 676134 h 676134"/>
              <a:gd name="connsiteX48" fmla="*/ 53798 w 565444"/>
              <a:gd name="connsiteY48" fmla="*/ 524387 h 676134"/>
              <a:gd name="connsiteX49" fmla="*/ 37421 w 565444"/>
              <a:gd name="connsiteY49" fmla="*/ 213901 h 676134"/>
              <a:gd name="connsiteX50" fmla="*/ 19214 w 565444"/>
              <a:gd name="connsiteY50" fmla="*/ 213901 h 676134"/>
              <a:gd name="connsiteX51" fmla="*/ 0 w 565444"/>
              <a:gd name="connsiteY51" fmla="*/ 194687 h 676134"/>
              <a:gd name="connsiteX52" fmla="*/ 19214 w 565444"/>
              <a:gd name="connsiteY52" fmla="*/ 175473 h 676134"/>
              <a:gd name="connsiteX53" fmla="*/ 546230 w 565444"/>
              <a:gd name="connsiteY53" fmla="*/ 175473 h 676134"/>
              <a:gd name="connsiteX54" fmla="*/ 565444 w 565444"/>
              <a:gd name="connsiteY54" fmla="*/ 194687 h 67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65444" h="676134">
                <a:moveTo>
                  <a:pt x="182559" y="37056"/>
                </a:moveTo>
                <a:lnTo>
                  <a:pt x="182559" y="175472"/>
                </a:lnTo>
                <a:lnTo>
                  <a:pt x="108447" y="175472"/>
                </a:lnTo>
                <a:lnTo>
                  <a:pt x="108447" y="37056"/>
                </a:lnTo>
                <a:cubicBezTo>
                  <a:pt x="108447" y="16591"/>
                  <a:pt x="125038" y="0"/>
                  <a:pt x="145503" y="0"/>
                </a:cubicBezTo>
                <a:cubicBezTo>
                  <a:pt x="165968" y="0"/>
                  <a:pt x="182559" y="16591"/>
                  <a:pt x="182559" y="37056"/>
                </a:cubicBezTo>
                <a:close/>
                <a:moveTo>
                  <a:pt x="456997" y="37056"/>
                </a:moveTo>
                <a:lnTo>
                  <a:pt x="456997" y="175472"/>
                </a:lnTo>
                <a:lnTo>
                  <a:pt x="382885" y="175472"/>
                </a:lnTo>
                <a:lnTo>
                  <a:pt x="382885" y="37056"/>
                </a:lnTo>
                <a:cubicBezTo>
                  <a:pt x="382885" y="16591"/>
                  <a:pt x="399476" y="0"/>
                  <a:pt x="419941" y="0"/>
                </a:cubicBezTo>
                <a:cubicBezTo>
                  <a:pt x="440406" y="0"/>
                  <a:pt x="456997" y="16591"/>
                  <a:pt x="456997" y="37056"/>
                </a:cubicBezTo>
                <a:close/>
                <a:moveTo>
                  <a:pt x="486828" y="382985"/>
                </a:moveTo>
                <a:lnTo>
                  <a:pt x="486828" y="382986"/>
                </a:lnTo>
                <a:lnTo>
                  <a:pt x="483130" y="374057"/>
                </a:lnTo>
                <a:cubicBezTo>
                  <a:pt x="480845" y="371772"/>
                  <a:pt x="477688" y="370359"/>
                  <a:pt x="474201" y="370359"/>
                </a:cubicBezTo>
                <a:lnTo>
                  <a:pt x="91242" y="370358"/>
                </a:lnTo>
                <a:cubicBezTo>
                  <a:pt x="84268" y="370358"/>
                  <a:pt x="78615" y="376011"/>
                  <a:pt x="78615" y="382985"/>
                </a:cubicBezTo>
                <a:lnTo>
                  <a:pt x="78614" y="382985"/>
                </a:lnTo>
                <a:cubicBezTo>
                  <a:pt x="78614" y="389959"/>
                  <a:pt x="84267" y="395612"/>
                  <a:pt x="91241" y="395612"/>
                </a:cubicBezTo>
                <a:lnTo>
                  <a:pt x="474201" y="395612"/>
                </a:lnTo>
                <a:cubicBezTo>
                  <a:pt x="477688" y="395612"/>
                  <a:pt x="480845" y="394199"/>
                  <a:pt x="483130" y="391914"/>
                </a:cubicBezTo>
                <a:lnTo>
                  <a:pt x="486828" y="382986"/>
                </a:lnTo>
                <a:lnTo>
                  <a:pt x="486828" y="382986"/>
                </a:lnTo>
                <a:close/>
                <a:moveTo>
                  <a:pt x="486828" y="329551"/>
                </a:moveTo>
                <a:lnTo>
                  <a:pt x="483130" y="320622"/>
                </a:lnTo>
                <a:cubicBezTo>
                  <a:pt x="480845" y="318337"/>
                  <a:pt x="477688" y="316924"/>
                  <a:pt x="474201" y="316924"/>
                </a:cubicBezTo>
                <a:lnTo>
                  <a:pt x="91242" y="316923"/>
                </a:lnTo>
                <a:cubicBezTo>
                  <a:pt x="84268" y="316923"/>
                  <a:pt x="78615" y="322576"/>
                  <a:pt x="78615" y="329550"/>
                </a:cubicBezTo>
                <a:lnTo>
                  <a:pt x="78614" y="329550"/>
                </a:lnTo>
                <a:cubicBezTo>
                  <a:pt x="78614" y="336524"/>
                  <a:pt x="84267" y="342177"/>
                  <a:pt x="91241" y="342177"/>
                </a:cubicBezTo>
                <a:lnTo>
                  <a:pt x="474201" y="342177"/>
                </a:lnTo>
                <a:cubicBezTo>
                  <a:pt x="477688" y="342177"/>
                  <a:pt x="480845" y="340764"/>
                  <a:pt x="483130" y="338479"/>
                </a:cubicBezTo>
                <a:close/>
                <a:moveTo>
                  <a:pt x="486828" y="276116"/>
                </a:moveTo>
                <a:lnTo>
                  <a:pt x="483130" y="267187"/>
                </a:lnTo>
                <a:cubicBezTo>
                  <a:pt x="480845" y="264902"/>
                  <a:pt x="477688" y="263489"/>
                  <a:pt x="474201" y="263489"/>
                </a:cubicBezTo>
                <a:lnTo>
                  <a:pt x="91242" y="263488"/>
                </a:lnTo>
                <a:cubicBezTo>
                  <a:pt x="84268" y="263488"/>
                  <a:pt x="78615" y="269141"/>
                  <a:pt x="78615" y="276115"/>
                </a:cubicBezTo>
                <a:lnTo>
                  <a:pt x="78614" y="276115"/>
                </a:lnTo>
                <a:cubicBezTo>
                  <a:pt x="78614" y="283089"/>
                  <a:pt x="84267" y="288742"/>
                  <a:pt x="91241" y="288742"/>
                </a:cubicBezTo>
                <a:lnTo>
                  <a:pt x="474201" y="288742"/>
                </a:lnTo>
                <a:cubicBezTo>
                  <a:pt x="477688" y="288742"/>
                  <a:pt x="480845" y="287329"/>
                  <a:pt x="483130" y="285044"/>
                </a:cubicBezTo>
                <a:close/>
                <a:moveTo>
                  <a:pt x="565444" y="194687"/>
                </a:moveTo>
                <a:cubicBezTo>
                  <a:pt x="565444" y="205299"/>
                  <a:pt x="556842" y="213901"/>
                  <a:pt x="546230" y="213901"/>
                </a:cubicBezTo>
                <a:lnTo>
                  <a:pt x="525276" y="213901"/>
                </a:lnTo>
                <a:lnTo>
                  <a:pt x="508899" y="524387"/>
                </a:lnTo>
                <a:cubicBezTo>
                  <a:pt x="504507" y="609787"/>
                  <a:pt x="447139" y="676134"/>
                  <a:pt x="378243" y="676134"/>
                </a:cubicBezTo>
                <a:lnTo>
                  <a:pt x="184455" y="676134"/>
                </a:lnTo>
                <a:cubicBezTo>
                  <a:pt x="115558" y="676134"/>
                  <a:pt x="58190" y="609787"/>
                  <a:pt x="53798" y="524387"/>
                </a:cubicBezTo>
                <a:lnTo>
                  <a:pt x="37421" y="213901"/>
                </a:lnTo>
                <a:lnTo>
                  <a:pt x="19214" y="213901"/>
                </a:lnTo>
                <a:cubicBezTo>
                  <a:pt x="8602" y="213901"/>
                  <a:pt x="0" y="205299"/>
                  <a:pt x="0" y="194687"/>
                </a:cubicBezTo>
                <a:cubicBezTo>
                  <a:pt x="0" y="184075"/>
                  <a:pt x="8602" y="175473"/>
                  <a:pt x="19214" y="175473"/>
                </a:cubicBezTo>
                <a:lnTo>
                  <a:pt x="546230" y="175473"/>
                </a:lnTo>
                <a:cubicBezTo>
                  <a:pt x="556842" y="175473"/>
                  <a:pt x="565444" y="184075"/>
                  <a:pt x="565444" y="1946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19EE8828-F82F-BF4A-9E5A-017A9C8A3E3A}"/>
              </a:ext>
            </a:extLst>
          </p:cNvPr>
          <p:cNvSpPr txBox="1"/>
          <p:nvPr/>
        </p:nvSpPr>
        <p:spPr>
          <a:xfrm>
            <a:off x="312234" y="367480"/>
            <a:ext cx="1130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Quelles obligations légales pour les entreprises ?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B279D3A9-A421-CA4C-8CC4-7C0925C61146}"/>
              </a:ext>
            </a:extLst>
          </p:cNvPr>
          <p:cNvSpPr txBox="1"/>
          <p:nvPr/>
        </p:nvSpPr>
        <p:spPr>
          <a:xfrm>
            <a:off x="11697496" y="6366178"/>
            <a:ext cx="3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grpSp>
        <p:nvGrpSpPr>
          <p:cNvPr id="38" name="Group 2">
            <a:extLst>
              <a:ext uri="{FF2B5EF4-FFF2-40B4-BE49-F238E27FC236}">
                <a16:creationId xmlns:a16="http://schemas.microsoft.com/office/drawing/2014/main" xmlns="" id="{F3321B11-BA50-7E45-9859-38F808C0FE13}"/>
              </a:ext>
            </a:extLst>
          </p:cNvPr>
          <p:cNvGrpSpPr/>
          <p:nvPr/>
        </p:nvGrpSpPr>
        <p:grpSpPr>
          <a:xfrm>
            <a:off x="2660621" y="1897388"/>
            <a:ext cx="1812725" cy="1615280"/>
            <a:chOff x="1115616" y="2394020"/>
            <a:chExt cx="2449476" cy="2182675"/>
          </a:xfrm>
          <a:solidFill>
            <a:srgbClr val="DA9400"/>
          </a:solidFill>
        </p:grpSpPr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xmlns="" id="{EEAA3EDD-5DA5-5D48-B4C3-BC1EBDFA919E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grpFill/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0" name="Oval 4">
              <a:extLst>
                <a:ext uri="{FF2B5EF4-FFF2-40B4-BE49-F238E27FC236}">
                  <a16:creationId xmlns:a16="http://schemas.microsoft.com/office/drawing/2014/main" xmlns="" id="{B79F9A99-682D-EC4C-BBC2-B20A9139FCDD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grpFill/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1" name="Oval 5">
              <a:extLst>
                <a:ext uri="{FF2B5EF4-FFF2-40B4-BE49-F238E27FC236}">
                  <a16:creationId xmlns:a16="http://schemas.microsoft.com/office/drawing/2014/main" xmlns="" id="{61CDCE87-C381-1F44-868D-D3D455166C08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grpFill/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xmlns="" id="{F7915523-680D-9A48-A873-3CBA87674CB6}"/>
              </a:ext>
            </a:extLst>
          </p:cNvPr>
          <p:cNvSpPr/>
          <p:nvPr/>
        </p:nvSpPr>
        <p:spPr>
          <a:xfrm>
            <a:off x="2529916" y="3700572"/>
            <a:ext cx="2074135" cy="2272130"/>
          </a:xfrm>
          <a:prstGeom prst="roundRect">
            <a:avLst>
              <a:gd name="adj" fmla="val 7753"/>
            </a:avLst>
          </a:prstGeom>
          <a:solidFill>
            <a:srgbClr val="DA9400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BB49E155-3AF5-D448-8A25-47E543593A15}"/>
              </a:ext>
            </a:extLst>
          </p:cNvPr>
          <p:cNvSpPr txBox="1"/>
          <p:nvPr/>
        </p:nvSpPr>
        <p:spPr>
          <a:xfrm>
            <a:off x="2916155" y="2378691"/>
            <a:ext cx="1299223" cy="400110"/>
          </a:xfrm>
          <a:prstGeom prst="rect">
            <a:avLst/>
          </a:prstGeom>
          <a:solidFill>
            <a:srgbClr val="DA9400"/>
          </a:solidFill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>
                <a:cs typeface="Arial" pitchFamily="34" charset="0"/>
              </a:rPr>
              <a:t>Public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46" name="TextBox 10">
            <a:extLst>
              <a:ext uri="{FF2B5EF4-FFF2-40B4-BE49-F238E27FC236}">
                <a16:creationId xmlns:a16="http://schemas.microsoft.com/office/drawing/2014/main" xmlns="" id="{EB405193-0596-AE45-B8FA-E38E0DA2B560}"/>
              </a:ext>
            </a:extLst>
          </p:cNvPr>
          <p:cNvSpPr txBox="1"/>
          <p:nvPr/>
        </p:nvSpPr>
        <p:spPr>
          <a:xfrm>
            <a:off x="2732560" y="3825917"/>
            <a:ext cx="1666411" cy="2123658"/>
          </a:xfrm>
          <a:prstGeom prst="rect">
            <a:avLst/>
          </a:prstGeom>
          <a:solidFill>
            <a:srgbClr val="DA94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ea typeface="FZShuTi" pitchFamily="2" charset="-122"/>
                <a:cs typeface="Arial" pitchFamily="34" charset="0"/>
              </a:rPr>
              <a:t>Code des </a:t>
            </a:r>
            <a:r>
              <a:rPr lang="en-US" altLang="ko-KR" sz="1200" b="1" dirty="0" err="1">
                <a:ea typeface="FZShuTi" pitchFamily="2" charset="-122"/>
                <a:cs typeface="Arial" pitchFamily="34" charset="0"/>
              </a:rPr>
              <a:t>marchés</a:t>
            </a:r>
            <a:r>
              <a:rPr lang="en-US" altLang="ko-KR" sz="1200" b="1" dirty="0">
                <a:ea typeface="FZShuTi" pitchFamily="2" charset="-122"/>
                <a:cs typeface="Arial" pitchFamily="34" charset="0"/>
              </a:rPr>
              <a:t> publics (2006)</a:t>
            </a:r>
          </a:p>
          <a:p>
            <a:endParaRPr lang="en-US" altLang="ko-KR" sz="1200" b="1" dirty="0">
              <a:ea typeface="FZShuTi" pitchFamily="2" charset="-122"/>
              <a:cs typeface="Arial" pitchFamily="34" charset="0"/>
            </a:endParaRPr>
          </a:p>
          <a:p>
            <a:r>
              <a:rPr lang="en-US" altLang="ko-KR" sz="1200" b="1" dirty="0" err="1">
                <a:ea typeface="FZShuTi" pitchFamily="2" charset="-122"/>
                <a:cs typeface="Arial" pitchFamily="34" charset="0"/>
              </a:rPr>
              <a:t>Arrets</a:t>
            </a:r>
            <a:r>
              <a:rPr lang="en-US" altLang="ko-KR" sz="1200" b="1" dirty="0">
                <a:ea typeface="FZShuTi" pitchFamily="2" charset="-122"/>
                <a:cs typeface="Arial" pitchFamily="34" charset="0"/>
              </a:rPr>
              <a:t> de la </a:t>
            </a:r>
            <a:r>
              <a:rPr lang="en-US" altLang="ko-KR" sz="1200" b="1" dirty="0" err="1">
                <a:ea typeface="FZShuTi" pitchFamily="2" charset="-122"/>
                <a:cs typeface="Arial" pitchFamily="34" charset="0"/>
              </a:rPr>
              <a:t>cour</a:t>
            </a:r>
            <a:r>
              <a:rPr lang="en-US" altLang="ko-KR" sz="1200" b="1" dirty="0">
                <a:ea typeface="FZShuTi" pitchFamily="2" charset="-122"/>
                <a:cs typeface="Arial" pitchFamily="34" charset="0"/>
              </a:rPr>
              <a:t> de justice de </a:t>
            </a:r>
            <a:r>
              <a:rPr lang="en-US" altLang="ko-KR" sz="1200" b="1" dirty="0" err="1">
                <a:ea typeface="FZShuTi" pitchFamily="2" charset="-122"/>
                <a:cs typeface="Arial" pitchFamily="34" charset="0"/>
              </a:rPr>
              <a:t>l’Union</a:t>
            </a:r>
            <a:r>
              <a:rPr lang="en-US" altLang="ko-KR" sz="1200" b="1" dirty="0"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b="1" dirty="0" err="1">
                <a:ea typeface="FZShuTi" pitchFamily="2" charset="-122"/>
                <a:cs typeface="Arial" pitchFamily="34" charset="0"/>
              </a:rPr>
              <a:t>Européenne</a:t>
            </a:r>
            <a:endParaRPr lang="en-US" altLang="ko-KR" sz="1200" b="1" dirty="0">
              <a:ea typeface="FZShuTi" pitchFamily="2" charset="-122"/>
              <a:cs typeface="Arial" pitchFamily="34" charset="0"/>
            </a:endParaRPr>
          </a:p>
          <a:p>
            <a:endParaRPr lang="en-US" altLang="ko-KR" sz="1200" b="1" dirty="0">
              <a:ea typeface="FZShuTi" pitchFamily="2" charset="-122"/>
              <a:cs typeface="Arial" pitchFamily="34" charset="0"/>
            </a:endParaRPr>
          </a:p>
          <a:p>
            <a:r>
              <a:rPr lang="en-US" altLang="ko-KR" sz="1200" b="1" dirty="0">
                <a:ea typeface="FZShuTi" pitchFamily="2" charset="-122"/>
                <a:cs typeface="Arial" pitchFamily="34" charset="0"/>
              </a:rPr>
              <a:t>Plan national </a:t>
            </a:r>
            <a:r>
              <a:rPr lang="en-US" altLang="ko-KR" sz="1200" b="1" dirty="0" err="1">
                <a:ea typeface="FZShuTi" pitchFamily="2" charset="-122"/>
                <a:cs typeface="Arial" pitchFamily="34" charset="0"/>
              </a:rPr>
              <a:t>d’action</a:t>
            </a:r>
            <a:r>
              <a:rPr lang="en-US" altLang="ko-KR" sz="1200" b="1" dirty="0">
                <a:ea typeface="FZShuTi" pitchFamily="2" charset="-122"/>
                <a:cs typeface="Arial" pitchFamily="34" charset="0"/>
              </a:rPr>
              <a:t> pour des </a:t>
            </a:r>
            <a:r>
              <a:rPr lang="en-US" altLang="ko-KR" sz="1200" b="1" dirty="0" err="1">
                <a:ea typeface="FZShuTi" pitchFamily="2" charset="-122"/>
                <a:cs typeface="Arial" pitchFamily="34" charset="0"/>
              </a:rPr>
              <a:t>achats</a:t>
            </a:r>
            <a:r>
              <a:rPr lang="en-US" altLang="ko-KR" sz="1200" b="1" dirty="0">
                <a:ea typeface="FZShuTi" pitchFamily="2" charset="-122"/>
                <a:cs typeface="Arial" pitchFamily="34" charset="0"/>
              </a:rPr>
              <a:t> publics durables (2007)</a:t>
            </a:r>
            <a:endParaRPr lang="ko-KR" altLang="en-US" sz="1200" b="1" dirty="0">
              <a:cs typeface="Arial" pitchFamily="34" charset="0"/>
            </a:endParaRPr>
          </a:p>
        </p:txBody>
      </p:sp>
      <p:grpSp>
        <p:nvGrpSpPr>
          <p:cNvPr id="47" name="Group 11">
            <a:extLst>
              <a:ext uri="{FF2B5EF4-FFF2-40B4-BE49-F238E27FC236}">
                <a16:creationId xmlns:a16="http://schemas.microsoft.com/office/drawing/2014/main" xmlns="" id="{217A8B10-53ED-5B4F-8920-C9B4C9E25DDB}"/>
              </a:ext>
            </a:extLst>
          </p:cNvPr>
          <p:cNvGrpSpPr/>
          <p:nvPr/>
        </p:nvGrpSpPr>
        <p:grpSpPr>
          <a:xfrm>
            <a:off x="6050223" y="1885993"/>
            <a:ext cx="1812725" cy="1615280"/>
            <a:chOff x="1115616" y="2394020"/>
            <a:chExt cx="2449476" cy="2182675"/>
          </a:xfrm>
          <a:solidFill>
            <a:srgbClr val="DA9400"/>
          </a:solidFill>
        </p:grpSpPr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xmlns="" id="{FCD338FD-204D-C44C-A2D2-2E7D9D5871F7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grpFill/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9" name="Oval 13">
              <a:extLst>
                <a:ext uri="{FF2B5EF4-FFF2-40B4-BE49-F238E27FC236}">
                  <a16:creationId xmlns:a16="http://schemas.microsoft.com/office/drawing/2014/main" xmlns="" id="{BA9B742E-BB37-BC4F-BD11-2DC7BF3A455A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grpFill/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0" name="Oval 14">
              <a:extLst>
                <a:ext uri="{FF2B5EF4-FFF2-40B4-BE49-F238E27FC236}">
                  <a16:creationId xmlns:a16="http://schemas.microsoft.com/office/drawing/2014/main" xmlns="" id="{03D809EF-0ABF-C24E-9EAF-8F64AA3E682A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grpFill/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51" name="Rounded Rectangle 105">
            <a:extLst>
              <a:ext uri="{FF2B5EF4-FFF2-40B4-BE49-F238E27FC236}">
                <a16:creationId xmlns:a16="http://schemas.microsoft.com/office/drawing/2014/main" xmlns="" id="{B8FF78FD-B139-A048-934F-ECCCDBFB548A}"/>
              </a:ext>
            </a:extLst>
          </p:cNvPr>
          <p:cNvSpPr/>
          <p:nvPr/>
        </p:nvSpPr>
        <p:spPr>
          <a:xfrm>
            <a:off x="5919518" y="3689177"/>
            <a:ext cx="2074135" cy="2272130"/>
          </a:xfrm>
          <a:prstGeom prst="roundRect">
            <a:avLst>
              <a:gd name="adj" fmla="val 7753"/>
            </a:avLst>
          </a:prstGeom>
          <a:solidFill>
            <a:srgbClr val="DA9400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2" name="TextBox 16">
            <a:extLst>
              <a:ext uri="{FF2B5EF4-FFF2-40B4-BE49-F238E27FC236}">
                <a16:creationId xmlns:a16="http://schemas.microsoft.com/office/drawing/2014/main" xmlns="" id="{0887154D-6F68-9C46-8923-29F68513D658}"/>
              </a:ext>
            </a:extLst>
          </p:cNvPr>
          <p:cNvSpPr txBox="1"/>
          <p:nvPr/>
        </p:nvSpPr>
        <p:spPr>
          <a:xfrm>
            <a:off x="6338804" y="2378691"/>
            <a:ext cx="1213677" cy="400110"/>
          </a:xfrm>
          <a:prstGeom prst="rect">
            <a:avLst/>
          </a:prstGeom>
          <a:solidFill>
            <a:srgbClr val="DA9400"/>
          </a:solidFill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err="1">
                <a:cs typeface="Arial" pitchFamily="34" charset="0"/>
              </a:rPr>
              <a:t>Privé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55" name="TextBox 19">
            <a:extLst>
              <a:ext uri="{FF2B5EF4-FFF2-40B4-BE49-F238E27FC236}">
                <a16:creationId xmlns:a16="http://schemas.microsoft.com/office/drawing/2014/main" xmlns="" id="{53C7B1E1-EC6A-3646-B361-F088550632CB}"/>
              </a:ext>
            </a:extLst>
          </p:cNvPr>
          <p:cNvSpPr txBox="1"/>
          <p:nvPr/>
        </p:nvSpPr>
        <p:spPr>
          <a:xfrm>
            <a:off x="6022056" y="4344766"/>
            <a:ext cx="1869057" cy="830997"/>
          </a:xfrm>
          <a:prstGeom prst="rect">
            <a:avLst/>
          </a:prstGeom>
          <a:solidFill>
            <a:srgbClr val="DA94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ea typeface="FZShuTi" pitchFamily="2" charset="-122"/>
                <a:cs typeface="Arial" pitchFamily="34" charset="0"/>
              </a:rPr>
              <a:t>Pas de </a:t>
            </a:r>
            <a:r>
              <a:rPr lang="en-US" altLang="ko-KR" sz="1600" b="1" dirty="0" err="1">
                <a:ea typeface="FZShuTi" pitchFamily="2" charset="-122"/>
                <a:cs typeface="Arial" pitchFamily="34" charset="0"/>
              </a:rPr>
              <a:t>règlementation</a:t>
            </a:r>
            <a:r>
              <a:rPr lang="en-US" altLang="ko-KR" sz="1600" b="1" dirty="0"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600" b="1" dirty="0" err="1">
                <a:ea typeface="FZShuTi" pitchFamily="2" charset="-122"/>
                <a:cs typeface="Arial" pitchFamily="34" charset="0"/>
              </a:rPr>
              <a:t>particulière</a:t>
            </a:r>
            <a:endParaRPr lang="ko-KR" altLang="en-US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0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6F73820C-3E6F-A841-A032-2E3C7BEB0632}"/>
              </a:ext>
            </a:extLst>
          </p:cNvPr>
          <p:cNvSpPr/>
          <p:nvPr/>
        </p:nvSpPr>
        <p:spPr>
          <a:xfrm>
            <a:off x="9148536" y="47490"/>
            <a:ext cx="3043464" cy="6810510"/>
          </a:xfrm>
          <a:custGeom>
            <a:avLst/>
            <a:gdLst>
              <a:gd name="connsiteX0" fmla="*/ 1740127 w 3043464"/>
              <a:gd name="connsiteY0" fmla="*/ 1779855 h 6810510"/>
              <a:gd name="connsiteX1" fmla="*/ 1669332 w 3043464"/>
              <a:gd name="connsiteY1" fmla="*/ 2061618 h 6810510"/>
              <a:gd name="connsiteX2" fmla="*/ 1740127 w 3043464"/>
              <a:gd name="connsiteY2" fmla="*/ 1779855 h 6810510"/>
              <a:gd name="connsiteX3" fmla="*/ 1114303 w 3043464"/>
              <a:gd name="connsiteY3" fmla="*/ 722187 h 6810510"/>
              <a:gd name="connsiteX4" fmla="*/ 1136958 w 3043464"/>
              <a:gd name="connsiteY4" fmla="*/ 937402 h 6810510"/>
              <a:gd name="connsiteX5" fmla="*/ 1114303 w 3043464"/>
              <a:gd name="connsiteY5" fmla="*/ 722187 h 6810510"/>
              <a:gd name="connsiteX6" fmla="*/ 1320302 w 3043464"/>
              <a:gd name="connsiteY6" fmla="*/ 497053 h 6810510"/>
              <a:gd name="connsiteX7" fmla="*/ 1319608 w 3043464"/>
              <a:gd name="connsiteY7" fmla="*/ 533872 h 6810510"/>
              <a:gd name="connsiteX8" fmla="*/ 1275715 w 3043464"/>
              <a:gd name="connsiteY8" fmla="*/ 531041 h 6810510"/>
              <a:gd name="connsiteX9" fmla="*/ 1185098 w 3043464"/>
              <a:gd name="connsiteY9" fmla="*/ 550863 h 6810510"/>
              <a:gd name="connsiteX10" fmla="*/ 1275715 w 3043464"/>
              <a:gd name="connsiteY10" fmla="*/ 570686 h 6810510"/>
              <a:gd name="connsiteX11" fmla="*/ 1319608 w 3043464"/>
              <a:gd name="connsiteY11" fmla="*/ 567854 h 6810510"/>
              <a:gd name="connsiteX12" fmla="*/ 1243150 w 3043464"/>
              <a:gd name="connsiteY12" fmla="*/ 1505172 h 6810510"/>
              <a:gd name="connsiteX13" fmla="*/ 1227575 w 3043464"/>
              <a:gd name="connsiteY13" fmla="*/ 1513668 h 6810510"/>
              <a:gd name="connsiteX14" fmla="*/ 1241733 w 3043464"/>
              <a:gd name="connsiteY14" fmla="*/ 1522163 h 6810510"/>
              <a:gd name="connsiteX15" fmla="*/ 1202089 w 3043464"/>
              <a:gd name="connsiteY15" fmla="*/ 2739828 h 6810510"/>
              <a:gd name="connsiteX16" fmla="*/ 1683491 w 3043464"/>
              <a:gd name="connsiteY16" fmla="*/ 1423051 h 6810510"/>
              <a:gd name="connsiteX17" fmla="*/ 1731631 w 3043464"/>
              <a:gd name="connsiteY17" fmla="*/ 1015275 h 6810510"/>
              <a:gd name="connsiteX18" fmla="*/ 1754285 w 3043464"/>
              <a:gd name="connsiteY18" fmla="*/ 1015275 h 6810510"/>
              <a:gd name="connsiteX19" fmla="*/ 1844902 w 3043464"/>
              <a:gd name="connsiteY19" fmla="*/ 995452 h 6810510"/>
              <a:gd name="connsiteX20" fmla="*/ 1754285 w 3043464"/>
              <a:gd name="connsiteY20" fmla="*/ 975630 h 6810510"/>
              <a:gd name="connsiteX21" fmla="*/ 1735879 w 3043464"/>
              <a:gd name="connsiteY21" fmla="*/ 975630 h 6810510"/>
              <a:gd name="connsiteX22" fmla="*/ 1741918 w 3043464"/>
              <a:gd name="connsiteY22" fmla="*/ 866639 h 6810510"/>
              <a:gd name="connsiteX23" fmla="*/ 1729257 w 3043464"/>
              <a:gd name="connsiteY23" fmla="*/ 858597 h 6810510"/>
              <a:gd name="connsiteX24" fmla="*/ 1566600 w 3043464"/>
              <a:gd name="connsiteY24" fmla="*/ 775110 h 6810510"/>
              <a:gd name="connsiteX25" fmla="*/ 1396747 w 3043464"/>
              <a:gd name="connsiteY25" fmla="*/ 603817 h 6810510"/>
              <a:gd name="connsiteX26" fmla="*/ 1272376 w 3043464"/>
              <a:gd name="connsiteY26" fmla="*/ 420684 h 6810510"/>
              <a:gd name="connsiteX27" fmla="*/ 1214943 w 3043464"/>
              <a:gd name="connsiteY27" fmla="*/ 422106 h 6810510"/>
              <a:gd name="connsiteX28" fmla="*/ 1119967 w 3043464"/>
              <a:gd name="connsiteY28" fmla="*/ 440424 h 6810510"/>
              <a:gd name="connsiteX29" fmla="*/ 1275715 w 3043464"/>
              <a:gd name="connsiteY29" fmla="*/ 460246 h 6810510"/>
              <a:gd name="connsiteX30" fmla="*/ 1294950 w 3043464"/>
              <a:gd name="connsiteY30" fmla="*/ 459645 h 6810510"/>
              <a:gd name="connsiteX31" fmla="*/ 1054016 w 3043464"/>
              <a:gd name="connsiteY31" fmla="*/ 0 h 6810510"/>
              <a:gd name="connsiteX32" fmla="*/ 1299697 w 3043464"/>
              <a:gd name="connsiteY32" fmla="*/ 0 h 6810510"/>
              <a:gd name="connsiteX33" fmla="*/ 1315360 w 3043464"/>
              <a:gd name="connsiteY33" fmla="*/ 193529 h 6810510"/>
              <a:gd name="connsiteX34" fmla="*/ 1320103 w 3043464"/>
              <a:gd name="connsiteY34" fmla="*/ 384895 h 6810510"/>
              <a:gd name="connsiteX35" fmla="*/ 1342228 w 3043464"/>
              <a:gd name="connsiteY35" fmla="*/ 433963 h 6810510"/>
              <a:gd name="connsiteX36" fmla="*/ 1425535 w 3043464"/>
              <a:gd name="connsiteY36" fmla="*/ 551997 h 6810510"/>
              <a:gd name="connsiteX37" fmla="*/ 1719181 w 3043464"/>
              <a:gd name="connsiteY37" fmla="*/ 744882 h 6810510"/>
              <a:gd name="connsiteX38" fmla="*/ 1747700 w 3043464"/>
              <a:gd name="connsiteY38" fmla="*/ 762299 h 6810510"/>
              <a:gd name="connsiteX39" fmla="*/ 1754640 w 3043464"/>
              <a:gd name="connsiteY39" fmla="*/ 637056 h 6810510"/>
              <a:gd name="connsiteX40" fmla="*/ 1762781 w 3043464"/>
              <a:gd name="connsiteY40" fmla="*/ 297420 h 6810510"/>
              <a:gd name="connsiteX41" fmla="*/ 1796762 w 3043464"/>
              <a:gd name="connsiteY41" fmla="*/ 287508 h 6810510"/>
              <a:gd name="connsiteX42" fmla="*/ 1762781 w 3043464"/>
              <a:gd name="connsiteY42" fmla="*/ 277597 h 6810510"/>
              <a:gd name="connsiteX43" fmla="*/ 1764197 w 3043464"/>
              <a:gd name="connsiteY43" fmla="*/ 11410 h 6810510"/>
              <a:gd name="connsiteX44" fmla="*/ 1902954 w 3043464"/>
              <a:gd name="connsiteY44" fmla="*/ 11410 h 6810510"/>
              <a:gd name="connsiteX45" fmla="*/ 1919945 w 3043464"/>
              <a:gd name="connsiteY45" fmla="*/ 368214 h 6810510"/>
              <a:gd name="connsiteX46" fmla="*/ 1863309 w 3043464"/>
              <a:gd name="connsiteY46" fmla="*/ 386620 h 6810510"/>
              <a:gd name="connsiteX47" fmla="*/ 1921360 w 3043464"/>
              <a:gd name="connsiteY47" fmla="*/ 405027 h 6810510"/>
              <a:gd name="connsiteX48" fmla="*/ 1928174 w 3043464"/>
              <a:gd name="connsiteY48" fmla="*/ 705837 h 6810510"/>
              <a:gd name="connsiteX49" fmla="*/ 1926308 w 3043464"/>
              <a:gd name="connsiteY49" fmla="*/ 877080 h 6810510"/>
              <a:gd name="connsiteX50" fmla="*/ 2025781 w 3043464"/>
              <a:gd name="connsiteY50" fmla="*/ 949282 h 6810510"/>
              <a:gd name="connsiteX51" fmla="*/ 2018584 w 3043464"/>
              <a:gd name="connsiteY51" fmla="*/ 831248 h 6810510"/>
              <a:gd name="connsiteX52" fmla="*/ 2045933 w 3043464"/>
              <a:gd name="connsiteY52" fmla="*/ 832687 h 6810510"/>
              <a:gd name="connsiteX53" fmla="*/ 2107829 w 3043464"/>
              <a:gd name="connsiteY53" fmla="*/ 821172 h 6810510"/>
              <a:gd name="connsiteX54" fmla="*/ 2045933 w 3043464"/>
              <a:gd name="connsiteY54" fmla="*/ 809656 h 6810510"/>
              <a:gd name="connsiteX55" fmla="*/ 2017144 w 3043464"/>
              <a:gd name="connsiteY55" fmla="*/ 811096 h 6810510"/>
              <a:gd name="connsiteX56" fmla="*/ 1992674 w 3043464"/>
              <a:gd name="connsiteY56" fmla="*/ 436842 h 6810510"/>
              <a:gd name="connsiteX57" fmla="*/ 2048812 w 3043464"/>
              <a:gd name="connsiteY57" fmla="*/ 439720 h 6810510"/>
              <a:gd name="connsiteX58" fmla="*/ 2146694 w 3043464"/>
              <a:gd name="connsiteY58" fmla="*/ 425326 h 6810510"/>
              <a:gd name="connsiteX59" fmla="*/ 2048812 w 3043464"/>
              <a:gd name="connsiteY59" fmla="*/ 410932 h 6810510"/>
              <a:gd name="connsiteX60" fmla="*/ 1991235 w 3043464"/>
              <a:gd name="connsiteY60" fmla="*/ 413810 h 6810510"/>
              <a:gd name="connsiteX61" fmla="*/ 1988356 w 3043464"/>
              <a:gd name="connsiteY61" fmla="*/ 380703 h 6810510"/>
              <a:gd name="connsiteX62" fmla="*/ 2080480 w 3043464"/>
              <a:gd name="connsiteY62" fmla="*/ 386461 h 6810510"/>
              <a:gd name="connsiteX63" fmla="*/ 2211469 w 3043464"/>
              <a:gd name="connsiteY63" fmla="*/ 366309 h 6810510"/>
              <a:gd name="connsiteX64" fmla="*/ 2080480 w 3043464"/>
              <a:gd name="connsiteY64" fmla="*/ 346157 h 6810510"/>
              <a:gd name="connsiteX65" fmla="*/ 1985477 w 3043464"/>
              <a:gd name="connsiteY65" fmla="*/ 351915 h 6810510"/>
              <a:gd name="connsiteX66" fmla="*/ 1962288 w 3043464"/>
              <a:gd name="connsiteY66" fmla="*/ 0 h 6810510"/>
              <a:gd name="connsiteX67" fmla="*/ 2277589 w 3043464"/>
              <a:gd name="connsiteY67" fmla="*/ 0 h 6810510"/>
              <a:gd name="connsiteX68" fmla="*/ 2282946 w 3043464"/>
              <a:gd name="connsiteY68" fmla="*/ 37476 h 6810510"/>
              <a:gd name="connsiteX69" fmla="*/ 2241697 w 3043464"/>
              <a:gd name="connsiteY69" fmla="*/ 657076 h 6810510"/>
              <a:gd name="connsiteX70" fmla="*/ 2175483 w 3043464"/>
              <a:gd name="connsiteY70" fmla="*/ 651318 h 6810510"/>
              <a:gd name="connsiteX71" fmla="*/ 2096314 w 3043464"/>
              <a:gd name="connsiteY71" fmla="*/ 664273 h 6810510"/>
              <a:gd name="connsiteX72" fmla="*/ 2175483 w 3043464"/>
              <a:gd name="connsiteY72" fmla="*/ 677228 h 6810510"/>
              <a:gd name="connsiteX73" fmla="*/ 2240257 w 3043464"/>
              <a:gd name="connsiteY73" fmla="*/ 671470 h 6810510"/>
              <a:gd name="connsiteX74" fmla="*/ 2233060 w 3043464"/>
              <a:gd name="connsiteY74" fmla="*/ 796701 h 6810510"/>
              <a:gd name="connsiteX75" fmla="*/ 2300714 w 3043464"/>
              <a:gd name="connsiteY75" fmla="*/ 1568241 h 6810510"/>
              <a:gd name="connsiteX76" fmla="*/ 2267607 w 3043464"/>
              <a:gd name="connsiteY76" fmla="*/ 2295158 h 6810510"/>
              <a:gd name="connsiteX77" fmla="*/ 2472007 w 3043464"/>
              <a:gd name="connsiteY77" fmla="*/ 2221746 h 6810510"/>
              <a:gd name="connsiteX78" fmla="*/ 2849140 w 3043464"/>
              <a:gd name="connsiteY78" fmla="*/ 1871963 h 6810510"/>
              <a:gd name="connsiteX79" fmla="*/ 3043464 w 3043464"/>
              <a:gd name="connsiteY79" fmla="*/ 1602788 h 6810510"/>
              <a:gd name="connsiteX80" fmla="*/ 2918233 w 3043464"/>
              <a:gd name="connsiteY80" fmla="*/ 1854689 h 6810510"/>
              <a:gd name="connsiteX81" fmla="*/ 2807396 w 3043464"/>
              <a:gd name="connsiteY81" fmla="*/ 2002952 h 6810510"/>
              <a:gd name="connsiteX82" fmla="*/ 2628906 w 3043464"/>
              <a:gd name="connsiteY82" fmla="*/ 2197276 h 6810510"/>
              <a:gd name="connsiteX83" fmla="*/ 2453294 w 3043464"/>
              <a:gd name="connsiteY83" fmla="*/ 2298038 h 6810510"/>
              <a:gd name="connsiteX84" fmla="*/ 2250333 w 3043464"/>
              <a:gd name="connsiteY84" fmla="*/ 2493802 h 6810510"/>
              <a:gd name="connsiteX85" fmla="*/ 2238818 w 3043464"/>
              <a:gd name="connsiteY85" fmla="*/ 2685247 h 6810510"/>
              <a:gd name="connsiteX86" fmla="*/ 2191317 w 3043464"/>
              <a:gd name="connsiteY86" fmla="*/ 2702520 h 6810510"/>
              <a:gd name="connsiteX87" fmla="*/ 2237378 w 3043464"/>
              <a:gd name="connsiteY87" fmla="*/ 2719794 h 6810510"/>
              <a:gd name="connsiteX88" fmla="*/ 2227302 w 3043464"/>
              <a:gd name="connsiteY88" fmla="*/ 3101245 h 6810510"/>
              <a:gd name="connsiteX89" fmla="*/ 2205711 w 3043464"/>
              <a:gd name="connsiteY89" fmla="*/ 3101245 h 6810510"/>
              <a:gd name="connsiteX90" fmla="*/ 2113587 w 3043464"/>
              <a:gd name="connsiteY90" fmla="*/ 3121397 h 6810510"/>
              <a:gd name="connsiteX91" fmla="*/ 2205711 w 3043464"/>
              <a:gd name="connsiteY91" fmla="*/ 3141549 h 6810510"/>
              <a:gd name="connsiteX92" fmla="*/ 2225863 w 3043464"/>
              <a:gd name="connsiteY92" fmla="*/ 3141549 h 6810510"/>
              <a:gd name="connsiteX93" fmla="*/ 2225863 w 3043464"/>
              <a:gd name="connsiteY93" fmla="*/ 3168899 h 6810510"/>
              <a:gd name="connsiteX94" fmla="*/ 2182680 w 3043464"/>
              <a:gd name="connsiteY94" fmla="*/ 3166020 h 6810510"/>
              <a:gd name="connsiteX95" fmla="*/ 2113587 w 3043464"/>
              <a:gd name="connsiteY95" fmla="*/ 3180414 h 6810510"/>
              <a:gd name="connsiteX96" fmla="*/ 2182680 w 3043464"/>
              <a:gd name="connsiteY96" fmla="*/ 3194809 h 6810510"/>
              <a:gd name="connsiteX97" fmla="*/ 2227302 w 3043464"/>
              <a:gd name="connsiteY97" fmla="*/ 3191930 h 6810510"/>
              <a:gd name="connsiteX98" fmla="*/ 2248894 w 3043464"/>
              <a:gd name="connsiteY98" fmla="*/ 3894376 h 6810510"/>
              <a:gd name="connsiteX99" fmla="*/ 2225863 w 3043464"/>
              <a:gd name="connsiteY99" fmla="*/ 3892937 h 6810510"/>
              <a:gd name="connsiteX100" fmla="*/ 2163967 w 3043464"/>
              <a:gd name="connsiteY100" fmla="*/ 3910210 h 6810510"/>
              <a:gd name="connsiteX101" fmla="*/ 2225863 w 3043464"/>
              <a:gd name="connsiteY101" fmla="*/ 3927483 h 6810510"/>
              <a:gd name="connsiteX102" fmla="*/ 2250333 w 3043464"/>
              <a:gd name="connsiteY102" fmla="*/ 3926044 h 6810510"/>
              <a:gd name="connsiteX103" fmla="*/ 2329503 w 3043464"/>
              <a:gd name="connsiteY103" fmla="*/ 4999866 h 6810510"/>
              <a:gd name="connsiteX104" fmla="*/ 2358291 w 3043464"/>
              <a:gd name="connsiteY104" fmla="*/ 5342452 h 6810510"/>
              <a:gd name="connsiteX105" fmla="*/ 2315108 w 3043464"/>
              <a:gd name="connsiteY105" fmla="*/ 5339573 h 6810510"/>
              <a:gd name="connsiteX106" fmla="*/ 2222984 w 3043464"/>
              <a:gd name="connsiteY106" fmla="*/ 5359725 h 6810510"/>
              <a:gd name="connsiteX107" fmla="*/ 2315108 w 3043464"/>
              <a:gd name="connsiteY107" fmla="*/ 5379878 h 6810510"/>
              <a:gd name="connsiteX108" fmla="*/ 2361170 w 3043464"/>
              <a:gd name="connsiteY108" fmla="*/ 5376999 h 6810510"/>
              <a:gd name="connsiteX109" fmla="*/ 2434582 w 3043464"/>
              <a:gd name="connsiteY109" fmla="*/ 6257936 h 6810510"/>
              <a:gd name="connsiteX110" fmla="*/ 2313669 w 3043464"/>
              <a:gd name="connsiteY110" fmla="*/ 6278088 h 6810510"/>
              <a:gd name="connsiteX111" fmla="*/ 2437460 w 3043464"/>
              <a:gd name="connsiteY111" fmla="*/ 6298240 h 6810510"/>
              <a:gd name="connsiteX112" fmla="*/ 2479204 w 3043464"/>
              <a:gd name="connsiteY112" fmla="*/ 6793407 h 6810510"/>
              <a:gd name="connsiteX113" fmla="*/ 2168286 w 3043464"/>
              <a:gd name="connsiteY113" fmla="*/ 6806362 h 6810510"/>
              <a:gd name="connsiteX114" fmla="*/ 2197074 w 3043464"/>
              <a:gd name="connsiteY114" fmla="*/ 6171569 h 6810510"/>
              <a:gd name="connsiteX115" fmla="*/ 2248894 w 3043464"/>
              <a:gd name="connsiteY115" fmla="*/ 6173009 h 6810510"/>
              <a:gd name="connsiteX116" fmla="*/ 2407232 w 3043464"/>
              <a:gd name="connsiteY116" fmla="*/ 6152857 h 6810510"/>
              <a:gd name="connsiteX117" fmla="*/ 2248894 w 3043464"/>
              <a:gd name="connsiteY117" fmla="*/ 6132705 h 6810510"/>
              <a:gd name="connsiteX118" fmla="*/ 2192756 w 3043464"/>
              <a:gd name="connsiteY118" fmla="*/ 6134144 h 6810510"/>
              <a:gd name="connsiteX119" fmla="*/ 1999871 w 3043464"/>
              <a:gd name="connsiteY119" fmla="*/ 4959561 h 6810510"/>
              <a:gd name="connsiteX120" fmla="*/ 1992674 w 3043464"/>
              <a:gd name="connsiteY120" fmla="*/ 3440953 h 6810510"/>
              <a:gd name="connsiteX121" fmla="*/ 2071843 w 3043464"/>
              <a:gd name="connsiteY121" fmla="*/ 3420801 h 6810510"/>
              <a:gd name="connsiteX122" fmla="*/ 1995553 w 3043464"/>
              <a:gd name="connsiteY122" fmla="*/ 3400648 h 6810510"/>
              <a:gd name="connsiteX123" fmla="*/ 2063206 w 3043464"/>
              <a:gd name="connsiteY123" fmla="*/ 2416072 h 6810510"/>
              <a:gd name="connsiteX124" fmla="*/ 2126542 w 3043464"/>
              <a:gd name="connsiteY124" fmla="*/ 2401677 h 6810510"/>
              <a:gd name="connsiteX125" fmla="*/ 2064646 w 3043464"/>
              <a:gd name="connsiteY125" fmla="*/ 2387282 h 6810510"/>
              <a:gd name="connsiteX126" fmla="*/ 2073283 w 3043464"/>
              <a:gd name="connsiteY126" fmla="*/ 2021664 h 6810510"/>
              <a:gd name="connsiteX127" fmla="*/ 2073283 w 3043464"/>
              <a:gd name="connsiteY127" fmla="*/ 1959768 h 6810510"/>
              <a:gd name="connsiteX128" fmla="*/ 2097753 w 3043464"/>
              <a:gd name="connsiteY128" fmla="*/ 1961208 h 6810510"/>
              <a:gd name="connsiteX129" fmla="*/ 2153891 w 3043464"/>
              <a:gd name="connsiteY129" fmla="*/ 1949692 h 6810510"/>
              <a:gd name="connsiteX130" fmla="*/ 2097753 w 3043464"/>
              <a:gd name="connsiteY130" fmla="*/ 1938177 h 6810510"/>
              <a:gd name="connsiteX131" fmla="*/ 2071843 w 3043464"/>
              <a:gd name="connsiteY131" fmla="*/ 1939616 h 6810510"/>
              <a:gd name="connsiteX132" fmla="*/ 2038736 w 3043464"/>
              <a:gd name="connsiteY132" fmla="*/ 1198305 h 6810510"/>
              <a:gd name="connsiteX133" fmla="*/ 2116466 w 3043464"/>
              <a:gd name="connsiteY133" fmla="*/ 1183911 h 6810510"/>
              <a:gd name="connsiteX134" fmla="*/ 2031539 w 3043464"/>
              <a:gd name="connsiteY134" fmla="*/ 1169516 h 6810510"/>
              <a:gd name="connsiteX135" fmla="*/ 1975401 w 3043464"/>
              <a:gd name="connsiteY135" fmla="*/ 1075390 h 6810510"/>
              <a:gd name="connsiteX136" fmla="*/ 1924456 w 3043464"/>
              <a:gd name="connsiteY136" fmla="*/ 1014011 h 6810510"/>
              <a:gd name="connsiteX137" fmla="*/ 1907821 w 3043464"/>
              <a:gd name="connsiteY137" fmla="*/ 1304803 h 6810510"/>
              <a:gd name="connsiteX138" fmla="*/ 1873220 w 3043464"/>
              <a:gd name="connsiteY138" fmla="*/ 1600038 h 6810510"/>
              <a:gd name="connsiteX139" fmla="*/ 1808089 w 3043464"/>
              <a:gd name="connsiteY139" fmla="*/ 1619860 h 6810510"/>
              <a:gd name="connsiteX140" fmla="*/ 1867557 w 3043464"/>
              <a:gd name="connsiteY140" fmla="*/ 1638266 h 6810510"/>
              <a:gd name="connsiteX141" fmla="*/ 1631104 w 3043464"/>
              <a:gd name="connsiteY141" fmla="*/ 2449571 h 6810510"/>
              <a:gd name="connsiteX142" fmla="*/ 1407393 w 3043464"/>
              <a:gd name="connsiteY142" fmla="*/ 2928142 h 6810510"/>
              <a:gd name="connsiteX143" fmla="*/ 1373412 w 3043464"/>
              <a:gd name="connsiteY143" fmla="*/ 2928142 h 6810510"/>
              <a:gd name="connsiteX144" fmla="*/ 1230406 w 3043464"/>
              <a:gd name="connsiteY144" fmla="*/ 2946548 h 6810510"/>
              <a:gd name="connsiteX145" fmla="*/ 1373412 w 3043464"/>
              <a:gd name="connsiteY145" fmla="*/ 2963538 h 6810510"/>
              <a:gd name="connsiteX146" fmla="*/ 1394649 w 3043464"/>
              <a:gd name="connsiteY146" fmla="*/ 2963538 h 6810510"/>
              <a:gd name="connsiteX147" fmla="*/ 1346509 w 3043464"/>
              <a:gd name="connsiteY147" fmla="*/ 3130613 h 6810510"/>
              <a:gd name="connsiteX148" fmla="*/ 1339431 w 3043464"/>
              <a:gd name="connsiteY148" fmla="*/ 3170258 h 6810510"/>
              <a:gd name="connsiteX149" fmla="*/ 1210584 w 3043464"/>
              <a:gd name="connsiteY149" fmla="*/ 3190081 h 6810510"/>
              <a:gd name="connsiteX150" fmla="*/ 1333767 w 3043464"/>
              <a:gd name="connsiteY150" fmla="*/ 3208488 h 6810510"/>
              <a:gd name="connsiteX151" fmla="*/ 1355005 w 3043464"/>
              <a:gd name="connsiteY151" fmla="*/ 3810240 h 6810510"/>
              <a:gd name="connsiteX152" fmla="*/ 1451285 w 3043464"/>
              <a:gd name="connsiteY152" fmla="*/ 4417658 h 6810510"/>
              <a:gd name="connsiteX153" fmla="*/ 1503674 w 3043464"/>
              <a:gd name="connsiteY153" fmla="*/ 4627209 h 6810510"/>
              <a:gd name="connsiteX154" fmla="*/ 1469692 w 3043464"/>
              <a:gd name="connsiteY154" fmla="*/ 4627209 h 6810510"/>
              <a:gd name="connsiteX155" fmla="*/ 1332350 w 3043464"/>
              <a:gd name="connsiteY155" fmla="*/ 4647032 h 6810510"/>
              <a:gd name="connsiteX156" fmla="*/ 1469692 w 3043464"/>
              <a:gd name="connsiteY156" fmla="*/ 4666854 h 6810510"/>
              <a:gd name="connsiteX157" fmla="*/ 1513584 w 3043464"/>
              <a:gd name="connsiteY157" fmla="*/ 4665437 h 6810510"/>
              <a:gd name="connsiteX158" fmla="*/ 1530575 w 3043464"/>
              <a:gd name="connsiteY158" fmla="*/ 4746144 h 6810510"/>
              <a:gd name="connsiteX159" fmla="*/ 1537655 w 3043464"/>
              <a:gd name="connsiteY159" fmla="*/ 4782957 h 6810510"/>
              <a:gd name="connsiteX160" fmla="*/ 1534823 w 3043464"/>
              <a:gd name="connsiteY160" fmla="*/ 4782957 h 6810510"/>
              <a:gd name="connsiteX161" fmla="*/ 1444206 w 3043464"/>
              <a:gd name="connsiteY161" fmla="*/ 4802779 h 6810510"/>
              <a:gd name="connsiteX162" fmla="*/ 1534823 w 3043464"/>
              <a:gd name="connsiteY162" fmla="*/ 4822602 h 6810510"/>
              <a:gd name="connsiteX163" fmla="*/ 1543319 w 3043464"/>
              <a:gd name="connsiteY163" fmla="*/ 4822602 h 6810510"/>
              <a:gd name="connsiteX164" fmla="*/ 1571636 w 3043464"/>
              <a:gd name="connsiteY164" fmla="*/ 5152503 h 6810510"/>
              <a:gd name="connsiteX165" fmla="*/ 1591459 w 3043464"/>
              <a:gd name="connsiteY165" fmla="*/ 5483821 h 6810510"/>
              <a:gd name="connsiteX166" fmla="*/ 1534823 w 3043464"/>
              <a:gd name="connsiteY166" fmla="*/ 5497980 h 6810510"/>
              <a:gd name="connsiteX167" fmla="*/ 1592874 w 3043464"/>
              <a:gd name="connsiteY167" fmla="*/ 5512139 h 6810510"/>
              <a:gd name="connsiteX168" fmla="*/ 1611281 w 3043464"/>
              <a:gd name="connsiteY168" fmla="*/ 5839210 h 6810510"/>
              <a:gd name="connsiteX169" fmla="*/ 1573051 w 3043464"/>
              <a:gd name="connsiteY169" fmla="*/ 5839210 h 6810510"/>
              <a:gd name="connsiteX170" fmla="*/ 1417304 w 3043464"/>
              <a:gd name="connsiteY170" fmla="*/ 5859033 h 6810510"/>
              <a:gd name="connsiteX171" fmla="*/ 1573051 w 3043464"/>
              <a:gd name="connsiteY171" fmla="*/ 5878855 h 6810510"/>
              <a:gd name="connsiteX172" fmla="*/ 1612696 w 3043464"/>
              <a:gd name="connsiteY172" fmla="*/ 5878855 h 6810510"/>
              <a:gd name="connsiteX173" fmla="*/ 1639599 w 3043464"/>
              <a:gd name="connsiteY173" fmla="*/ 6343267 h 6810510"/>
              <a:gd name="connsiteX174" fmla="*/ 1601369 w 3043464"/>
              <a:gd name="connsiteY174" fmla="*/ 6343267 h 6810510"/>
              <a:gd name="connsiteX175" fmla="*/ 1445621 w 3043464"/>
              <a:gd name="connsiteY175" fmla="*/ 6364506 h 6810510"/>
              <a:gd name="connsiteX176" fmla="*/ 1601369 w 3043464"/>
              <a:gd name="connsiteY176" fmla="*/ 6384327 h 6810510"/>
              <a:gd name="connsiteX177" fmla="*/ 1641014 w 3043464"/>
              <a:gd name="connsiteY177" fmla="*/ 6381495 h 6810510"/>
              <a:gd name="connsiteX178" fmla="*/ 1663668 w 3043464"/>
              <a:gd name="connsiteY178" fmla="*/ 6766617 h 6810510"/>
              <a:gd name="connsiteX179" fmla="*/ 1369163 w 3043464"/>
              <a:gd name="connsiteY179" fmla="*/ 6810510 h 6810510"/>
              <a:gd name="connsiteX180" fmla="*/ 1296954 w 3043464"/>
              <a:gd name="connsiteY180" fmla="*/ 6153538 h 6810510"/>
              <a:gd name="connsiteX181" fmla="*/ 1330935 w 3043464"/>
              <a:gd name="connsiteY181" fmla="*/ 6140794 h 6810510"/>
              <a:gd name="connsiteX182" fmla="*/ 1298369 w 3043464"/>
              <a:gd name="connsiteY182" fmla="*/ 6128052 h 6810510"/>
              <a:gd name="connsiteX183" fmla="*/ 1299786 w 3043464"/>
              <a:gd name="connsiteY183" fmla="*/ 6102566 h 6810510"/>
              <a:gd name="connsiteX184" fmla="*/ 1374827 w 3043464"/>
              <a:gd name="connsiteY184" fmla="*/ 6082743 h 6810510"/>
              <a:gd name="connsiteX185" fmla="*/ 1302617 w 3043464"/>
              <a:gd name="connsiteY185" fmla="*/ 6062921 h 6810510"/>
              <a:gd name="connsiteX186" fmla="*/ 1356421 w 3043464"/>
              <a:gd name="connsiteY186" fmla="*/ 5714612 h 6810510"/>
              <a:gd name="connsiteX187" fmla="*/ 1338014 w 3043464"/>
              <a:gd name="connsiteY187" fmla="*/ 5299756 h 6810510"/>
              <a:gd name="connsiteX188" fmla="*/ 1323855 w 3043464"/>
              <a:gd name="connsiteY188" fmla="*/ 5189317 h 6810510"/>
              <a:gd name="connsiteX189" fmla="*/ 1350758 w 3043464"/>
              <a:gd name="connsiteY189" fmla="*/ 5190733 h 6810510"/>
              <a:gd name="connsiteX190" fmla="*/ 1441375 w 3043464"/>
              <a:gd name="connsiteY190" fmla="*/ 5170911 h 6810510"/>
              <a:gd name="connsiteX191" fmla="*/ 1350758 w 3043464"/>
              <a:gd name="connsiteY191" fmla="*/ 5151088 h 6810510"/>
              <a:gd name="connsiteX192" fmla="*/ 1319608 w 3043464"/>
              <a:gd name="connsiteY192" fmla="*/ 5152503 h 6810510"/>
              <a:gd name="connsiteX193" fmla="*/ 1156780 w 3043464"/>
              <a:gd name="connsiteY193" fmla="*/ 4181203 h 6810510"/>
              <a:gd name="connsiteX194" fmla="*/ 1207752 w 3043464"/>
              <a:gd name="connsiteY194" fmla="*/ 4184035 h 6810510"/>
              <a:gd name="connsiteX195" fmla="*/ 1298369 w 3043464"/>
              <a:gd name="connsiteY195" fmla="*/ 4164213 h 6810510"/>
              <a:gd name="connsiteX196" fmla="*/ 1207752 w 3043464"/>
              <a:gd name="connsiteY196" fmla="*/ 4144390 h 6810510"/>
              <a:gd name="connsiteX197" fmla="*/ 1151117 w 3043464"/>
              <a:gd name="connsiteY197" fmla="*/ 4148639 h 6810510"/>
              <a:gd name="connsiteX198" fmla="*/ 1049173 w 3043464"/>
              <a:gd name="connsiteY198" fmla="*/ 3536974 h 6810510"/>
              <a:gd name="connsiteX199" fmla="*/ 698032 w 3043464"/>
              <a:gd name="connsiteY199" fmla="*/ 3287778 h 6810510"/>
              <a:gd name="connsiteX200" fmla="*/ 698032 w 3043464"/>
              <a:gd name="connsiteY200" fmla="*/ 3289193 h 6810510"/>
              <a:gd name="connsiteX201" fmla="*/ 696617 w 3043464"/>
              <a:gd name="connsiteY201" fmla="*/ 3287778 h 6810510"/>
              <a:gd name="connsiteX202" fmla="*/ 648477 w 3043464"/>
              <a:gd name="connsiteY202" fmla="*/ 3253797 h 6810510"/>
              <a:gd name="connsiteX203" fmla="*/ 317159 w 3043464"/>
              <a:gd name="connsiteY203" fmla="*/ 2963538 h 6810510"/>
              <a:gd name="connsiteX204" fmla="*/ 0 w 3043464"/>
              <a:gd name="connsiteY204" fmla="*/ 2496295 h 6810510"/>
              <a:gd name="connsiteX205" fmla="*/ 324237 w 3043464"/>
              <a:gd name="connsiteY205" fmla="*/ 2889912 h 6810510"/>
              <a:gd name="connsiteX206" fmla="*/ 499808 w 3043464"/>
              <a:gd name="connsiteY206" fmla="*/ 3030086 h 6810510"/>
              <a:gd name="connsiteX207" fmla="*/ 583346 w 3043464"/>
              <a:gd name="connsiteY207" fmla="*/ 3116455 h 6810510"/>
              <a:gd name="connsiteX208" fmla="*/ 634318 w 3043464"/>
              <a:gd name="connsiteY208" fmla="*/ 3034333 h 6810510"/>
              <a:gd name="connsiteX209" fmla="*/ 669714 w 3043464"/>
              <a:gd name="connsiteY209" fmla="*/ 2694520 h 6810510"/>
              <a:gd name="connsiteX210" fmla="*/ 698032 w 3043464"/>
              <a:gd name="connsiteY210" fmla="*/ 2976282 h 6810510"/>
              <a:gd name="connsiteX211" fmla="*/ 654140 w 3043464"/>
              <a:gd name="connsiteY211" fmla="*/ 3115040 h 6810510"/>
              <a:gd name="connsiteX212" fmla="*/ 656972 w 3043464"/>
              <a:gd name="connsiteY212" fmla="*/ 3195744 h 6810510"/>
              <a:gd name="connsiteX213" fmla="*/ 774490 w 3043464"/>
              <a:gd name="connsiteY213" fmla="*/ 3294857 h 6810510"/>
              <a:gd name="connsiteX214" fmla="*/ 1027935 w 3043464"/>
              <a:gd name="connsiteY214" fmla="*/ 3393969 h 6810510"/>
              <a:gd name="connsiteX215" fmla="*/ 991122 w 3043464"/>
              <a:gd name="connsiteY215" fmla="*/ 3083890 h 6810510"/>
              <a:gd name="connsiteX216" fmla="*/ 1070412 w 3043464"/>
              <a:gd name="connsiteY216" fmla="*/ 3086722 h 6810510"/>
              <a:gd name="connsiteX217" fmla="*/ 1226159 w 3043464"/>
              <a:gd name="connsiteY217" fmla="*/ 3066899 h 6810510"/>
              <a:gd name="connsiteX218" fmla="*/ 1070412 w 3043464"/>
              <a:gd name="connsiteY218" fmla="*/ 3047077 h 6810510"/>
              <a:gd name="connsiteX219" fmla="*/ 988290 w 3043464"/>
              <a:gd name="connsiteY219" fmla="*/ 3049909 h 6810510"/>
              <a:gd name="connsiteX220" fmla="*/ 971299 w 3043464"/>
              <a:gd name="connsiteY220" fmla="*/ 2844604 h 6810510"/>
              <a:gd name="connsiteX221" fmla="*/ 954309 w 3043464"/>
              <a:gd name="connsiteY221" fmla="*/ 2167809 h 6810510"/>
              <a:gd name="connsiteX222" fmla="*/ 959972 w 3043464"/>
              <a:gd name="connsiteY222" fmla="*/ 2167809 h 6810510"/>
              <a:gd name="connsiteX223" fmla="*/ 1027935 w 3043464"/>
              <a:gd name="connsiteY223" fmla="*/ 2153650 h 6810510"/>
              <a:gd name="connsiteX224" fmla="*/ 959972 w 3043464"/>
              <a:gd name="connsiteY224" fmla="*/ 2139491 h 6810510"/>
              <a:gd name="connsiteX225" fmla="*/ 955724 w 3043464"/>
              <a:gd name="connsiteY225" fmla="*/ 2139491 h 6810510"/>
              <a:gd name="connsiteX226" fmla="*/ 955724 w 3043464"/>
              <a:gd name="connsiteY226" fmla="*/ 2115422 h 6810510"/>
              <a:gd name="connsiteX227" fmla="*/ 982627 w 3043464"/>
              <a:gd name="connsiteY227" fmla="*/ 2116837 h 6810510"/>
              <a:gd name="connsiteX228" fmla="*/ 1073243 w 3043464"/>
              <a:gd name="connsiteY228" fmla="*/ 2097014 h 6810510"/>
              <a:gd name="connsiteX229" fmla="*/ 982627 w 3043464"/>
              <a:gd name="connsiteY229" fmla="*/ 2077192 h 6810510"/>
              <a:gd name="connsiteX230" fmla="*/ 955724 w 3043464"/>
              <a:gd name="connsiteY230" fmla="*/ 2078608 h 6810510"/>
              <a:gd name="connsiteX231" fmla="*/ 989705 w 3043464"/>
              <a:gd name="connsiteY231" fmla="*/ 1219163 h 6810510"/>
              <a:gd name="connsiteX232" fmla="*/ 991122 w 3043464"/>
              <a:gd name="connsiteY232" fmla="*/ 1200757 h 6810510"/>
              <a:gd name="connsiteX233" fmla="*/ 1047757 w 3043464"/>
              <a:gd name="connsiteY233" fmla="*/ 1205004 h 6810510"/>
              <a:gd name="connsiteX234" fmla="*/ 1138374 w 3043464"/>
              <a:gd name="connsiteY234" fmla="*/ 1185182 h 6810510"/>
              <a:gd name="connsiteX235" fmla="*/ 1047757 w 3043464"/>
              <a:gd name="connsiteY235" fmla="*/ 1165359 h 6810510"/>
              <a:gd name="connsiteX236" fmla="*/ 992537 w 3043464"/>
              <a:gd name="connsiteY236" fmla="*/ 1169608 h 6810510"/>
              <a:gd name="connsiteX237" fmla="*/ 1053421 w 3043464"/>
              <a:gd name="connsiteY237" fmla="*/ 83 h 681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3043464" h="6810510">
                <a:moveTo>
                  <a:pt x="1740127" y="1779855"/>
                </a:moveTo>
                <a:cubicBezTo>
                  <a:pt x="1693403" y="1772776"/>
                  <a:pt x="1628272" y="2065865"/>
                  <a:pt x="1669332" y="2061618"/>
                </a:cubicBezTo>
                <a:cubicBezTo>
                  <a:pt x="1708977" y="2057369"/>
                  <a:pt x="1786851" y="1786935"/>
                  <a:pt x="1740127" y="1779855"/>
                </a:cubicBezTo>
                <a:close/>
                <a:moveTo>
                  <a:pt x="1114303" y="722187"/>
                </a:moveTo>
                <a:cubicBezTo>
                  <a:pt x="1087402" y="744841"/>
                  <a:pt x="1104393" y="944480"/>
                  <a:pt x="1136958" y="937402"/>
                </a:cubicBezTo>
                <a:cubicBezTo>
                  <a:pt x="1169524" y="928906"/>
                  <a:pt x="1139789" y="698116"/>
                  <a:pt x="1114303" y="722187"/>
                </a:cubicBezTo>
                <a:close/>
                <a:moveTo>
                  <a:pt x="1320302" y="497053"/>
                </a:moveTo>
                <a:lnTo>
                  <a:pt x="1319608" y="533872"/>
                </a:lnTo>
                <a:cubicBezTo>
                  <a:pt x="1306864" y="532457"/>
                  <a:pt x="1291290" y="531041"/>
                  <a:pt x="1275715" y="531041"/>
                </a:cubicBezTo>
                <a:cubicBezTo>
                  <a:pt x="1226159" y="531041"/>
                  <a:pt x="1185098" y="539536"/>
                  <a:pt x="1185098" y="550863"/>
                </a:cubicBezTo>
                <a:cubicBezTo>
                  <a:pt x="1185098" y="562190"/>
                  <a:pt x="1226159" y="570686"/>
                  <a:pt x="1275715" y="570686"/>
                </a:cubicBezTo>
                <a:cubicBezTo>
                  <a:pt x="1291290" y="570686"/>
                  <a:pt x="1306864" y="569271"/>
                  <a:pt x="1319608" y="567854"/>
                </a:cubicBezTo>
                <a:cubicBezTo>
                  <a:pt x="1309696" y="880766"/>
                  <a:pt x="1274300" y="1192262"/>
                  <a:pt x="1243150" y="1505172"/>
                </a:cubicBezTo>
                <a:cubicBezTo>
                  <a:pt x="1233238" y="1506589"/>
                  <a:pt x="1227575" y="1510836"/>
                  <a:pt x="1227575" y="1513668"/>
                </a:cubicBezTo>
                <a:cubicBezTo>
                  <a:pt x="1227575" y="1516500"/>
                  <a:pt x="1233238" y="1519331"/>
                  <a:pt x="1241733" y="1522163"/>
                </a:cubicBezTo>
                <a:cubicBezTo>
                  <a:pt x="1200673" y="1928524"/>
                  <a:pt x="1166692" y="2334884"/>
                  <a:pt x="1202089" y="2739828"/>
                </a:cubicBezTo>
                <a:cubicBezTo>
                  <a:pt x="1464029" y="2349043"/>
                  <a:pt x="1609865" y="1888879"/>
                  <a:pt x="1683491" y="1423051"/>
                </a:cubicBezTo>
                <a:cubicBezTo>
                  <a:pt x="1704730" y="1287126"/>
                  <a:pt x="1720304" y="1151200"/>
                  <a:pt x="1731631" y="1015275"/>
                </a:cubicBezTo>
                <a:cubicBezTo>
                  <a:pt x="1738711" y="1015275"/>
                  <a:pt x="1747207" y="1015275"/>
                  <a:pt x="1754285" y="1015275"/>
                </a:cubicBezTo>
                <a:cubicBezTo>
                  <a:pt x="1803842" y="1015275"/>
                  <a:pt x="1844902" y="1006780"/>
                  <a:pt x="1844902" y="995452"/>
                </a:cubicBezTo>
                <a:cubicBezTo>
                  <a:pt x="1844902" y="984125"/>
                  <a:pt x="1803842" y="975630"/>
                  <a:pt x="1754285" y="975630"/>
                </a:cubicBezTo>
                <a:cubicBezTo>
                  <a:pt x="1748622" y="975630"/>
                  <a:pt x="1741543" y="975630"/>
                  <a:pt x="1735879" y="975630"/>
                </a:cubicBezTo>
                <a:lnTo>
                  <a:pt x="1741918" y="866639"/>
                </a:lnTo>
                <a:lnTo>
                  <a:pt x="1729257" y="858597"/>
                </a:lnTo>
                <a:cubicBezTo>
                  <a:pt x="1675998" y="829809"/>
                  <a:pt x="1618420" y="808217"/>
                  <a:pt x="1566600" y="775110"/>
                </a:cubicBezTo>
                <a:cubicBezTo>
                  <a:pt x="1498947" y="730487"/>
                  <a:pt x="1447127" y="667152"/>
                  <a:pt x="1396747" y="603817"/>
                </a:cubicBezTo>
                <a:close/>
                <a:moveTo>
                  <a:pt x="1272376" y="420684"/>
                </a:moveTo>
                <a:lnTo>
                  <a:pt x="1214943" y="422106"/>
                </a:lnTo>
                <a:cubicBezTo>
                  <a:pt x="1158993" y="425026"/>
                  <a:pt x="1119967" y="431928"/>
                  <a:pt x="1119967" y="440424"/>
                </a:cubicBezTo>
                <a:cubicBezTo>
                  <a:pt x="1119967" y="451751"/>
                  <a:pt x="1189346" y="460246"/>
                  <a:pt x="1275715" y="460246"/>
                </a:cubicBezTo>
                <a:lnTo>
                  <a:pt x="1294950" y="459645"/>
                </a:lnTo>
                <a:close/>
                <a:moveTo>
                  <a:pt x="1054016" y="0"/>
                </a:moveTo>
                <a:lnTo>
                  <a:pt x="1299697" y="0"/>
                </a:lnTo>
                <a:lnTo>
                  <a:pt x="1315360" y="193529"/>
                </a:lnTo>
                <a:lnTo>
                  <a:pt x="1320103" y="384895"/>
                </a:lnTo>
                <a:lnTo>
                  <a:pt x="1342228" y="433963"/>
                </a:lnTo>
                <a:cubicBezTo>
                  <a:pt x="1364449" y="476606"/>
                  <a:pt x="1391708" y="516371"/>
                  <a:pt x="1425535" y="551997"/>
                </a:cubicBezTo>
                <a:cubicBezTo>
                  <a:pt x="1506144" y="636924"/>
                  <a:pt x="1615541" y="687304"/>
                  <a:pt x="1719181" y="744882"/>
                </a:cubicBezTo>
                <a:lnTo>
                  <a:pt x="1747700" y="762299"/>
                </a:lnTo>
                <a:lnTo>
                  <a:pt x="1754640" y="637056"/>
                </a:lnTo>
                <a:cubicBezTo>
                  <a:pt x="1758887" y="523962"/>
                  <a:pt x="1761365" y="410691"/>
                  <a:pt x="1762781" y="297420"/>
                </a:cubicBezTo>
                <a:cubicBezTo>
                  <a:pt x="1782603" y="296003"/>
                  <a:pt x="1796762" y="291756"/>
                  <a:pt x="1796762" y="287508"/>
                </a:cubicBezTo>
                <a:cubicBezTo>
                  <a:pt x="1796762" y="283261"/>
                  <a:pt x="1782603" y="279012"/>
                  <a:pt x="1762781" y="277597"/>
                </a:cubicBezTo>
                <a:cubicBezTo>
                  <a:pt x="1762781" y="188396"/>
                  <a:pt x="1764197" y="99195"/>
                  <a:pt x="1764197" y="11410"/>
                </a:cubicBezTo>
                <a:cubicBezTo>
                  <a:pt x="1810921" y="11410"/>
                  <a:pt x="1856229" y="11410"/>
                  <a:pt x="1902954" y="11410"/>
                </a:cubicBezTo>
                <a:cubicBezTo>
                  <a:pt x="1910033" y="130345"/>
                  <a:pt x="1915697" y="249280"/>
                  <a:pt x="1919945" y="368214"/>
                </a:cubicBezTo>
                <a:cubicBezTo>
                  <a:pt x="1887379" y="371046"/>
                  <a:pt x="1863309" y="378125"/>
                  <a:pt x="1863309" y="386620"/>
                </a:cubicBezTo>
                <a:cubicBezTo>
                  <a:pt x="1863309" y="395115"/>
                  <a:pt x="1887379" y="402196"/>
                  <a:pt x="1921360" y="405027"/>
                </a:cubicBezTo>
                <a:cubicBezTo>
                  <a:pt x="1924900" y="505201"/>
                  <a:pt x="1927378" y="605552"/>
                  <a:pt x="1928174" y="705837"/>
                </a:cubicBezTo>
                <a:lnTo>
                  <a:pt x="1926308" y="877080"/>
                </a:lnTo>
                <a:lnTo>
                  <a:pt x="2025781" y="949282"/>
                </a:lnTo>
                <a:cubicBezTo>
                  <a:pt x="2024342" y="908978"/>
                  <a:pt x="2021463" y="870113"/>
                  <a:pt x="2018584" y="831248"/>
                </a:cubicBezTo>
                <a:cubicBezTo>
                  <a:pt x="2027221" y="832687"/>
                  <a:pt x="2035857" y="832687"/>
                  <a:pt x="2045933" y="832687"/>
                </a:cubicBezTo>
                <a:cubicBezTo>
                  <a:pt x="2080480" y="832687"/>
                  <a:pt x="2107829" y="826930"/>
                  <a:pt x="2107829" y="821172"/>
                </a:cubicBezTo>
                <a:cubicBezTo>
                  <a:pt x="2107829" y="815414"/>
                  <a:pt x="2080480" y="809656"/>
                  <a:pt x="2045933" y="809656"/>
                </a:cubicBezTo>
                <a:cubicBezTo>
                  <a:pt x="2035857" y="809656"/>
                  <a:pt x="2025781" y="809656"/>
                  <a:pt x="2017144" y="811096"/>
                </a:cubicBezTo>
                <a:cubicBezTo>
                  <a:pt x="2009947" y="685865"/>
                  <a:pt x="2001311" y="562073"/>
                  <a:pt x="1992674" y="436842"/>
                </a:cubicBezTo>
                <a:cubicBezTo>
                  <a:pt x="2008508" y="438281"/>
                  <a:pt x="2027221" y="439720"/>
                  <a:pt x="2048812" y="439720"/>
                </a:cubicBezTo>
                <a:cubicBezTo>
                  <a:pt x="2102071" y="439720"/>
                  <a:pt x="2146694" y="433963"/>
                  <a:pt x="2146694" y="425326"/>
                </a:cubicBezTo>
                <a:cubicBezTo>
                  <a:pt x="2146694" y="418129"/>
                  <a:pt x="2103511" y="410932"/>
                  <a:pt x="2048812" y="410932"/>
                </a:cubicBezTo>
                <a:cubicBezTo>
                  <a:pt x="2027221" y="410932"/>
                  <a:pt x="2007068" y="412371"/>
                  <a:pt x="1991235" y="413810"/>
                </a:cubicBezTo>
                <a:cubicBezTo>
                  <a:pt x="1989795" y="402295"/>
                  <a:pt x="1989795" y="392219"/>
                  <a:pt x="1988356" y="380703"/>
                </a:cubicBezTo>
                <a:cubicBezTo>
                  <a:pt x="2011387" y="383582"/>
                  <a:pt x="2044494" y="386461"/>
                  <a:pt x="2080480" y="386461"/>
                </a:cubicBezTo>
                <a:cubicBezTo>
                  <a:pt x="2152452" y="386461"/>
                  <a:pt x="2211469" y="377825"/>
                  <a:pt x="2211469" y="366309"/>
                </a:cubicBezTo>
                <a:cubicBezTo>
                  <a:pt x="2211469" y="354794"/>
                  <a:pt x="2152452" y="346157"/>
                  <a:pt x="2080480" y="346157"/>
                </a:cubicBezTo>
                <a:cubicBezTo>
                  <a:pt x="2043054" y="346157"/>
                  <a:pt x="2009947" y="347596"/>
                  <a:pt x="1985477" y="351915"/>
                </a:cubicBezTo>
                <a:lnTo>
                  <a:pt x="1962288" y="0"/>
                </a:lnTo>
                <a:lnTo>
                  <a:pt x="2277589" y="0"/>
                </a:lnTo>
                <a:lnTo>
                  <a:pt x="2282946" y="37476"/>
                </a:lnTo>
                <a:cubicBezTo>
                  <a:pt x="2302625" y="241438"/>
                  <a:pt x="2260589" y="449257"/>
                  <a:pt x="2241697" y="657076"/>
                </a:cubicBezTo>
                <a:cubicBezTo>
                  <a:pt x="2227302" y="654197"/>
                  <a:pt x="2202832" y="651318"/>
                  <a:pt x="2175483" y="651318"/>
                </a:cubicBezTo>
                <a:cubicBezTo>
                  <a:pt x="2132300" y="651318"/>
                  <a:pt x="2096314" y="657076"/>
                  <a:pt x="2096314" y="664273"/>
                </a:cubicBezTo>
                <a:cubicBezTo>
                  <a:pt x="2096314" y="671470"/>
                  <a:pt x="2130860" y="677228"/>
                  <a:pt x="2175483" y="677228"/>
                </a:cubicBezTo>
                <a:cubicBezTo>
                  <a:pt x="2202832" y="677228"/>
                  <a:pt x="2225863" y="674349"/>
                  <a:pt x="2240257" y="671470"/>
                </a:cubicBezTo>
                <a:cubicBezTo>
                  <a:pt x="2237378" y="713214"/>
                  <a:pt x="2234500" y="754958"/>
                  <a:pt x="2233060" y="796701"/>
                </a:cubicBezTo>
                <a:cubicBezTo>
                  <a:pt x="2227302" y="1055801"/>
                  <a:pt x="2286319" y="1310581"/>
                  <a:pt x="2300714" y="1568241"/>
                </a:cubicBezTo>
                <a:cubicBezTo>
                  <a:pt x="2315108" y="1810067"/>
                  <a:pt x="2289198" y="2053332"/>
                  <a:pt x="2267607" y="2295158"/>
                </a:cubicBezTo>
                <a:cubicBezTo>
                  <a:pt x="2328063" y="2260611"/>
                  <a:pt x="2404353" y="2247656"/>
                  <a:pt x="2472007" y="2221746"/>
                </a:cubicBezTo>
                <a:cubicBezTo>
                  <a:pt x="2633224" y="2159851"/>
                  <a:pt x="2745500" y="2011588"/>
                  <a:pt x="2849140" y="1871963"/>
                </a:cubicBezTo>
                <a:cubicBezTo>
                  <a:pt x="2913915" y="1784157"/>
                  <a:pt x="2978689" y="1696351"/>
                  <a:pt x="3043464" y="1602788"/>
                </a:cubicBezTo>
                <a:cubicBezTo>
                  <a:pt x="3033388" y="1697791"/>
                  <a:pt x="2974371" y="1778399"/>
                  <a:pt x="2918233" y="1854689"/>
                </a:cubicBezTo>
                <a:cubicBezTo>
                  <a:pt x="2880807" y="1903630"/>
                  <a:pt x="2844822" y="1954011"/>
                  <a:pt x="2807396" y="2002952"/>
                </a:cubicBezTo>
                <a:cubicBezTo>
                  <a:pt x="2754137" y="2073484"/>
                  <a:pt x="2700878" y="2145456"/>
                  <a:pt x="2628906" y="2197276"/>
                </a:cubicBezTo>
                <a:cubicBezTo>
                  <a:pt x="2574207" y="2236141"/>
                  <a:pt x="2510872" y="2262051"/>
                  <a:pt x="2453294" y="2298038"/>
                </a:cubicBezTo>
                <a:cubicBezTo>
                  <a:pt x="2372686" y="2348417"/>
                  <a:pt x="2303593" y="2414631"/>
                  <a:pt x="2250333" y="2493802"/>
                </a:cubicBezTo>
                <a:cubicBezTo>
                  <a:pt x="2246015" y="2558576"/>
                  <a:pt x="2241697" y="2621912"/>
                  <a:pt x="2238818" y="2685247"/>
                </a:cubicBezTo>
                <a:cubicBezTo>
                  <a:pt x="2210029" y="2688126"/>
                  <a:pt x="2191317" y="2695323"/>
                  <a:pt x="2191317" y="2702520"/>
                </a:cubicBezTo>
                <a:cubicBezTo>
                  <a:pt x="2191317" y="2709718"/>
                  <a:pt x="2210029" y="2716915"/>
                  <a:pt x="2237378" y="2719794"/>
                </a:cubicBezTo>
                <a:cubicBezTo>
                  <a:pt x="2231621" y="2846464"/>
                  <a:pt x="2227302" y="2974574"/>
                  <a:pt x="2227302" y="3101245"/>
                </a:cubicBezTo>
                <a:cubicBezTo>
                  <a:pt x="2220105" y="3101245"/>
                  <a:pt x="2212908" y="3101245"/>
                  <a:pt x="2205711" y="3101245"/>
                </a:cubicBezTo>
                <a:cubicBezTo>
                  <a:pt x="2155331" y="3101245"/>
                  <a:pt x="2113587" y="3109882"/>
                  <a:pt x="2113587" y="3121397"/>
                </a:cubicBezTo>
                <a:cubicBezTo>
                  <a:pt x="2113587" y="3132913"/>
                  <a:pt x="2155331" y="3141549"/>
                  <a:pt x="2205711" y="3141549"/>
                </a:cubicBezTo>
                <a:cubicBezTo>
                  <a:pt x="2212908" y="3141549"/>
                  <a:pt x="2218666" y="3141549"/>
                  <a:pt x="2225863" y="3141549"/>
                </a:cubicBezTo>
                <a:cubicBezTo>
                  <a:pt x="2225863" y="3150186"/>
                  <a:pt x="2225863" y="3160262"/>
                  <a:pt x="2225863" y="3168899"/>
                </a:cubicBezTo>
                <a:cubicBezTo>
                  <a:pt x="2214347" y="3167459"/>
                  <a:pt x="2199953" y="3166020"/>
                  <a:pt x="2182680" y="3166020"/>
                </a:cubicBezTo>
                <a:cubicBezTo>
                  <a:pt x="2143815" y="3166020"/>
                  <a:pt x="2113587" y="3171777"/>
                  <a:pt x="2113587" y="3180414"/>
                </a:cubicBezTo>
                <a:cubicBezTo>
                  <a:pt x="2113587" y="3187611"/>
                  <a:pt x="2145255" y="3194809"/>
                  <a:pt x="2182680" y="3194809"/>
                </a:cubicBezTo>
                <a:cubicBezTo>
                  <a:pt x="2199953" y="3194809"/>
                  <a:pt x="2215787" y="3193369"/>
                  <a:pt x="2227302" y="3191930"/>
                </a:cubicBezTo>
                <a:cubicBezTo>
                  <a:pt x="2228742" y="3426558"/>
                  <a:pt x="2235939" y="3659747"/>
                  <a:pt x="2248894" y="3894376"/>
                </a:cubicBezTo>
                <a:cubicBezTo>
                  <a:pt x="2241697" y="3892937"/>
                  <a:pt x="2234500" y="3892937"/>
                  <a:pt x="2225863" y="3892937"/>
                </a:cubicBezTo>
                <a:cubicBezTo>
                  <a:pt x="2191317" y="3892937"/>
                  <a:pt x="2163967" y="3900134"/>
                  <a:pt x="2163967" y="3910210"/>
                </a:cubicBezTo>
                <a:cubicBezTo>
                  <a:pt x="2163967" y="3920286"/>
                  <a:pt x="2191317" y="3927483"/>
                  <a:pt x="2225863" y="3927483"/>
                </a:cubicBezTo>
                <a:cubicBezTo>
                  <a:pt x="2234500" y="3927483"/>
                  <a:pt x="2243136" y="3927483"/>
                  <a:pt x="2250333" y="3926044"/>
                </a:cubicBezTo>
                <a:cubicBezTo>
                  <a:pt x="2269046" y="4284464"/>
                  <a:pt x="2299274" y="4642885"/>
                  <a:pt x="2329503" y="4999866"/>
                </a:cubicBezTo>
                <a:cubicBezTo>
                  <a:pt x="2339579" y="5113581"/>
                  <a:pt x="2348215" y="5228736"/>
                  <a:pt x="2358291" y="5342452"/>
                </a:cubicBezTo>
                <a:cubicBezTo>
                  <a:pt x="2345336" y="5341013"/>
                  <a:pt x="2330942" y="5339573"/>
                  <a:pt x="2315108" y="5339573"/>
                </a:cubicBezTo>
                <a:cubicBezTo>
                  <a:pt x="2264728" y="5339573"/>
                  <a:pt x="2222984" y="5348210"/>
                  <a:pt x="2222984" y="5359725"/>
                </a:cubicBezTo>
                <a:cubicBezTo>
                  <a:pt x="2222984" y="5371241"/>
                  <a:pt x="2264728" y="5379878"/>
                  <a:pt x="2315108" y="5379878"/>
                </a:cubicBezTo>
                <a:cubicBezTo>
                  <a:pt x="2330942" y="5379878"/>
                  <a:pt x="2346776" y="5378438"/>
                  <a:pt x="2361170" y="5376999"/>
                </a:cubicBezTo>
                <a:cubicBezTo>
                  <a:pt x="2385641" y="5670644"/>
                  <a:pt x="2410111" y="5964290"/>
                  <a:pt x="2434582" y="6257936"/>
                </a:cubicBezTo>
                <a:cubicBezTo>
                  <a:pt x="2365489" y="6260815"/>
                  <a:pt x="2313669" y="6268012"/>
                  <a:pt x="2313669" y="6278088"/>
                </a:cubicBezTo>
                <a:cubicBezTo>
                  <a:pt x="2313669" y="6288164"/>
                  <a:pt x="2366928" y="6296801"/>
                  <a:pt x="2437460" y="6298240"/>
                </a:cubicBezTo>
                <a:cubicBezTo>
                  <a:pt x="2451855" y="6463776"/>
                  <a:pt x="2464810" y="6627872"/>
                  <a:pt x="2479204" y="6793407"/>
                </a:cubicBezTo>
                <a:cubicBezTo>
                  <a:pt x="2375565" y="6797725"/>
                  <a:pt x="2271925" y="6802044"/>
                  <a:pt x="2168286" y="6806362"/>
                </a:cubicBezTo>
                <a:cubicBezTo>
                  <a:pt x="2211469" y="6596204"/>
                  <a:pt x="2214347" y="6384607"/>
                  <a:pt x="2197074" y="6171569"/>
                </a:cubicBezTo>
                <a:cubicBezTo>
                  <a:pt x="2212908" y="6173009"/>
                  <a:pt x="2230181" y="6173009"/>
                  <a:pt x="2248894" y="6173009"/>
                </a:cubicBezTo>
                <a:cubicBezTo>
                  <a:pt x="2336700" y="6173009"/>
                  <a:pt x="2407232" y="6164372"/>
                  <a:pt x="2407232" y="6152857"/>
                </a:cubicBezTo>
                <a:cubicBezTo>
                  <a:pt x="2407232" y="6141341"/>
                  <a:pt x="2336700" y="6132705"/>
                  <a:pt x="2248894" y="6132705"/>
                </a:cubicBezTo>
                <a:cubicBezTo>
                  <a:pt x="2228742" y="6132705"/>
                  <a:pt x="2210029" y="6132705"/>
                  <a:pt x="2192756" y="6134144"/>
                </a:cubicBezTo>
                <a:cubicBezTo>
                  <a:pt x="2155331" y="5744056"/>
                  <a:pt x="2051691" y="5351089"/>
                  <a:pt x="1999871" y="4959561"/>
                </a:cubicBezTo>
                <a:cubicBezTo>
                  <a:pt x="1933657" y="4455758"/>
                  <a:pt x="1956688" y="3949075"/>
                  <a:pt x="1992674" y="3440953"/>
                </a:cubicBezTo>
                <a:cubicBezTo>
                  <a:pt x="2037297" y="3439513"/>
                  <a:pt x="2071843" y="3430877"/>
                  <a:pt x="2071843" y="3420801"/>
                </a:cubicBezTo>
                <a:cubicBezTo>
                  <a:pt x="2071843" y="3410724"/>
                  <a:pt x="2038736" y="3402088"/>
                  <a:pt x="1995553" y="3400648"/>
                </a:cubicBezTo>
                <a:cubicBezTo>
                  <a:pt x="2018584" y="3072456"/>
                  <a:pt x="2048812" y="2744264"/>
                  <a:pt x="2063206" y="2416072"/>
                </a:cubicBezTo>
                <a:cubicBezTo>
                  <a:pt x="2099192" y="2414631"/>
                  <a:pt x="2126542" y="2408874"/>
                  <a:pt x="2126542" y="2401677"/>
                </a:cubicBezTo>
                <a:cubicBezTo>
                  <a:pt x="2126542" y="2394479"/>
                  <a:pt x="2100632" y="2388721"/>
                  <a:pt x="2064646" y="2387282"/>
                </a:cubicBezTo>
                <a:cubicBezTo>
                  <a:pt x="2070404" y="2264930"/>
                  <a:pt x="2073283" y="2144017"/>
                  <a:pt x="2073283" y="2021664"/>
                </a:cubicBezTo>
                <a:cubicBezTo>
                  <a:pt x="2073283" y="2000073"/>
                  <a:pt x="2073283" y="1979921"/>
                  <a:pt x="2073283" y="1959768"/>
                </a:cubicBezTo>
                <a:cubicBezTo>
                  <a:pt x="2080480" y="1961208"/>
                  <a:pt x="2089116" y="1961208"/>
                  <a:pt x="2097753" y="1961208"/>
                </a:cubicBezTo>
                <a:cubicBezTo>
                  <a:pt x="2129421" y="1961208"/>
                  <a:pt x="2153891" y="1955450"/>
                  <a:pt x="2153891" y="1949692"/>
                </a:cubicBezTo>
                <a:cubicBezTo>
                  <a:pt x="2153891" y="1943935"/>
                  <a:pt x="2127981" y="1938177"/>
                  <a:pt x="2097753" y="1938177"/>
                </a:cubicBezTo>
                <a:cubicBezTo>
                  <a:pt x="2087677" y="1938177"/>
                  <a:pt x="2079040" y="1938177"/>
                  <a:pt x="2071843" y="1939616"/>
                </a:cubicBezTo>
                <a:cubicBezTo>
                  <a:pt x="2068964" y="1692033"/>
                  <a:pt x="2054570" y="1444449"/>
                  <a:pt x="2038736" y="1198305"/>
                </a:cubicBezTo>
                <a:cubicBezTo>
                  <a:pt x="2081919" y="1198305"/>
                  <a:pt x="2116466" y="1191108"/>
                  <a:pt x="2116466" y="1183911"/>
                </a:cubicBezTo>
                <a:cubicBezTo>
                  <a:pt x="2116466" y="1176713"/>
                  <a:pt x="2079040" y="1169516"/>
                  <a:pt x="2031539" y="1169516"/>
                </a:cubicBezTo>
                <a:cubicBezTo>
                  <a:pt x="2015345" y="1136769"/>
                  <a:pt x="1996543" y="1105281"/>
                  <a:pt x="1975401" y="1075390"/>
                </a:cubicBezTo>
                <a:lnTo>
                  <a:pt x="1924456" y="1014011"/>
                </a:lnTo>
                <a:lnTo>
                  <a:pt x="1907821" y="1304803"/>
                </a:lnTo>
                <a:cubicBezTo>
                  <a:pt x="1899414" y="1403849"/>
                  <a:pt x="1888087" y="1502342"/>
                  <a:pt x="1873220" y="1600038"/>
                </a:cubicBezTo>
                <a:cubicBezTo>
                  <a:pt x="1834992" y="1602870"/>
                  <a:pt x="1808089" y="1611365"/>
                  <a:pt x="1808089" y="1619860"/>
                </a:cubicBezTo>
                <a:cubicBezTo>
                  <a:pt x="1808089" y="1628356"/>
                  <a:pt x="1833575" y="1635434"/>
                  <a:pt x="1867557" y="1638266"/>
                </a:cubicBezTo>
                <a:cubicBezTo>
                  <a:pt x="1822248" y="1917197"/>
                  <a:pt x="1748622" y="2190463"/>
                  <a:pt x="1631104" y="2449571"/>
                </a:cubicBezTo>
                <a:cubicBezTo>
                  <a:pt x="1558893" y="2609566"/>
                  <a:pt x="1471107" y="2765314"/>
                  <a:pt x="1407393" y="2928142"/>
                </a:cubicBezTo>
                <a:cubicBezTo>
                  <a:pt x="1397481" y="2928142"/>
                  <a:pt x="1384739" y="2928142"/>
                  <a:pt x="1373412" y="2928142"/>
                </a:cubicBezTo>
                <a:cubicBezTo>
                  <a:pt x="1294122" y="2929557"/>
                  <a:pt x="1230406" y="2936637"/>
                  <a:pt x="1230406" y="2946548"/>
                </a:cubicBezTo>
                <a:cubicBezTo>
                  <a:pt x="1230406" y="2956460"/>
                  <a:pt x="1294122" y="2963538"/>
                  <a:pt x="1373412" y="2963538"/>
                </a:cubicBezTo>
                <a:cubicBezTo>
                  <a:pt x="1380491" y="2963538"/>
                  <a:pt x="1387571" y="2963538"/>
                  <a:pt x="1394649" y="2963538"/>
                </a:cubicBezTo>
                <a:cubicBezTo>
                  <a:pt x="1374827" y="3017343"/>
                  <a:pt x="1357836" y="3073978"/>
                  <a:pt x="1346509" y="3130613"/>
                </a:cubicBezTo>
                <a:cubicBezTo>
                  <a:pt x="1343677" y="3143357"/>
                  <a:pt x="1342262" y="3157516"/>
                  <a:pt x="1339431" y="3170258"/>
                </a:cubicBezTo>
                <a:cubicBezTo>
                  <a:pt x="1265804" y="3171675"/>
                  <a:pt x="1210584" y="3180170"/>
                  <a:pt x="1210584" y="3190081"/>
                </a:cubicBezTo>
                <a:cubicBezTo>
                  <a:pt x="1210584" y="3198576"/>
                  <a:pt x="1262973" y="3207071"/>
                  <a:pt x="1333767" y="3208488"/>
                </a:cubicBezTo>
                <a:cubicBezTo>
                  <a:pt x="1306864" y="3406713"/>
                  <a:pt x="1330935" y="3610601"/>
                  <a:pt x="1355005" y="3810240"/>
                </a:cubicBezTo>
                <a:cubicBezTo>
                  <a:pt x="1379075" y="4014128"/>
                  <a:pt x="1404561" y="4218016"/>
                  <a:pt x="1451285" y="4417658"/>
                </a:cubicBezTo>
                <a:cubicBezTo>
                  <a:pt x="1466861" y="4488452"/>
                  <a:pt x="1486683" y="4557830"/>
                  <a:pt x="1503674" y="4627209"/>
                </a:cubicBezTo>
                <a:cubicBezTo>
                  <a:pt x="1492347" y="4627209"/>
                  <a:pt x="1481019" y="4627209"/>
                  <a:pt x="1469692" y="4627209"/>
                </a:cubicBezTo>
                <a:cubicBezTo>
                  <a:pt x="1393234" y="4627209"/>
                  <a:pt x="1332350" y="4635705"/>
                  <a:pt x="1332350" y="4647032"/>
                </a:cubicBezTo>
                <a:cubicBezTo>
                  <a:pt x="1332350" y="4658359"/>
                  <a:pt x="1393234" y="4666854"/>
                  <a:pt x="1469692" y="4666854"/>
                </a:cubicBezTo>
                <a:cubicBezTo>
                  <a:pt x="1485266" y="4666854"/>
                  <a:pt x="1499425" y="4665437"/>
                  <a:pt x="1513584" y="4665437"/>
                </a:cubicBezTo>
                <a:cubicBezTo>
                  <a:pt x="1519248" y="4692340"/>
                  <a:pt x="1524911" y="4719241"/>
                  <a:pt x="1530575" y="4746144"/>
                </a:cubicBezTo>
                <a:cubicBezTo>
                  <a:pt x="1533407" y="4757471"/>
                  <a:pt x="1536238" y="4770213"/>
                  <a:pt x="1537655" y="4782957"/>
                </a:cubicBezTo>
                <a:cubicBezTo>
                  <a:pt x="1536238" y="4782957"/>
                  <a:pt x="1536238" y="4782957"/>
                  <a:pt x="1534823" y="4782957"/>
                </a:cubicBezTo>
                <a:cubicBezTo>
                  <a:pt x="1485266" y="4782957"/>
                  <a:pt x="1444206" y="4791452"/>
                  <a:pt x="1444206" y="4802779"/>
                </a:cubicBezTo>
                <a:cubicBezTo>
                  <a:pt x="1444206" y="4814107"/>
                  <a:pt x="1485266" y="4822602"/>
                  <a:pt x="1534823" y="4822602"/>
                </a:cubicBezTo>
                <a:cubicBezTo>
                  <a:pt x="1537655" y="4822602"/>
                  <a:pt x="1540487" y="4822602"/>
                  <a:pt x="1543319" y="4822602"/>
                </a:cubicBezTo>
                <a:cubicBezTo>
                  <a:pt x="1558893" y="4931625"/>
                  <a:pt x="1564556" y="5042064"/>
                  <a:pt x="1571636" y="5152503"/>
                </a:cubicBezTo>
                <a:cubicBezTo>
                  <a:pt x="1578715" y="5262943"/>
                  <a:pt x="1584379" y="5373382"/>
                  <a:pt x="1591459" y="5483821"/>
                </a:cubicBezTo>
                <a:cubicBezTo>
                  <a:pt x="1558893" y="5485238"/>
                  <a:pt x="1534823" y="5490902"/>
                  <a:pt x="1534823" y="5497980"/>
                </a:cubicBezTo>
                <a:cubicBezTo>
                  <a:pt x="1534823" y="5505061"/>
                  <a:pt x="1560309" y="5510724"/>
                  <a:pt x="1592874" y="5512139"/>
                </a:cubicBezTo>
                <a:cubicBezTo>
                  <a:pt x="1598537" y="5621163"/>
                  <a:pt x="1605618" y="5730186"/>
                  <a:pt x="1611281" y="5839210"/>
                </a:cubicBezTo>
                <a:cubicBezTo>
                  <a:pt x="1598537" y="5839210"/>
                  <a:pt x="1585795" y="5839210"/>
                  <a:pt x="1573051" y="5839210"/>
                </a:cubicBezTo>
                <a:cubicBezTo>
                  <a:pt x="1486683" y="5839210"/>
                  <a:pt x="1417304" y="5847706"/>
                  <a:pt x="1417304" y="5859033"/>
                </a:cubicBezTo>
                <a:cubicBezTo>
                  <a:pt x="1417304" y="5870360"/>
                  <a:pt x="1486683" y="5878855"/>
                  <a:pt x="1573051" y="5878855"/>
                </a:cubicBezTo>
                <a:cubicBezTo>
                  <a:pt x="1587210" y="5878855"/>
                  <a:pt x="1599954" y="5878855"/>
                  <a:pt x="1612696" y="5878855"/>
                </a:cubicBezTo>
                <a:cubicBezTo>
                  <a:pt x="1621192" y="6033187"/>
                  <a:pt x="1631104" y="6188934"/>
                  <a:pt x="1639599" y="6343267"/>
                </a:cubicBezTo>
                <a:cubicBezTo>
                  <a:pt x="1628272" y="6343267"/>
                  <a:pt x="1614113" y="6343267"/>
                  <a:pt x="1601369" y="6343267"/>
                </a:cubicBezTo>
                <a:cubicBezTo>
                  <a:pt x="1515001" y="6344684"/>
                  <a:pt x="1445621" y="6353177"/>
                  <a:pt x="1445621" y="6364506"/>
                </a:cubicBezTo>
                <a:cubicBezTo>
                  <a:pt x="1445621" y="6375832"/>
                  <a:pt x="1515001" y="6384327"/>
                  <a:pt x="1601369" y="6384327"/>
                </a:cubicBezTo>
                <a:cubicBezTo>
                  <a:pt x="1615528" y="6384327"/>
                  <a:pt x="1629687" y="6384327"/>
                  <a:pt x="1641014" y="6381495"/>
                </a:cubicBezTo>
                <a:cubicBezTo>
                  <a:pt x="1648094" y="6510342"/>
                  <a:pt x="1656590" y="6637772"/>
                  <a:pt x="1663668" y="6766617"/>
                </a:cubicBezTo>
                <a:cubicBezTo>
                  <a:pt x="1564556" y="6780776"/>
                  <a:pt x="1466861" y="6796352"/>
                  <a:pt x="1369163" y="6810510"/>
                </a:cubicBezTo>
                <a:cubicBezTo>
                  <a:pt x="1328103" y="6593879"/>
                  <a:pt x="1287042" y="6373001"/>
                  <a:pt x="1296954" y="6153538"/>
                </a:cubicBezTo>
                <a:cubicBezTo>
                  <a:pt x="1316776" y="6150706"/>
                  <a:pt x="1330935" y="6146458"/>
                  <a:pt x="1330935" y="6140794"/>
                </a:cubicBezTo>
                <a:cubicBezTo>
                  <a:pt x="1330935" y="6135131"/>
                  <a:pt x="1318191" y="6130884"/>
                  <a:pt x="1298369" y="6128052"/>
                </a:cubicBezTo>
                <a:cubicBezTo>
                  <a:pt x="1298369" y="6119556"/>
                  <a:pt x="1298369" y="6111061"/>
                  <a:pt x="1299786" y="6102566"/>
                </a:cubicBezTo>
                <a:cubicBezTo>
                  <a:pt x="1342262" y="6101149"/>
                  <a:pt x="1374827" y="6092654"/>
                  <a:pt x="1374827" y="6082743"/>
                </a:cubicBezTo>
                <a:cubicBezTo>
                  <a:pt x="1374827" y="6072831"/>
                  <a:pt x="1343677" y="6064336"/>
                  <a:pt x="1302617" y="6062921"/>
                </a:cubicBezTo>
                <a:cubicBezTo>
                  <a:pt x="1315360" y="5946818"/>
                  <a:pt x="1345094" y="5832130"/>
                  <a:pt x="1356421" y="5714612"/>
                </a:cubicBezTo>
                <a:cubicBezTo>
                  <a:pt x="1369163" y="5577270"/>
                  <a:pt x="1355005" y="5437098"/>
                  <a:pt x="1338014" y="5299756"/>
                </a:cubicBezTo>
                <a:cubicBezTo>
                  <a:pt x="1333767" y="5262943"/>
                  <a:pt x="1329519" y="5226130"/>
                  <a:pt x="1323855" y="5189317"/>
                </a:cubicBezTo>
                <a:cubicBezTo>
                  <a:pt x="1332350" y="5190733"/>
                  <a:pt x="1342262" y="5190733"/>
                  <a:pt x="1350758" y="5190733"/>
                </a:cubicBezTo>
                <a:cubicBezTo>
                  <a:pt x="1400313" y="5190733"/>
                  <a:pt x="1441375" y="5182238"/>
                  <a:pt x="1441375" y="5170911"/>
                </a:cubicBezTo>
                <a:cubicBezTo>
                  <a:pt x="1441375" y="5159584"/>
                  <a:pt x="1400313" y="5151088"/>
                  <a:pt x="1350758" y="5151088"/>
                </a:cubicBezTo>
                <a:cubicBezTo>
                  <a:pt x="1339431" y="5151088"/>
                  <a:pt x="1329519" y="5151088"/>
                  <a:pt x="1319608" y="5152503"/>
                </a:cubicBezTo>
                <a:cubicBezTo>
                  <a:pt x="1274300" y="4826849"/>
                  <a:pt x="1214832" y="4504026"/>
                  <a:pt x="1156780" y="4181203"/>
                </a:cubicBezTo>
                <a:cubicBezTo>
                  <a:pt x="1170939" y="4182620"/>
                  <a:pt x="1189346" y="4184035"/>
                  <a:pt x="1207752" y="4184035"/>
                </a:cubicBezTo>
                <a:cubicBezTo>
                  <a:pt x="1257309" y="4184035"/>
                  <a:pt x="1298369" y="4175540"/>
                  <a:pt x="1298369" y="4164213"/>
                </a:cubicBezTo>
                <a:cubicBezTo>
                  <a:pt x="1298369" y="4152886"/>
                  <a:pt x="1257309" y="4144390"/>
                  <a:pt x="1207752" y="4144390"/>
                </a:cubicBezTo>
                <a:cubicBezTo>
                  <a:pt x="1186515" y="4144390"/>
                  <a:pt x="1166692" y="4145807"/>
                  <a:pt x="1151117" y="4148639"/>
                </a:cubicBezTo>
                <a:cubicBezTo>
                  <a:pt x="1115720" y="3944750"/>
                  <a:pt x="1080322" y="3740862"/>
                  <a:pt x="1049173" y="3536974"/>
                </a:cubicBezTo>
                <a:cubicBezTo>
                  <a:pt x="944397" y="3443526"/>
                  <a:pt x="816967" y="3369899"/>
                  <a:pt x="698032" y="3287778"/>
                </a:cubicBezTo>
                <a:cubicBezTo>
                  <a:pt x="698032" y="3287778"/>
                  <a:pt x="698032" y="3289193"/>
                  <a:pt x="698032" y="3289193"/>
                </a:cubicBezTo>
                <a:cubicBezTo>
                  <a:pt x="696617" y="3289193"/>
                  <a:pt x="696617" y="3287778"/>
                  <a:pt x="696617" y="3287778"/>
                </a:cubicBezTo>
                <a:cubicBezTo>
                  <a:pt x="681041" y="3276451"/>
                  <a:pt x="664051" y="3265124"/>
                  <a:pt x="648477" y="3253797"/>
                </a:cubicBezTo>
                <a:cubicBezTo>
                  <a:pt x="529542" y="3167427"/>
                  <a:pt x="423350" y="3065483"/>
                  <a:pt x="317159" y="2963538"/>
                </a:cubicBezTo>
                <a:cubicBezTo>
                  <a:pt x="178402" y="2830445"/>
                  <a:pt x="33981" y="2684609"/>
                  <a:pt x="0" y="2496295"/>
                </a:cubicBezTo>
                <a:cubicBezTo>
                  <a:pt x="80704" y="2646379"/>
                  <a:pt x="191144" y="2782305"/>
                  <a:pt x="324237" y="2889912"/>
                </a:cubicBezTo>
                <a:cubicBezTo>
                  <a:pt x="382290" y="2936637"/>
                  <a:pt x="444589" y="2979114"/>
                  <a:pt x="499808" y="3030086"/>
                </a:cubicBezTo>
                <a:cubicBezTo>
                  <a:pt x="529542" y="3056987"/>
                  <a:pt x="556443" y="3086722"/>
                  <a:pt x="583346" y="3116455"/>
                </a:cubicBezTo>
                <a:cubicBezTo>
                  <a:pt x="590425" y="3086722"/>
                  <a:pt x="615911" y="3061236"/>
                  <a:pt x="634318" y="3034333"/>
                </a:cubicBezTo>
                <a:cubicBezTo>
                  <a:pt x="700864" y="2938052"/>
                  <a:pt x="682458" y="2810622"/>
                  <a:pt x="669714" y="2694520"/>
                </a:cubicBezTo>
                <a:cubicBezTo>
                  <a:pt x="715023" y="2779473"/>
                  <a:pt x="724935" y="2882834"/>
                  <a:pt x="698032" y="2976282"/>
                </a:cubicBezTo>
                <a:cubicBezTo>
                  <a:pt x="685290" y="3023006"/>
                  <a:pt x="661219" y="3066899"/>
                  <a:pt x="654140" y="3115040"/>
                </a:cubicBezTo>
                <a:cubicBezTo>
                  <a:pt x="649892" y="3141941"/>
                  <a:pt x="651309" y="3168843"/>
                  <a:pt x="656972" y="3195744"/>
                </a:cubicBezTo>
                <a:cubicBezTo>
                  <a:pt x="693785" y="3232557"/>
                  <a:pt x="730598" y="3267956"/>
                  <a:pt x="774490" y="3294857"/>
                </a:cubicBezTo>
                <a:cubicBezTo>
                  <a:pt x="850948" y="3342997"/>
                  <a:pt x="941565" y="3365651"/>
                  <a:pt x="1027935" y="3393969"/>
                </a:cubicBezTo>
                <a:cubicBezTo>
                  <a:pt x="1013776" y="3290610"/>
                  <a:pt x="1002449" y="3187249"/>
                  <a:pt x="991122" y="3083890"/>
                </a:cubicBezTo>
                <a:cubicBezTo>
                  <a:pt x="1013776" y="3085305"/>
                  <a:pt x="1040677" y="3086722"/>
                  <a:pt x="1070412" y="3086722"/>
                </a:cubicBezTo>
                <a:cubicBezTo>
                  <a:pt x="1156780" y="3086722"/>
                  <a:pt x="1226159" y="3078226"/>
                  <a:pt x="1226159" y="3066899"/>
                </a:cubicBezTo>
                <a:cubicBezTo>
                  <a:pt x="1226159" y="3055572"/>
                  <a:pt x="1156780" y="3047077"/>
                  <a:pt x="1070412" y="3047077"/>
                </a:cubicBezTo>
                <a:cubicBezTo>
                  <a:pt x="1040677" y="3047077"/>
                  <a:pt x="1012359" y="3048492"/>
                  <a:pt x="988290" y="3049909"/>
                </a:cubicBezTo>
                <a:cubicBezTo>
                  <a:pt x="982627" y="2981946"/>
                  <a:pt x="975546" y="2912566"/>
                  <a:pt x="971299" y="2844604"/>
                </a:cubicBezTo>
                <a:cubicBezTo>
                  <a:pt x="955724" y="2619478"/>
                  <a:pt x="951477" y="2392936"/>
                  <a:pt x="954309" y="2167809"/>
                </a:cubicBezTo>
                <a:cubicBezTo>
                  <a:pt x="957141" y="2167809"/>
                  <a:pt x="958556" y="2167809"/>
                  <a:pt x="959972" y="2167809"/>
                </a:cubicBezTo>
                <a:cubicBezTo>
                  <a:pt x="998201" y="2167809"/>
                  <a:pt x="1027935" y="2162145"/>
                  <a:pt x="1027935" y="2153650"/>
                </a:cubicBezTo>
                <a:cubicBezTo>
                  <a:pt x="1027935" y="2146571"/>
                  <a:pt x="996785" y="2139491"/>
                  <a:pt x="959972" y="2139491"/>
                </a:cubicBezTo>
                <a:cubicBezTo>
                  <a:pt x="958556" y="2139491"/>
                  <a:pt x="957141" y="2139491"/>
                  <a:pt x="955724" y="2139491"/>
                </a:cubicBezTo>
                <a:cubicBezTo>
                  <a:pt x="955724" y="2132412"/>
                  <a:pt x="955724" y="2123917"/>
                  <a:pt x="955724" y="2115422"/>
                </a:cubicBezTo>
                <a:cubicBezTo>
                  <a:pt x="964219" y="2116837"/>
                  <a:pt x="972715" y="2116837"/>
                  <a:pt x="982627" y="2116837"/>
                </a:cubicBezTo>
                <a:cubicBezTo>
                  <a:pt x="1032182" y="2116837"/>
                  <a:pt x="1073243" y="2108341"/>
                  <a:pt x="1073243" y="2097014"/>
                </a:cubicBezTo>
                <a:cubicBezTo>
                  <a:pt x="1073243" y="2085687"/>
                  <a:pt x="1032182" y="2077192"/>
                  <a:pt x="982627" y="2077192"/>
                </a:cubicBezTo>
                <a:cubicBezTo>
                  <a:pt x="972715" y="2077192"/>
                  <a:pt x="964219" y="2078608"/>
                  <a:pt x="955724" y="2078608"/>
                </a:cubicBezTo>
                <a:cubicBezTo>
                  <a:pt x="959972" y="1792599"/>
                  <a:pt x="975546" y="1505172"/>
                  <a:pt x="989705" y="1219163"/>
                </a:cubicBezTo>
                <a:cubicBezTo>
                  <a:pt x="991122" y="1213499"/>
                  <a:pt x="991122" y="1206421"/>
                  <a:pt x="991122" y="1200757"/>
                </a:cubicBezTo>
                <a:cubicBezTo>
                  <a:pt x="1006696" y="1203589"/>
                  <a:pt x="1026518" y="1205004"/>
                  <a:pt x="1047757" y="1205004"/>
                </a:cubicBezTo>
                <a:cubicBezTo>
                  <a:pt x="1097313" y="1205004"/>
                  <a:pt x="1138374" y="1196509"/>
                  <a:pt x="1138374" y="1185182"/>
                </a:cubicBezTo>
                <a:cubicBezTo>
                  <a:pt x="1138374" y="1173855"/>
                  <a:pt x="1097313" y="1165359"/>
                  <a:pt x="1047757" y="1165359"/>
                </a:cubicBezTo>
                <a:cubicBezTo>
                  <a:pt x="1026518" y="1165359"/>
                  <a:pt x="1008113" y="1166776"/>
                  <a:pt x="992537" y="1169608"/>
                </a:cubicBezTo>
                <a:cubicBezTo>
                  <a:pt x="1013776" y="780237"/>
                  <a:pt x="1033599" y="389452"/>
                  <a:pt x="1053421" y="83"/>
                </a:cubicBez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 w="143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xmlns="" id="{BA7B985E-9F6F-FE44-BD96-FFF4969F3F6E}"/>
              </a:ext>
            </a:extLst>
          </p:cNvPr>
          <p:cNvSpPr>
            <a:spLocks noEditPoints="1"/>
          </p:cNvSpPr>
          <p:nvPr/>
        </p:nvSpPr>
        <p:spPr bwMode="auto">
          <a:xfrm>
            <a:off x="0" y="6189070"/>
            <a:ext cx="6134924" cy="66893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C9363275-FAFD-BE44-9C3C-686C31471B83}"/>
              </a:ext>
            </a:extLst>
          </p:cNvPr>
          <p:cNvSpPr>
            <a:spLocks noEditPoints="1"/>
          </p:cNvSpPr>
          <p:nvPr/>
        </p:nvSpPr>
        <p:spPr bwMode="auto">
          <a:xfrm>
            <a:off x="6134924" y="6189070"/>
            <a:ext cx="6134924" cy="66893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grpSp>
        <p:nvGrpSpPr>
          <p:cNvPr id="10" name="Group 286">
            <a:extLst>
              <a:ext uri="{FF2B5EF4-FFF2-40B4-BE49-F238E27FC236}">
                <a16:creationId xmlns:a16="http://schemas.microsoft.com/office/drawing/2014/main" xmlns="" id="{BDCD7614-BF5A-1B4F-820C-2BC50A337FA0}"/>
              </a:ext>
            </a:extLst>
          </p:cNvPr>
          <p:cNvGrpSpPr/>
          <p:nvPr/>
        </p:nvGrpSpPr>
        <p:grpSpPr>
          <a:xfrm rot="20389917">
            <a:off x="7562939" y="384794"/>
            <a:ext cx="889276" cy="673884"/>
            <a:chOff x="4402904" y="822061"/>
            <a:chExt cx="3952766" cy="2841256"/>
          </a:xfrm>
        </p:grpSpPr>
        <p:grpSp>
          <p:nvGrpSpPr>
            <p:cNvPr id="11" name="Group 277">
              <a:extLst>
                <a:ext uri="{FF2B5EF4-FFF2-40B4-BE49-F238E27FC236}">
                  <a16:creationId xmlns:a16="http://schemas.microsoft.com/office/drawing/2014/main" xmlns="" id="{B837642A-142E-8240-802E-78102474939B}"/>
                </a:ext>
              </a:extLst>
            </p:cNvPr>
            <p:cNvGrpSpPr/>
            <p:nvPr/>
          </p:nvGrpSpPr>
          <p:grpSpPr>
            <a:xfrm>
              <a:off x="4960005" y="1133489"/>
              <a:ext cx="2218401" cy="2218401"/>
              <a:chOff x="4547049" y="1897856"/>
              <a:chExt cx="3071634" cy="3071634"/>
            </a:xfrm>
            <a:effectLst/>
          </p:grpSpPr>
          <p:sp>
            <p:nvSpPr>
              <p:cNvPr id="18" name="Freeform: Shape 278">
                <a:extLst>
                  <a:ext uri="{FF2B5EF4-FFF2-40B4-BE49-F238E27FC236}">
                    <a16:creationId xmlns:a16="http://schemas.microsoft.com/office/drawing/2014/main" xmlns="" id="{5857F46C-9903-2C4B-A32E-FA28C4BB8C0A}"/>
                  </a:ext>
                </a:extLst>
              </p:cNvPr>
              <p:cNvSpPr/>
              <p:nvPr/>
            </p:nvSpPr>
            <p:spPr>
              <a:xfrm>
                <a:off x="4547049" y="1897856"/>
                <a:ext cx="3071634" cy="307163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279">
                <a:extLst>
                  <a:ext uri="{FF2B5EF4-FFF2-40B4-BE49-F238E27FC236}">
                    <a16:creationId xmlns:a16="http://schemas.microsoft.com/office/drawing/2014/main" xmlns="" id="{730C716F-974C-D74E-84A1-765231298887}"/>
                  </a:ext>
                </a:extLst>
              </p:cNvPr>
              <p:cNvSpPr/>
              <p:nvPr/>
            </p:nvSpPr>
            <p:spPr>
              <a:xfrm>
                <a:off x="4574848" y="1907000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2" name="Freeform: Shape 280">
              <a:extLst>
                <a:ext uri="{FF2B5EF4-FFF2-40B4-BE49-F238E27FC236}">
                  <a16:creationId xmlns:a16="http://schemas.microsoft.com/office/drawing/2014/main" xmlns="" id="{1BA64159-31D3-7445-9642-1F9E30378107}"/>
                </a:ext>
              </a:extLst>
            </p:cNvPr>
            <p:cNvSpPr/>
            <p:nvPr/>
          </p:nvSpPr>
          <p:spPr>
            <a:xfrm rot="20965310">
              <a:off x="4402904" y="1941168"/>
              <a:ext cx="489707" cy="585571"/>
            </a:xfrm>
            <a:custGeom>
              <a:avLst/>
              <a:gdLst>
                <a:gd name="connsiteX0" fmla="*/ 474202 w 565444"/>
                <a:gd name="connsiteY0" fmla="*/ 370360 h 676134"/>
                <a:gd name="connsiteX1" fmla="*/ 91243 w 565444"/>
                <a:gd name="connsiteY1" fmla="*/ 370359 h 676134"/>
                <a:gd name="connsiteX2" fmla="*/ 78616 w 565444"/>
                <a:gd name="connsiteY2" fmla="*/ 382986 h 676134"/>
                <a:gd name="connsiteX3" fmla="*/ 78615 w 565444"/>
                <a:gd name="connsiteY3" fmla="*/ 382987 h 676134"/>
                <a:gd name="connsiteX4" fmla="*/ 91242 w 565444"/>
                <a:gd name="connsiteY4" fmla="*/ 395613 h 676134"/>
                <a:gd name="connsiteX5" fmla="*/ 474202 w 565444"/>
                <a:gd name="connsiteY5" fmla="*/ 395613 h 676134"/>
                <a:gd name="connsiteX6" fmla="*/ 483131 w 565444"/>
                <a:gd name="connsiteY6" fmla="*/ 391915 h 676134"/>
                <a:gd name="connsiteX7" fmla="*/ 486829 w 565444"/>
                <a:gd name="connsiteY7" fmla="*/ 382986 h 676134"/>
                <a:gd name="connsiteX8" fmla="*/ 486829 w 565444"/>
                <a:gd name="connsiteY8" fmla="*/ 382987 h 676134"/>
                <a:gd name="connsiteX9" fmla="*/ 486829 w 565444"/>
                <a:gd name="connsiteY9" fmla="*/ 382986 h 676134"/>
                <a:gd name="connsiteX10" fmla="*/ 486829 w 565444"/>
                <a:gd name="connsiteY10" fmla="*/ 382986 h 676134"/>
                <a:gd name="connsiteX11" fmla="*/ 483131 w 565444"/>
                <a:gd name="connsiteY11" fmla="*/ 374059 h 676134"/>
                <a:gd name="connsiteX12" fmla="*/ 474202 w 565444"/>
                <a:gd name="connsiteY12" fmla="*/ 370360 h 676134"/>
                <a:gd name="connsiteX13" fmla="*/ 474201 w 565444"/>
                <a:gd name="connsiteY13" fmla="*/ 316925 h 676134"/>
                <a:gd name="connsiteX14" fmla="*/ 91242 w 565444"/>
                <a:gd name="connsiteY14" fmla="*/ 316924 h 676134"/>
                <a:gd name="connsiteX15" fmla="*/ 78615 w 565444"/>
                <a:gd name="connsiteY15" fmla="*/ 329551 h 676134"/>
                <a:gd name="connsiteX16" fmla="*/ 78614 w 565444"/>
                <a:gd name="connsiteY16" fmla="*/ 329551 h 676134"/>
                <a:gd name="connsiteX17" fmla="*/ 91241 w 565444"/>
                <a:gd name="connsiteY17" fmla="*/ 342178 h 676134"/>
                <a:gd name="connsiteX18" fmla="*/ 474201 w 565444"/>
                <a:gd name="connsiteY18" fmla="*/ 342178 h 676134"/>
                <a:gd name="connsiteX19" fmla="*/ 483130 w 565444"/>
                <a:gd name="connsiteY19" fmla="*/ 338480 h 676134"/>
                <a:gd name="connsiteX20" fmla="*/ 486828 w 565444"/>
                <a:gd name="connsiteY20" fmla="*/ 329551 h 676134"/>
                <a:gd name="connsiteX21" fmla="*/ 486828 w 565444"/>
                <a:gd name="connsiteY21" fmla="*/ 329552 h 676134"/>
                <a:gd name="connsiteX22" fmla="*/ 486828 w 565444"/>
                <a:gd name="connsiteY22" fmla="*/ 329551 h 676134"/>
                <a:gd name="connsiteX23" fmla="*/ 486828 w 565444"/>
                <a:gd name="connsiteY23" fmla="*/ 329551 h 676134"/>
                <a:gd name="connsiteX24" fmla="*/ 483130 w 565444"/>
                <a:gd name="connsiteY24" fmla="*/ 320623 h 676134"/>
                <a:gd name="connsiteX25" fmla="*/ 474201 w 565444"/>
                <a:gd name="connsiteY25" fmla="*/ 316925 h 676134"/>
                <a:gd name="connsiteX26" fmla="*/ 474202 w 565444"/>
                <a:gd name="connsiteY26" fmla="*/ 263490 h 676134"/>
                <a:gd name="connsiteX27" fmla="*/ 91243 w 565444"/>
                <a:gd name="connsiteY27" fmla="*/ 263489 h 676134"/>
                <a:gd name="connsiteX28" fmla="*/ 78616 w 565444"/>
                <a:gd name="connsiteY28" fmla="*/ 276116 h 676134"/>
                <a:gd name="connsiteX29" fmla="*/ 78615 w 565444"/>
                <a:gd name="connsiteY29" fmla="*/ 276116 h 676134"/>
                <a:gd name="connsiteX30" fmla="*/ 91242 w 565444"/>
                <a:gd name="connsiteY30" fmla="*/ 288743 h 676134"/>
                <a:gd name="connsiteX31" fmla="*/ 474202 w 565444"/>
                <a:gd name="connsiteY31" fmla="*/ 288743 h 676134"/>
                <a:gd name="connsiteX32" fmla="*/ 483130 w 565444"/>
                <a:gd name="connsiteY32" fmla="*/ 285045 h 676134"/>
                <a:gd name="connsiteX33" fmla="*/ 486828 w 565444"/>
                <a:gd name="connsiteY33" fmla="*/ 276116 h 676134"/>
                <a:gd name="connsiteX34" fmla="*/ 486829 w 565444"/>
                <a:gd name="connsiteY34" fmla="*/ 276117 h 676134"/>
                <a:gd name="connsiteX35" fmla="*/ 486828 w 565444"/>
                <a:gd name="connsiteY35" fmla="*/ 276116 h 676134"/>
                <a:gd name="connsiteX36" fmla="*/ 486828 w 565444"/>
                <a:gd name="connsiteY36" fmla="*/ 276116 h 676134"/>
                <a:gd name="connsiteX37" fmla="*/ 483131 w 565444"/>
                <a:gd name="connsiteY37" fmla="*/ 267188 h 676134"/>
                <a:gd name="connsiteX38" fmla="*/ 474202 w 565444"/>
                <a:gd name="connsiteY38" fmla="*/ 263490 h 676134"/>
                <a:gd name="connsiteX39" fmla="*/ 546230 w 565444"/>
                <a:gd name="connsiteY39" fmla="*/ 175473 h 676134"/>
                <a:gd name="connsiteX40" fmla="*/ 565444 w 565444"/>
                <a:gd name="connsiteY40" fmla="*/ 194687 h 676134"/>
                <a:gd name="connsiteX41" fmla="*/ 546230 w 565444"/>
                <a:gd name="connsiteY41" fmla="*/ 213901 h 676134"/>
                <a:gd name="connsiteX42" fmla="*/ 525276 w 565444"/>
                <a:gd name="connsiteY42" fmla="*/ 213901 h 676134"/>
                <a:gd name="connsiteX43" fmla="*/ 508899 w 565444"/>
                <a:gd name="connsiteY43" fmla="*/ 524388 h 676134"/>
                <a:gd name="connsiteX44" fmla="*/ 378243 w 565444"/>
                <a:gd name="connsiteY44" fmla="*/ 676134 h 676134"/>
                <a:gd name="connsiteX45" fmla="*/ 184455 w 565444"/>
                <a:gd name="connsiteY45" fmla="*/ 676134 h 676134"/>
                <a:gd name="connsiteX46" fmla="*/ 53798 w 565444"/>
                <a:gd name="connsiteY46" fmla="*/ 524388 h 676134"/>
                <a:gd name="connsiteX47" fmla="*/ 37422 w 565444"/>
                <a:gd name="connsiteY47" fmla="*/ 213901 h 676134"/>
                <a:gd name="connsiteX48" fmla="*/ 19214 w 565444"/>
                <a:gd name="connsiteY48" fmla="*/ 213901 h 676134"/>
                <a:gd name="connsiteX49" fmla="*/ 0 w 565444"/>
                <a:gd name="connsiteY49" fmla="*/ 194687 h 676134"/>
                <a:gd name="connsiteX50" fmla="*/ 19214 w 565444"/>
                <a:gd name="connsiteY50" fmla="*/ 175473 h 676134"/>
                <a:gd name="connsiteX51" fmla="*/ 145503 w 565444"/>
                <a:gd name="connsiteY51" fmla="*/ 0 h 676134"/>
                <a:gd name="connsiteX52" fmla="*/ 182559 w 565444"/>
                <a:gd name="connsiteY52" fmla="*/ 37056 h 676134"/>
                <a:gd name="connsiteX53" fmla="*/ 182559 w 565444"/>
                <a:gd name="connsiteY53" fmla="*/ 175472 h 676134"/>
                <a:gd name="connsiteX54" fmla="*/ 108447 w 565444"/>
                <a:gd name="connsiteY54" fmla="*/ 175472 h 676134"/>
                <a:gd name="connsiteX55" fmla="*/ 108447 w 565444"/>
                <a:gd name="connsiteY55" fmla="*/ 37056 h 676134"/>
                <a:gd name="connsiteX56" fmla="*/ 145503 w 565444"/>
                <a:gd name="connsiteY56" fmla="*/ 0 h 676134"/>
                <a:gd name="connsiteX57" fmla="*/ 419941 w 565444"/>
                <a:gd name="connsiteY57" fmla="*/ 0 h 676134"/>
                <a:gd name="connsiteX58" fmla="*/ 456997 w 565444"/>
                <a:gd name="connsiteY58" fmla="*/ 37056 h 676134"/>
                <a:gd name="connsiteX59" fmla="*/ 456997 w 565444"/>
                <a:gd name="connsiteY59" fmla="*/ 175472 h 676134"/>
                <a:gd name="connsiteX60" fmla="*/ 382885 w 565444"/>
                <a:gd name="connsiteY60" fmla="*/ 175472 h 676134"/>
                <a:gd name="connsiteX61" fmla="*/ 382885 w 565444"/>
                <a:gd name="connsiteY61" fmla="*/ 37056 h 676134"/>
                <a:gd name="connsiteX62" fmla="*/ 419941 w 565444"/>
                <a:gd name="connsiteY62" fmla="*/ 0 h 67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65444" h="676134">
                  <a:moveTo>
                    <a:pt x="474202" y="370360"/>
                  </a:moveTo>
                  <a:lnTo>
                    <a:pt x="91243" y="370359"/>
                  </a:lnTo>
                  <a:cubicBezTo>
                    <a:pt x="84269" y="370359"/>
                    <a:pt x="78616" y="376012"/>
                    <a:pt x="78616" y="382986"/>
                  </a:cubicBezTo>
                  <a:lnTo>
                    <a:pt x="78615" y="382987"/>
                  </a:lnTo>
                  <a:cubicBezTo>
                    <a:pt x="78615" y="389961"/>
                    <a:pt x="84268" y="395613"/>
                    <a:pt x="91242" y="395613"/>
                  </a:cubicBezTo>
                  <a:lnTo>
                    <a:pt x="474202" y="395613"/>
                  </a:lnTo>
                  <a:cubicBezTo>
                    <a:pt x="477689" y="395614"/>
                    <a:pt x="480846" y="394200"/>
                    <a:pt x="483131" y="391915"/>
                  </a:cubicBezTo>
                  <a:lnTo>
                    <a:pt x="486829" y="382986"/>
                  </a:lnTo>
                  <a:lnTo>
                    <a:pt x="486829" y="382987"/>
                  </a:lnTo>
                  <a:lnTo>
                    <a:pt x="486829" y="382986"/>
                  </a:lnTo>
                  <a:lnTo>
                    <a:pt x="486829" y="382986"/>
                  </a:lnTo>
                  <a:lnTo>
                    <a:pt x="483131" y="374059"/>
                  </a:lnTo>
                  <a:cubicBezTo>
                    <a:pt x="480846" y="371774"/>
                    <a:pt x="477689" y="370360"/>
                    <a:pt x="474202" y="370360"/>
                  </a:cubicBezTo>
                  <a:close/>
                  <a:moveTo>
                    <a:pt x="474201" y="316925"/>
                  </a:moveTo>
                  <a:lnTo>
                    <a:pt x="91242" y="316924"/>
                  </a:lnTo>
                  <a:cubicBezTo>
                    <a:pt x="84268" y="316924"/>
                    <a:pt x="78615" y="322577"/>
                    <a:pt x="78615" y="329551"/>
                  </a:cubicBezTo>
                  <a:lnTo>
                    <a:pt x="78614" y="329551"/>
                  </a:lnTo>
                  <a:cubicBezTo>
                    <a:pt x="78614" y="336525"/>
                    <a:pt x="84267" y="342178"/>
                    <a:pt x="91241" y="342178"/>
                  </a:cubicBezTo>
                  <a:lnTo>
                    <a:pt x="474201" y="342178"/>
                  </a:lnTo>
                  <a:cubicBezTo>
                    <a:pt x="477688" y="342178"/>
                    <a:pt x="480845" y="340765"/>
                    <a:pt x="483130" y="338480"/>
                  </a:cubicBezTo>
                  <a:lnTo>
                    <a:pt x="486828" y="329551"/>
                  </a:lnTo>
                  <a:lnTo>
                    <a:pt x="486828" y="329552"/>
                  </a:lnTo>
                  <a:lnTo>
                    <a:pt x="486828" y="329551"/>
                  </a:lnTo>
                  <a:lnTo>
                    <a:pt x="486828" y="329551"/>
                  </a:lnTo>
                  <a:lnTo>
                    <a:pt x="483130" y="320623"/>
                  </a:lnTo>
                  <a:cubicBezTo>
                    <a:pt x="480845" y="318338"/>
                    <a:pt x="477688" y="316925"/>
                    <a:pt x="474201" y="316925"/>
                  </a:cubicBezTo>
                  <a:close/>
                  <a:moveTo>
                    <a:pt x="474202" y="263490"/>
                  </a:moveTo>
                  <a:lnTo>
                    <a:pt x="91243" y="263489"/>
                  </a:lnTo>
                  <a:cubicBezTo>
                    <a:pt x="84269" y="263489"/>
                    <a:pt x="78616" y="269142"/>
                    <a:pt x="78616" y="276116"/>
                  </a:cubicBezTo>
                  <a:lnTo>
                    <a:pt x="78615" y="276116"/>
                  </a:lnTo>
                  <a:cubicBezTo>
                    <a:pt x="78615" y="283090"/>
                    <a:pt x="84268" y="288743"/>
                    <a:pt x="91242" y="288743"/>
                  </a:cubicBezTo>
                  <a:lnTo>
                    <a:pt x="474202" y="288743"/>
                  </a:lnTo>
                  <a:cubicBezTo>
                    <a:pt x="477689" y="288743"/>
                    <a:pt x="480846" y="287330"/>
                    <a:pt x="483130" y="285045"/>
                  </a:cubicBezTo>
                  <a:lnTo>
                    <a:pt x="486828" y="276116"/>
                  </a:lnTo>
                  <a:lnTo>
                    <a:pt x="486829" y="276117"/>
                  </a:lnTo>
                  <a:lnTo>
                    <a:pt x="486828" y="276116"/>
                  </a:lnTo>
                  <a:lnTo>
                    <a:pt x="486828" y="276116"/>
                  </a:lnTo>
                  <a:lnTo>
                    <a:pt x="483131" y="267188"/>
                  </a:lnTo>
                  <a:cubicBezTo>
                    <a:pt x="480845" y="264903"/>
                    <a:pt x="477689" y="263490"/>
                    <a:pt x="474202" y="263490"/>
                  </a:cubicBezTo>
                  <a:close/>
                  <a:moveTo>
                    <a:pt x="546230" y="175473"/>
                  </a:moveTo>
                  <a:cubicBezTo>
                    <a:pt x="556842" y="175473"/>
                    <a:pt x="565444" y="184075"/>
                    <a:pt x="565444" y="194687"/>
                  </a:cubicBezTo>
                  <a:cubicBezTo>
                    <a:pt x="565444" y="205299"/>
                    <a:pt x="556842" y="213901"/>
                    <a:pt x="546230" y="213901"/>
                  </a:cubicBezTo>
                  <a:lnTo>
                    <a:pt x="525276" y="213901"/>
                  </a:lnTo>
                  <a:lnTo>
                    <a:pt x="508899" y="524388"/>
                  </a:lnTo>
                  <a:cubicBezTo>
                    <a:pt x="504507" y="609787"/>
                    <a:pt x="447140" y="676134"/>
                    <a:pt x="378243" y="676134"/>
                  </a:cubicBezTo>
                  <a:lnTo>
                    <a:pt x="184455" y="676134"/>
                  </a:lnTo>
                  <a:cubicBezTo>
                    <a:pt x="115558" y="676134"/>
                    <a:pt x="58190" y="609787"/>
                    <a:pt x="53798" y="524388"/>
                  </a:cubicBezTo>
                  <a:lnTo>
                    <a:pt x="37422" y="213901"/>
                  </a:lnTo>
                  <a:lnTo>
                    <a:pt x="19214" y="213901"/>
                  </a:lnTo>
                  <a:cubicBezTo>
                    <a:pt x="8602" y="213901"/>
                    <a:pt x="0" y="205299"/>
                    <a:pt x="0" y="194687"/>
                  </a:cubicBezTo>
                  <a:cubicBezTo>
                    <a:pt x="0" y="184075"/>
                    <a:pt x="8602" y="175473"/>
                    <a:pt x="19214" y="175473"/>
                  </a:cubicBezTo>
                  <a:close/>
                  <a:moveTo>
                    <a:pt x="145503" y="0"/>
                  </a:moveTo>
                  <a:cubicBezTo>
                    <a:pt x="165968" y="0"/>
                    <a:pt x="182559" y="16591"/>
                    <a:pt x="182559" y="37056"/>
                  </a:cubicBezTo>
                  <a:lnTo>
                    <a:pt x="182559" y="175472"/>
                  </a:lnTo>
                  <a:lnTo>
                    <a:pt x="108447" y="175472"/>
                  </a:lnTo>
                  <a:lnTo>
                    <a:pt x="108447" y="37056"/>
                  </a:lnTo>
                  <a:cubicBezTo>
                    <a:pt x="108447" y="16591"/>
                    <a:pt x="125038" y="0"/>
                    <a:pt x="145503" y="0"/>
                  </a:cubicBezTo>
                  <a:close/>
                  <a:moveTo>
                    <a:pt x="419941" y="0"/>
                  </a:moveTo>
                  <a:cubicBezTo>
                    <a:pt x="440406" y="0"/>
                    <a:pt x="456997" y="16591"/>
                    <a:pt x="456997" y="37056"/>
                  </a:cubicBezTo>
                  <a:lnTo>
                    <a:pt x="456997" y="175472"/>
                  </a:lnTo>
                  <a:lnTo>
                    <a:pt x="382885" y="175472"/>
                  </a:lnTo>
                  <a:lnTo>
                    <a:pt x="382885" y="37056"/>
                  </a:lnTo>
                  <a:cubicBezTo>
                    <a:pt x="382885" y="16591"/>
                    <a:pt x="399476" y="0"/>
                    <a:pt x="419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Block Arc 281">
              <a:extLst>
                <a:ext uri="{FF2B5EF4-FFF2-40B4-BE49-F238E27FC236}">
                  <a16:creationId xmlns:a16="http://schemas.microsoft.com/office/drawing/2014/main" xmlns="" id="{47BC00D4-E541-3540-859B-1EC44FD51D9C}"/>
                </a:ext>
              </a:extLst>
            </p:cNvPr>
            <p:cNvSpPr/>
            <p:nvPr/>
          </p:nvSpPr>
          <p:spPr>
            <a:xfrm>
              <a:off x="4648578" y="822061"/>
              <a:ext cx="2841256" cy="2841256"/>
            </a:xfrm>
            <a:prstGeom prst="blockArc">
              <a:avLst>
                <a:gd name="adj1" fmla="val 794951"/>
                <a:gd name="adj2" fmla="val 10121114"/>
                <a:gd name="adj3" fmla="val 23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aphic 30">
              <a:extLst>
                <a:ext uri="{FF2B5EF4-FFF2-40B4-BE49-F238E27FC236}">
                  <a16:creationId xmlns:a16="http://schemas.microsoft.com/office/drawing/2014/main" xmlns="" id="{8D56D13C-BF45-1A4E-9597-E1110527879E}"/>
                </a:ext>
              </a:extLst>
            </p:cNvPr>
            <p:cNvGrpSpPr/>
            <p:nvPr/>
          </p:nvGrpSpPr>
          <p:grpSpPr>
            <a:xfrm rot="1052635">
              <a:off x="7017236" y="1488581"/>
              <a:ext cx="1338434" cy="1227345"/>
              <a:chOff x="5655092" y="376887"/>
              <a:chExt cx="4490688" cy="4117968"/>
            </a:xfrm>
            <a:solidFill>
              <a:schemeClr val="accent1"/>
            </a:solidFill>
          </p:grpSpPr>
          <p:sp>
            <p:nvSpPr>
              <p:cNvPr id="15" name="Freeform: Shape 283">
                <a:extLst>
                  <a:ext uri="{FF2B5EF4-FFF2-40B4-BE49-F238E27FC236}">
                    <a16:creationId xmlns:a16="http://schemas.microsoft.com/office/drawing/2014/main" xmlns="" id="{5CDD6D65-2530-8641-801D-3CDF569A60BC}"/>
                  </a:ext>
                </a:extLst>
              </p:cNvPr>
              <p:cNvSpPr/>
              <p:nvPr/>
            </p:nvSpPr>
            <p:spPr>
              <a:xfrm>
                <a:off x="5655092" y="385052"/>
                <a:ext cx="4490688" cy="4109803"/>
              </a:xfrm>
              <a:custGeom>
                <a:avLst/>
                <a:gdLst>
                  <a:gd name="connsiteX0" fmla="*/ 568 w 4490127"/>
                  <a:gd name="connsiteY0" fmla="*/ 1465456 h 4087093"/>
                  <a:gd name="connsiteX1" fmla="*/ 10785 w 4490127"/>
                  <a:gd name="connsiteY1" fmla="*/ 1371794 h 4087093"/>
                  <a:gd name="connsiteX2" fmla="*/ 67551 w 4490127"/>
                  <a:gd name="connsiteY2" fmla="*/ 1099321 h 4087093"/>
                  <a:gd name="connsiteX3" fmla="*/ 86283 w 4490127"/>
                  <a:gd name="connsiteY3" fmla="*/ 1090238 h 4087093"/>
                  <a:gd name="connsiteX4" fmla="*/ 379192 w 4490127"/>
                  <a:gd name="connsiteY4" fmla="*/ 1150977 h 4087093"/>
                  <a:gd name="connsiteX5" fmla="*/ 849775 w 4490127"/>
                  <a:gd name="connsiteY5" fmla="*/ 1335464 h 4087093"/>
                  <a:gd name="connsiteX6" fmla="*/ 1353282 w 4490127"/>
                  <a:gd name="connsiteY6" fmla="*/ 1755527 h 4087093"/>
                  <a:gd name="connsiteX7" fmla="*/ 1554799 w 4490127"/>
                  <a:gd name="connsiteY7" fmla="*/ 2227813 h 4087093"/>
                  <a:gd name="connsiteX8" fmla="*/ 1580911 w 4490127"/>
                  <a:gd name="connsiteY8" fmla="*/ 2615519 h 4087093"/>
                  <a:gd name="connsiteX9" fmla="*/ 1601914 w 4490127"/>
                  <a:gd name="connsiteY9" fmla="*/ 2773327 h 4087093"/>
                  <a:gd name="connsiteX10" fmla="*/ 1784698 w 4490127"/>
                  <a:gd name="connsiteY10" fmla="*/ 3363117 h 4087093"/>
                  <a:gd name="connsiteX11" fmla="*/ 1810242 w 4490127"/>
                  <a:gd name="connsiteY11" fmla="*/ 3428397 h 4087093"/>
                  <a:gd name="connsiteX12" fmla="*/ 1811945 w 4490127"/>
                  <a:gd name="connsiteY12" fmla="*/ 3431235 h 4087093"/>
                  <a:gd name="connsiteX13" fmla="*/ 1818757 w 4490127"/>
                  <a:gd name="connsiteY13" fmla="*/ 3422720 h 4087093"/>
                  <a:gd name="connsiteX14" fmla="*/ 2071362 w 4490127"/>
                  <a:gd name="connsiteY14" fmla="*/ 2656390 h 4087093"/>
                  <a:gd name="connsiteX15" fmla="*/ 2135507 w 4490127"/>
                  <a:gd name="connsiteY15" fmla="*/ 2303311 h 4087093"/>
                  <a:gd name="connsiteX16" fmla="*/ 2136642 w 4490127"/>
                  <a:gd name="connsiteY16" fmla="*/ 2275496 h 4087093"/>
                  <a:gd name="connsiteX17" fmla="*/ 2147428 w 4490127"/>
                  <a:gd name="connsiteY17" fmla="*/ 1900846 h 4087093"/>
                  <a:gd name="connsiteX18" fmla="*/ 2365406 w 4490127"/>
                  <a:gd name="connsiteY18" fmla="*/ 1158924 h 4087093"/>
                  <a:gd name="connsiteX19" fmla="*/ 2640149 w 4490127"/>
                  <a:gd name="connsiteY19" fmla="*/ 801304 h 4087093"/>
                  <a:gd name="connsiteX20" fmla="*/ 3362203 w 4490127"/>
                  <a:gd name="connsiteY20" fmla="*/ 297796 h 4087093"/>
                  <a:gd name="connsiteX21" fmla="*/ 4107530 w 4490127"/>
                  <a:gd name="connsiteY21" fmla="*/ 46894 h 4087093"/>
                  <a:gd name="connsiteX22" fmla="*/ 4371488 w 4490127"/>
                  <a:gd name="connsiteY22" fmla="*/ 347 h 4087093"/>
                  <a:gd name="connsiteX23" fmla="*/ 4390220 w 4490127"/>
                  <a:gd name="connsiteY23" fmla="*/ 11700 h 4087093"/>
                  <a:gd name="connsiteX24" fmla="*/ 4473665 w 4490127"/>
                  <a:gd name="connsiteY24" fmla="*/ 409056 h 4087093"/>
                  <a:gd name="connsiteX25" fmla="*/ 4489560 w 4490127"/>
                  <a:gd name="connsiteY25" fmla="*/ 713318 h 4087093"/>
                  <a:gd name="connsiteX26" fmla="*/ 4181324 w 4490127"/>
                  <a:gd name="connsiteY26" fmla="*/ 1554010 h 4087093"/>
                  <a:gd name="connsiteX27" fmla="*/ 3764100 w 4490127"/>
                  <a:gd name="connsiteY27" fmla="*/ 1900846 h 4087093"/>
                  <a:gd name="connsiteX28" fmla="*/ 3106759 w 4490127"/>
                  <a:gd name="connsiteY28" fmla="*/ 2167074 h 4087093"/>
                  <a:gd name="connsiteX29" fmla="*/ 2613470 w 4490127"/>
                  <a:gd name="connsiteY29" fmla="*/ 2263008 h 4087093"/>
                  <a:gd name="connsiteX30" fmla="*/ 2374488 w 4490127"/>
                  <a:gd name="connsiteY30" fmla="*/ 2287416 h 4087093"/>
                  <a:gd name="connsiteX31" fmla="*/ 2356323 w 4490127"/>
                  <a:gd name="connsiteY31" fmla="*/ 2302175 h 4087093"/>
                  <a:gd name="connsiteX32" fmla="*/ 2101448 w 4490127"/>
                  <a:gd name="connsiteY32" fmla="*/ 3137759 h 4087093"/>
                  <a:gd name="connsiteX33" fmla="*/ 1990756 w 4490127"/>
                  <a:gd name="connsiteY33" fmla="*/ 3606072 h 4087093"/>
                  <a:gd name="connsiteX34" fmla="*/ 1953858 w 4490127"/>
                  <a:gd name="connsiteY34" fmla="*/ 3948366 h 4087093"/>
                  <a:gd name="connsiteX35" fmla="*/ 1962941 w 4490127"/>
                  <a:gd name="connsiteY35" fmla="*/ 4014214 h 4087093"/>
                  <a:gd name="connsiteX36" fmla="*/ 1957832 w 4490127"/>
                  <a:gd name="connsiteY36" fmla="*/ 4030676 h 4087093"/>
                  <a:gd name="connsiteX37" fmla="*/ 1783563 w 4490127"/>
                  <a:gd name="connsiteY37" fmla="*/ 4092550 h 4087093"/>
                  <a:gd name="connsiteX38" fmla="*/ 1637676 w 4490127"/>
                  <a:gd name="connsiteY38" fmla="*/ 4016484 h 4087093"/>
                  <a:gd name="connsiteX39" fmla="*/ 1631432 w 4490127"/>
                  <a:gd name="connsiteY39" fmla="*/ 4007970 h 4087093"/>
                  <a:gd name="connsiteX40" fmla="*/ 1621782 w 4490127"/>
                  <a:gd name="connsiteY40" fmla="*/ 3889330 h 4087093"/>
                  <a:gd name="connsiteX41" fmla="*/ 1697279 w 4490127"/>
                  <a:gd name="connsiteY41" fmla="*/ 3717899 h 4087093"/>
                  <a:gd name="connsiteX42" fmla="*/ 1699550 w 4490127"/>
                  <a:gd name="connsiteY42" fmla="*/ 3658864 h 4087093"/>
                  <a:gd name="connsiteX43" fmla="*/ 1634270 w 4490127"/>
                  <a:gd name="connsiteY43" fmla="*/ 3314866 h 4087093"/>
                  <a:gd name="connsiteX44" fmla="*/ 1435024 w 4490127"/>
                  <a:gd name="connsiteY44" fmla="*/ 2643334 h 4087093"/>
                  <a:gd name="connsiteX45" fmla="*/ 1412318 w 4490127"/>
                  <a:gd name="connsiteY45" fmla="*/ 2625169 h 4087093"/>
                  <a:gd name="connsiteX46" fmla="*/ 1103515 w 4490127"/>
                  <a:gd name="connsiteY46" fmla="*/ 2584866 h 4087093"/>
                  <a:gd name="connsiteX47" fmla="*/ 504075 w 4490127"/>
                  <a:gd name="connsiteY47" fmla="*/ 2375970 h 4087093"/>
                  <a:gd name="connsiteX48" fmla="*/ 118072 w 4490127"/>
                  <a:gd name="connsiteY48" fmla="*/ 2005293 h 4087093"/>
                  <a:gd name="connsiteX49" fmla="*/ 6244 w 4490127"/>
                  <a:gd name="connsiteY49" fmla="*/ 1652214 h 4087093"/>
                  <a:gd name="connsiteX50" fmla="*/ 0 w 4490127"/>
                  <a:gd name="connsiteY50" fmla="*/ 1598855 h 4087093"/>
                  <a:gd name="connsiteX51" fmla="*/ 568 w 4490127"/>
                  <a:gd name="connsiteY51" fmla="*/ 1465456 h 4087093"/>
                  <a:gd name="connsiteX0" fmla="*/ 568 w 4490688"/>
                  <a:gd name="connsiteY0" fmla="*/ 1465456 h 4092582"/>
                  <a:gd name="connsiteX1" fmla="*/ 10785 w 4490688"/>
                  <a:gd name="connsiteY1" fmla="*/ 1371794 h 4092582"/>
                  <a:gd name="connsiteX2" fmla="*/ 67551 w 4490688"/>
                  <a:gd name="connsiteY2" fmla="*/ 1099321 h 4092582"/>
                  <a:gd name="connsiteX3" fmla="*/ 86283 w 4490688"/>
                  <a:gd name="connsiteY3" fmla="*/ 1090238 h 4092582"/>
                  <a:gd name="connsiteX4" fmla="*/ 379192 w 4490688"/>
                  <a:gd name="connsiteY4" fmla="*/ 1150977 h 4092582"/>
                  <a:gd name="connsiteX5" fmla="*/ 849775 w 4490688"/>
                  <a:gd name="connsiteY5" fmla="*/ 1335464 h 4092582"/>
                  <a:gd name="connsiteX6" fmla="*/ 1353282 w 4490688"/>
                  <a:gd name="connsiteY6" fmla="*/ 1755527 h 4092582"/>
                  <a:gd name="connsiteX7" fmla="*/ 1554799 w 4490688"/>
                  <a:gd name="connsiteY7" fmla="*/ 2227813 h 4092582"/>
                  <a:gd name="connsiteX8" fmla="*/ 1580911 w 4490688"/>
                  <a:gd name="connsiteY8" fmla="*/ 2615519 h 4092582"/>
                  <a:gd name="connsiteX9" fmla="*/ 1601914 w 4490688"/>
                  <a:gd name="connsiteY9" fmla="*/ 2773327 h 4092582"/>
                  <a:gd name="connsiteX10" fmla="*/ 1784698 w 4490688"/>
                  <a:gd name="connsiteY10" fmla="*/ 3363117 h 4092582"/>
                  <a:gd name="connsiteX11" fmla="*/ 1810242 w 4490688"/>
                  <a:gd name="connsiteY11" fmla="*/ 3428397 h 4092582"/>
                  <a:gd name="connsiteX12" fmla="*/ 1811945 w 4490688"/>
                  <a:gd name="connsiteY12" fmla="*/ 3431235 h 4092582"/>
                  <a:gd name="connsiteX13" fmla="*/ 1818757 w 4490688"/>
                  <a:gd name="connsiteY13" fmla="*/ 3422720 h 4092582"/>
                  <a:gd name="connsiteX14" fmla="*/ 2071362 w 4490688"/>
                  <a:gd name="connsiteY14" fmla="*/ 2656390 h 4092582"/>
                  <a:gd name="connsiteX15" fmla="*/ 2135507 w 4490688"/>
                  <a:gd name="connsiteY15" fmla="*/ 2303311 h 4092582"/>
                  <a:gd name="connsiteX16" fmla="*/ 2136642 w 4490688"/>
                  <a:gd name="connsiteY16" fmla="*/ 2275496 h 4092582"/>
                  <a:gd name="connsiteX17" fmla="*/ 2147428 w 4490688"/>
                  <a:gd name="connsiteY17" fmla="*/ 1900846 h 4092582"/>
                  <a:gd name="connsiteX18" fmla="*/ 2365406 w 4490688"/>
                  <a:gd name="connsiteY18" fmla="*/ 1158924 h 4092582"/>
                  <a:gd name="connsiteX19" fmla="*/ 2640149 w 4490688"/>
                  <a:gd name="connsiteY19" fmla="*/ 801304 h 4092582"/>
                  <a:gd name="connsiteX20" fmla="*/ 3362203 w 4490688"/>
                  <a:gd name="connsiteY20" fmla="*/ 297796 h 4092582"/>
                  <a:gd name="connsiteX21" fmla="*/ 4107530 w 4490688"/>
                  <a:gd name="connsiteY21" fmla="*/ 46894 h 4092582"/>
                  <a:gd name="connsiteX22" fmla="*/ 4371488 w 4490688"/>
                  <a:gd name="connsiteY22" fmla="*/ 347 h 4092582"/>
                  <a:gd name="connsiteX23" fmla="*/ 4390220 w 4490688"/>
                  <a:gd name="connsiteY23" fmla="*/ 11700 h 4092582"/>
                  <a:gd name="connsiteX24" fmla="*/ 4473665 w 4490688"/>
                  <a:gd name="connsiteY24" fmla="*/ 409056 h 4092582"/>
                  <a:gd name="connsiteX25" fmla="*/ 4489560 w 4490688"/>
                  <a:gd name="connsiteY25" fmla="*/ 713318 h 4092582"/>
                  <a:gd name="connsiteX26" fmla="*/ 4181324 w 4490688"/>
                  <a:gd name="connsiteY26" fmla="*/ 1554010 h 4092582"/>
                  <a:gd name="connsiteX27" fmla="*/ 3764100 w 4490688"/>
                  <a:gd name="connsiteY27" fmla="*/ 1900846 h 4092582"/>
                  <a:gd name="connsiteX28" fmla="*/ 3106759 w 4490688"/>
                  <a:gd name="connsiteY28" fmla="*/ 2167074 h 4092582"/>
                  <a:gd name="connsiteX29" fmla="*/ 2613470 w 4490688"/>
                  <a:gd name="connsiteY29" fmla="*/ 2263008 h 4092582"/>
                  <a:gd name="connsiteX30" fmla="*/ 2374488 w 4490688"/>
                  <a:gd name="connsiteY30" fmla="*/ 2287416 h 4092582"/>
                  <a:gd name="connsiteX31" fmla="*/ 2356323 w 4490688"/>
                  <a:gd name="connsiteY31" fmla="*/ 2302175 h 4092582"/>
                  <a:gd name="connsiteX32" fmla="*/ 2101448 w 4490688"/>
                  <a:gd name="connsiteY32" fmla="*/ 3137759 h 4092582"/>
                  <a:gd name="connsiteX33" fmla="*/ 1990756 w 4490688"/>
                  <a:gd name="connsiteY33" fmla="*/ 3606072 h 4092582"/>
                  <a:gd name="connsiteX34" fmla="*/ 1953858 w 4490688"/>
                  <a:gd name="connsiteY34" fmla="*/ 3948366 h 4092582"/>
                  <a:gd name="connsiteX35" fmla="*/ 1962941 w 4490688"/>
                  <a:gd name="connsiteY35" fmla="*/ 4014214 h 4092582"/>
                  <a:gd name="connsiteX36" fmla="*/ 1957832 w 4490688"/>
                  <a:gd name="connsiteY36" fmla="*/ 4030676 h 4092582"/>
                  <a:gd name="connsiteX37" fmla="*/ 1783563 w 4490688"/>
                  <a:gd name="connsiteY37" fmla="*/ 4092550 h 4092582"/>
                  <a:gd name="connsiteX38" fmla="*/ 1637676 w 4490688"/>
                  <a:gd name="connsiteY38" fmla="*/ 4016484 h 4092582"/>
                  <a:gd name="connsiteX39" fmla="*/ 1621782 w 4490688"/>
                  <a:gd name="connsiteY39" fmla="*/ 3889330 h 4092582"/>
                  <a:gd name="connsiteX40" fmla="*/ 1697279 w 4490688"/>
                  <a:gd name="connsiteY40" fmla="*/ 3717899 h 4092582"/>
                  <a:gd name="connsiteX41" fmla="*/ 1699550 w 4490688"/>
                  <a:gd name="connsiteY41" fmla="*/ 3658864 h 4092582"/>
                  <a:gd name="connsiteX42" fmla="*/ 1634270 w 4490688"/>
                  <a:gd name="connsiteY42" fmla="*/ 3314866 h 4092582"/>
                  <a:gd name="connsiteX43" fmla="*/ 1435024 w 4490688"/>
                  <a:gd name="connsiteY43" fmla="*/ 2643334 h 4092582"/>
                  <a:gd name="connsiteX44" fmla="*/ 1412318 w 4490688"/>
                  <a:gd name="connsiteY44" fmla="*/ 2625169 h 4092582"/>
                  <a:gd name="connsiteX45" fmla="*/ 1103515 w 4490688"/>
                  <a:gd name="connsiteY45" fmla="*/ 2584866 h 4092582"/>
                  <a:gd name="connsiteX46" fmla="*/ 504075 w 4490688"/>
                  <a:gd name="connsiteY46" fmla="*/ 2375970 h 4092582"/>
                  <a:gd name="connsiteX47" fmla="*/ 118072 w 4490688"/>
                  <a:gd name="connsiteY47" fmla="*/ 2005293 h 4092582"/>
                  <a:gd name="connsiteX48" fmla="*/ 6244 w 4490688"/>
                  <a:gd name="connsiteY48" fmla="*/ 1652214 h 4092582"/>
                  <a:gd name="connsiteX49" fmla="*/ 0 w 4490688"/>
                  <a:gd name="connsiteY49" fmla="*/ 1598855 h 4092582"/>
                  <a:gd name="connsiteX50" fmla="*/ 568 w 4490688"/>
                  <a:gd name="connsiteY50" fmla="*/ 1465456 h 4092582"/>
                  <a:gd name="connsiteX0" fmla="*/ 568 w 4490688"/>
                  <a:gd name="connsiteY0" fmla="*/ 1465456 h 4098571"/>
                  <a:gd name="connsiteX1" fmla="*/ 10785 w 4490688"/>
                  <a:gd name="connsiteY1" fmla="*/ 1371794 h 4098571"/>
                  <a:gd name="connsiteX2" fmla="*/ 67551 w 4490688"/>
                  <a:gd name="connsiteY2" fmla="*/ 1099321 h 4098571"/>
                  <a:gd name="connsiteX3" fmla="*/ 86283 w 4490688"/>
                  <a:gd name="connsiteY3" fmla="*/ 1090238 h 4098571"/>
                  <a:gd name="connsiteX4" fmla="*/ 379192 w 4490688"/>
                  <a:gd name="connsiteY4" fmla="*/ 1150977 h 4098571"/>
                  <a:gd name="connsiteX5" fmla="*/ 849775 w 4490688"/>
                  <a:gd name="connsiteY5" fmla="*/ 1335464 h 4098571"/>
                  <a:gd name="connsiteX6" fmla="*/ 1353282 w 4490688"/>
                  <a:gd name="connsiteY6" fmla="*/ 1755527 h 4098571"/>
                  <a:gd name="connsiteX7" fmla="*/ 1554799 w 4490688"/>
                  <a:gd name="connsiteY7" fmla="*/ 2227813 h 4098571"/>
                  <a:gd name="connsiteX8" fmla="*/ 1580911 w 4490688"/>
                  <a:gd name="connsiteY8" fmla="*/ 2615519 h 4098571"/>
                  <a:gd name="connsiteX9" fmla="*/ 1601914 w 4490688"/>
                  <a:gd name="connsiteY9" fmla="*/ 2773327 h 4098571"/>
                  <a:gd name="connsiteX10" fmla="*/ 1784698 w 4490688"/>
                  <a:gd name="connsiteY10" fmla="*/ 3363117 h 4098571"/>
                  <a:gd name="connsiteX11" fmla="*/ 1810242 w 4490688"/>
                  <a:gd name="connsiteY11" fmla="*/ 3428397 h 4098571"/>
                  <a:gd name="connsiteX12" fmla="*/ 1811945 w 4490688"/>
                  <a:gd name="connsiteY12" fmla="*/ 3431235 h 4098571"/>
                  <a:gd name="connsiteX13" fmla="*/ 1818757 w 4490688"/>
                  <a:gd name="connsiteY13" fmla="*/ 3422720 h 4098571"/>
                  <a:gd name="connsiteX14" fmla="*/ 2071362 w 4490688"/>
                  <a:gd name="connsiteY14" fmla="*/ 2656390 h 4098571"/>
                  <a:gd name="connsiteX15" fmla="*/ 2135507 w 4490688"/>
                  <a:gd name="connsiteY15" fmla="*/ 2303311 h 4098571"/>
                  <a:gd name="connsiteX16" fmla="*/ 2136642 w 4490688"/>
                  <a:gd name="connsiteY16" fmla="*/ 2275496 h 4098571"/>
                  <a:gd name="connsiteX17" fmla="*/ 2147428 w 4490688"/>
                  <a:gd name="connsiteY17" fmla="*/ 1900846 h 4098571"/>
                  <a:gd name="connsiteX18" fmla="*/ 2365406 w 4490688"/>
                  <a:gd name="connsiteY18" fmla="*/ 1158924 h 4098571"/>
                  <a:gd name="connsiteX19" fmla="*/ 2640149 w 4490688"/>
                  <a:gd name="connsiteY19" fmla="*/ 801304 h 4098571"/>
                  <a:gd name="connsiteX20" fmla="*/ 3362203 w 4490688"/>
                  <a:gd name="connsiteY20" fmla="*/ 297796 h 4098571"/>
                  <a:gd name="connsiteX21" fmla="*/ 4107530 w 4490688"/>
                  <a:gd name="connsiteY21" fmla="*/ 46894 h 4098571"/>
                  <a:gd name="connsiteX22" fmla="*/ 4371488 w 4490688"/>
                  <a:gd name="connsiteY22" fmla="*/ 347 h 4098571"/>
                  <a:gd name="connsiteX23" fmla="*/ 4390220 w 4490688"/>
                  <a:gd name="connsiteY23" fmla="*/ 11700 h 4098571"/>
                  <a:gd name="connsiteX24" fmla="*/ 4473665 w 4490688"/>
                  <a:gd name="connsiteY24" fmla="*/ 409056 h 4098571"/>
                  <a:gd name="connsiteX25" fmla="*/ 4489560 w 4490688"/>
                  <a:gd name="connsiteY25" fmla="*/ 713318 h 4098571"/>
                  <a:gd name="connsiteX26" fmla="*/ 4181324 w 4490688"/>
                  <a:gd name="connsiteY26" fmla="*/ 1554010 h 4098571"/>
                  <a:gd name="connsiteX27" fmla="*/ 3764100 w 4490688"/>
                  <a:gd name="connsiteY27" fmla="*/ 1900846 h 4098571"/>
                  <a:gd name="connsiteX28" fmla="*/ 3106759 w 4490688"/>
                  <a:gd name="connsiteY28" fmla="*/ 2167074 h 4098571"/>
                  <a:gd name="connsiteX29" fmla="*/ 2613470 w 4490688"/>
                  <a:gd name="connsiteY29" fmla="*/ 2263008 h 4098571"/>
                  <a:gd name="connsiteX30" fmla="*/ 2374488 w 4490688"/>
                  <a:gd name="connsiteY30" fmla="*/ 2287416 h 4098571"/>
                  <a:gd name="connsiteX31" fmla="*/ 2356323 w 4490688"/>
                  <a:gd name="connsiteY31" fmla="*/ 2302175 h 4098571"/>
                  <a:gd name="connsiteX32" fmla="*/ 2101448 w 4490688"/>
                  <a:gd name="connsiteY32" fmla="*/ 3137759 h 4098571"/>
                  <a:gd name="connsiteX33" fmla="*/ 1990756 w 4490688"/>
                  <a:gd name="connsiteY33" fmla="*/ 3606072 h 4098571"/>
                  <a:gd name="connsiteX34" fmla="*/ 1953858 w 4490688"/>
                  <a:gd name="connsiteY34" fmla="*/ 3948366 h 4098571"/>
                  <a:gd name="connsiteX35" fmla="*/ 1962941 w 4490688"/>
                  <a:gd name="connsiteY35" fmla="*/ 4014214 h 4098571"/>
                  <a:gd name="connsiteX36" fmla="*/ 1957832 w 4490688"/>
                  <a:gd name="connsiteY36" fmla="*/ 4030676 h 4098571"/>
                  <a:gd name="connsiteX37" fmla="*/ 1783563 w 4490688"/>
                  <a:gd name="connsiteY37" fmla="*/ 4092550 h 4098571"/>
                  <a:gd name="connsiteX38" fmla="*/ 1621782 w 4490688"/>
                  <a:gd name="connsiteY38" fmla="*/ 3889330 h 4098571"/>
                  <a:gd name="connsiteX39" fmla="*/ 1697279 w 4490688"/>
                  <a:gd name="connsiteY39" fmla="*/ 3717899 h 4098571"/>
                  <a:gd name="connsiteX40" fmla="*/ 1699550 w 4490688"/>
                  <a:gd name="connsiteY40" fmla="*/ 3658864 h 4098571"/>
                  <a:gd name="connsiteX41" fmla="*/ 1634270 w 4490688"/>
                  <a:gd name="connsiteY41" fmla="*/ 3314866 h 4098571"/>
                  <a:gd name="connsiteX42" fmla="*/ 1435024 w 4490688"/>
                  <a:gd name="connsiteY42" fmla="*/ 2643334 h 4098571"/>
                  <a:gd name="connsiteX43" fmla="*/ 1412318 w 4490688"/>
                  <a:gd name="connsiteY43" fmla="*/ 2625169 h 4098571"/>
                  <a:gd name="connsiteX44" fmla="*/ 1103515 w 4490688"/>
                  <a:gd name="connsiteY44" fmla="*/ 2584866 h 4098571"/>
                  <a:gd name="connsiteX45" fmla="*/ 504075 w 4490688"/>
                  <a:gd name="connsiteY45" fmla="*/ 2375970 h 4098571"/>
                  <a:gd name="connsiteX46" fmla="*/ 118072 w 4490688"/>
                  <a:gd name="connsiteY46" fmla="*/ 2005293 h 4098571"/>
                  <a:gd name="connsiteX47" fmla="*/ 6244 w 4490688"/>
                  <a:gd name="connsiteY47" fmla="*/ 1652214 h 4098571"/>
                  <a:gd name="connsiteX48" fmla="*/ 0 w 4490688"/>
                  <a:gd name="connsiteY48" fmla="*/ 1598855 h 4098571"/>
                  <a:gd name="connsiteX49" fmla="*/ 568 w 4490688"/>
                  <a:gd name="connsiteY49" fmla="*/ 1465456 h 4098571"/>
                  <a:gd name="connsiteX0" fmla="*/ 568 w 4490688"/>
                  <a:gd name="connsiteY0" fmla="*/ 1465456 h 4109802"/>
                  <a:gd name="connsiteX1" fmla="*/ 10785 w 4490688"/>
                  <a:gd name="connsiteY1" fmla="*/ 1371794 h 4109802"/>
                  <a:gd name="connsiteX2" fmla="*/ 67551 w 4490688"/>
                  <a:gd name="connsiteY2" fmla="*/ 1099321 h 4109802"/>
                  <a:gd name="connsiteX3" fmla="*/ 86283 w 4490688"/>
                  <a:gd name="connsiteY3" fmla="*/ 1090238 h 4109802"/>
                  <a:gd name="connsiteX4" fmla="*/ 379192 w 4490688"/>
                  <a:gd name="connsiteY4" fmla="*/ 1150977 h 4109802"/>
                  <a:gd name="connsiteX5" fmla="*/ 849775 w 4490688"/>
                  <a:gd name="connsiteY5" fmla="*/ 1335464 h 4109802"/>
                  <a:gd name="connsiteX6" fmla="*/ 1353282 w 4490688"/>
                  <a:gd name="connsiteY6" fmla="*/ 1755527 h 4109802"/>
                  <a:gd name="connsiteX7" fmla="*/ 1554799 w 4490688"/>
                  <a:gd name="connsiteY7" fmla="*/ 2227813 h 4109802"/>
                  <a:gd name="connsiteX8" fmla="*/ 1580911 w 4490688"/>
                  <a:gd name="connsiteY8" fmla="*/ 2615519 h 4109802"/>
                  <a:gd name="connsiteX9" fmla="*/ 1601914 w 4490688"/>
                  <a:gd name="connsiteY9" fmla="*/ 2773327 h 4109802"/>
                  <a:gd name="connsiteX10" fmla="*/ 1784698 w 4490688"/>
                  <a:gd name="connsiteY10" fmla="*/ 3363117 h 4109802"/>
                  <a:gd name="connsiteX11" fmla="*/ 1810242 w 4490688"/>
                  <a:gd name="connsiteY11" fmla="*/ 3428397 h 4109802"/>
                  <a:gd name="connsiteX12" fmla="*/ 1811945 w 4490688"/>
                  <a:gd name="connsiteY12" fmla="*/ 3431235 h 4109802"/>
                  <a:gd name="connsiteX13" fmla="*/ 1818757 w 4490688"/>
                  <a:gd name="connsiteY13" fmla="*/ 3422720 h 4109802"/>
                  <a:gd name="connsiteX14" fmla="*/ 2071362 w 4490688"/>
                  <a:gd name="connsiteY14" fmla="*/ 2656390 h 4109802"/>
                  <a:gd name="connsiteX15" fmla="*/ 2135507 w 4490688"/>
                  <a:gd name="connsiteY15" fmla="*/ 2303311 h 4109802"/>
                  <a:gd name="connsiteX16" fmla="*/ 2136642 w 4490688"/>
                  <a:gd name="connsiteY16" fmla="*/ 2275496 h 4109802"/>
                  <a:gd name="connsiteX17" fmla="*/ 2147428 w 4490688"/>
                  <a:gd name="connsiteY17" fmla="*/ 1900846 h 4109802"/>
                  <a:gd name="connsiteX18" fmla="*/ 2365406 w 4490688"/>
                  <a:gd name="connsiteY18" fmla="*/ 1158924 h 4109802"/>
                  <a:gd name="connsiteX19" fmla="*/ 2640149 w 4490688"/>
                  <a:gd name="connsiteY19" fmla="*/ 801304 h 4109802"/>
                  <a:gd name="connsiteX20" fmla="*/ 3362203 w 4490688"/>
                  <a:gd name="connsiteY20" fmla="*/ 297796 h 4109802"/>
                  <a:gd name="connsiteX21" fmla="*/ 4107530 w 4490688"/>
                  <a:gd name="connsiteY21" fmla="*/ 46894 h 4109802"/>
                  <a:gd name="connsiteX22" fmla="*/ 4371488 w 4490688"/>
                  <a:gd name="connsiteY22" fmla="*/ 347 h 4109802"/>
                  <a:gd name="connsiteX23" fmla="*/ 4390220 w 4490688"/>
                  <a:gd name="connsiteY23" fmla="*/ 11700 h 4109802"/>
                  <a:gd name="connsiteX24" fmla="*/ 4473665 w 4490688"/>
                  <a:gd name="connsiteY24" fmla="*/ 409056 h 4109802"/>
                  <a:gd name="connsiteX25" fmla="*/ 4489560 w 4490688"/>
                  <a:gd name="connsiteY25" fmla="*/ 713318 h 4109802"/>
                  <a:gd name="connsiteX26" fmla="*/ 4181324 w 4490688"/>
                  <a:gd name="connsiteY26" fmla="*/ 1554010 h 4109802"/>
                  <a:gd name="connsiteX27" fmla="*/ 3764100 w 4490688"/>
                  <a:gd name="connsiteY27" fmla="*/ 1900846 h 4109802"/>
                  <a:gd name="connsiteX28" fmla="*/ 3106759 w 4490688"/>
                  <a:gd name="connsiteY28" fmla="*/ 2167074 h 4109802"/>
                  <a:gd name="connsiteX29" fmla="*/ 2613470 w 4490688"/>
                  <a:gd name="connsiteY29" fmla="*/ 2263008 h 4109802"/>
                  <a:gd name="connsiteX30" fmla="*/ 2374488 w 4490688"/>
                  <a:gd name="connsiteY30" fmla="*/ 2287416 h 4109802"/>
                  <a:gd name="connsiteX31" fmla="*/ 2356323 w 4490688"/>
                  <a:gd name="connsiteY31" fmla="*/ 2302175 h 4109802"/>
                  <a:gd name="connsiteX32" fmla="*/ 2101448 w 4490688"/>
                  <a:gd name="connsiteY32" fmla="*/ 3137759 h 4109802"/>
                  <a:gd name="connsiteX33" fmla="*/ 1990756 w 4490688"/>
                  <a:gd name="connsiteY33" fmla="*/ 3606072 h 4109802"/>
                  <a:gd name="connsiteX34" fmla="*/ 1953858 w 4490688"/>
                  <a:gd name="connsiteY34" fmla="*/ 3948366 h 4109802"/>
                  <a:gd name="connsiteX35" fmla="*/ 1962941 w 4490688"/>
                  <a:gd name="connsiteY35" fmla="*/ 4014214 h 4109802"/>
                  <a:gd name="connsiteX36" fmla="*/ 1957832 w 4490688"/>
                  <a:gd name="connsiteY36" fmla="*/ 4030676 h 4109802"/>
                  <a:gd name="connsiteX37" fmla="*/ 1783563 w 4490688"/>
                  <a:gd name="connsiteY37" fmla="*/ 4092550 h 4109802"/>
                  <a:gd name="connsiteX38" fmla="*/ 1697279 w 4490688"/>
                  <a:gd name="connsiteY38" fmla="*/ 3717899 h 4109802"/>
                  <a:gd name="connsiteX39" fmla="*/ 1699550 w 4490688"/>
                  <a:gd name="connsiteY39" fmla="*/ 3658864 h 4109802"/>
                  <a:gd name="connsiteX40" fmla="*/ 1634270 w 4490688"/>
                  <a:gd name="connsiteY40" fmla="*/ 3314866 h 4109802"/>
                  <a:gd name="connsiteX41" fmla="*/ 1435024 w 4490688"/>
                  <a:gd name="connsiteY41" fmla="*/ 2643334 h 4109802"/>
                  <a:gd name="connsiteX42" fmla="*/ 1412318 w 4490688"/>
                  <a:gd name="connsiteY42" fmla="*/ 2625169 h 4109802"/>
                  <a:gd name="connsiteX43" fmla="*/ 1103515 w 4490688"/>
                  <a:gd name="connsiteY43" fmla="*/ 2584866 h 4109802"/>
                  <a:gd name="connsiteX44" fmla="*/ 504075 w 4490688"/>
                  <a:gd name="connsiteY44" fmla="*/ 2375970 h 4109802"/>
                  <a:gd name="connsiteX45" fmla="*/ 118072 w 4490688"/>
                  <a:gd name="connsiteY45" fmla="*/ 2005293 h 4109802"/>
                  <a:gd name="connsiteX46" fmla="*/ 6244 w 4490688"/>
                  <a:gd name="connsiteY46" fmla="*/ 1652214 h 4109802"/>
                  <a:gd name="connsiteX47" fmla="*/ 0 w 4490688"/>
                  <a:gd name="connsiteY47" fmla="*/ 1598855 h 4109802"/>
                  <a:gd name="connsiteX48" fmla="*/ 568 w 4490688"/>
                  <a:gd name="connsiteY48" fmla="*/ 1465456 h 4109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490688" h="4109802">
                    <a:moveTo>
                      <a:pt x="568" y="1465456"/>
                    </a:moveTo>
                    <a:lnTo>
                      <a:pt x="10785" y="1371794"/>
                    </a:lnTo>
                    <a:cubicBezTo>
                      <a:pt x="22138" y="1279267"/>
                      <a:pt x="42006" y="1189010"/>
                      <a:pt x="67551" y="1099321"/>
                    </a:cubicBezTo>
                    <a:cubicBezTo>
                      <a:pt x="70956" y="1087400"/>
                      <a:pt x="78336" y="1089103"/>
                      <a:pt x="86283" y="1090238"/>
                    </a:cubicBezTo>
                    <a:cubicBezTo>
                      <a:pt x="185055" y="1104997"/>
                      <a:pt x="282691" y="1124865"/>
                      <a:pt x="379192" y="1150977"/>
                    </a:cubicBezTo>
                    <a:cubicBezTo>
                      <a:pt x="542675" y="1195822"/>
                      <a:pt x="699915" y="1255425"/>
                      <a:pt x="849775" y="1335464"/>
                    </a:cubicBezTo>
                    <a:cubicBezTo>
                      <a:pt x="1046183" y="1441047"/>
                      <a:pt x="1217613" y="1576716"/>
                      <a:pt x="1353282" y="1755527"/>
                    </a:cubicBezTo>
                    <a:cubicBezTo>
                      <a:pt x="1460001" y="1896304"/>
                      <a:pt x="1524146" y="2055247"/>
                      <a:pt x="1554799" y="2227813"/>
                    </a:cubicBezTo>
                    <a:cubicBezTo>
                      <a:pt x="1577505" y="2356102"/>
                      <a:pt x="1583749" y="2484959"/>
                      <a:pt x="1580911" y="2615519"/>
                    </a:cubicBezTo>
                    <a:cubicBezTo>
                      <a:pt x="1579776" y="2668879"/>
                      <a:pt x="1591696" y="2721103"/>
                      <a:pt x="1601914" y="2773327"/>
                    </a:cubicBezTo>
                    <a:cubicBezTo>
                      <a:pt x="1642785" y="2975978"/>
                      <a:pt x="1710335" y="3170683"/>
                      <a:pt x="1784698" y="3363117"/>
                    </a:cubicBezTo>
                    <a:cubicBezTo>
                      <a:pt x="1793213" y="3384688"/>
                      <a:pt x="1801727" y="3406826"/>
                      <a:pt x="1810242" y="3428397"/>
                    </a:cubicBezTo>
                    <a:cubicBezTo>
                      <a:pt x="1810810" y="3429532"/>
                      <a:pt x="1811377" y="3430668"/>
                      <a:pt x="1811945" y="3431235"/>
                    </a:cubicBezTo>
                    <a:cubicBezTo>
                      <a:pt x="1817622" y="3431235"/>
                      <a:pt x="1817622" y="3426126"/>
                      <a:pt x="1818757" y="3422720"/>
                    </a:cubicBezTo>
                    <a:cubicBezTo>
                      <a:pt x="1916393" y="3171818"/>
                      <a:pt x="2006082" y="2918078"/>
                      <a:pt x="2071362" y="2656390"/>
                    </a:cubicBezTo>
                    <a:cubicBezTo>
                      <a:pt x="2100312" y="2540022"/>
                      <a:pt x="2123586" y="2423085"/>
                      <a:pt x="2135507" y="2303311"/>
                    </a:cubicBezTo>
                    <a:cubicBezTo>
                      <a:pt x="2136642" y="2294228"/>
                      <a:pt x="2136642" y="2284578"/>
                      <a:pt x="2136642" y="2275496"/>
                    </a:cubicBezTo>
                    <a:cubicBezTo>
                      <a:pt x="2134939" y="2150612"/>
                      <a:pt x="2135507" y="2025161"/>
                      <a:pt x="2147428" y="1900846"/>
                    </a:cubicBezTo>
                    <a:cubicBezTo>
                      <a:pt x="2171837" y="1639158"/>
                      <a:pt x="2233711" y="1388823"/>
                      <a:pt x="2365406" y="1158924"/>
                    </a:cubicBezTo>
                    <a:cubicBezTo>
                      <a:pt x="2440904" y="1027229"/>
                      <a:pt x="2534566" y="909725"/>
                      <a:pt x="2640149" y="801304"/>
                    </a:cubicBezTo>
                    <a:cubicBezTo>
                      <a:pt x="2848478" y="586731"/>
                      <a:pt x="3093136" y="424950"/>
                      <a:pt x="3362203" y="297796"/>
                    </a:cubicBezTo>
                    <a:cubicBezTo>
                      <a:pt x="3600617" y="184834"/>
                      <a:pt x="3850383" y="103659"/>
                      <a:pt x="4107530" y="46894"/>
                    </a:cubicBezTo>
                    <a:cubicBezTo>
                      <a:pt x="4194948" y="27594"/>
                      <a:pt x="4282934" y="12267"/>
                      <a:pt x="4371488" y="347"/>
                    </a:cubicBezTo>
                    <a:cubicBezTo>
                      <a:pt x="4381706" y="-789"/>
                      <a:pt x="4386815" y="347"/>
                      <a:pt x="4390220" y="11700"/>
                    </a:cubicBezTo>
                    <a:cubicBezTo>
                      <a:pt x="4427686" y="142260"/>
                      <a:pt x="4456636" y="273955"/>
                      <a:pt x="4473665" y="409056"/>
                    </a:cubicBezTo>
                    <a:cubicBezTo>
                      <a:pt x="4486721" y="510098"/>
                      <a:pt x="4493533" y="611708"/>
                      <a:pt x="4489560" y="713318"/>
                    </a:cubicBezTo>
                    <a:cubicBezTo>
                      <a:pt x="4478774" y="1027229"/>
                      <a:pt x="4385112" y="1311055"/>
                      <a:pt x="4181324" y="1554010"/>
                    </a:cubicBezTo>
                    <a:cubicBezTo>
                      <a:pt x="4063253" y="1694788"/>
                      <a:pt x="3921907" y="1807751"/>
                      <a:pt x="3764100" y="1900846"/>
                    </a:cubicBezTo>
                    <a:cubicBezTo>
                      <a:pt x="3558610" y="2022323"/>
                      <a:pt x="3337226" y="2105768"/>
                      <a:pt x="3106759" y="2167074"/>
                    </a:cubicBezTo>
                    <a:cubicBezTo>
                      <a:pt x="2944411" y="2210216"/>
                      <a:pt x="2780359" y="2241437"/>
                      <a:pt x="2613470" y="2263008"/>
                    </a:cubicBezTo>
                    <a:cubicBezTo>
                      <a:pt x="2533998" y="2273225"/>
                      <a:pt x="2454527" y="2281740"/>
                      <a:pt x="2374488" y="2287416"/>
                    </a:cubicBezTo>
                    <a:cubicBezTo>
                      <a:pt x="2363703" y="2287984"/>
                      <a:pt x="2359162" y="2291958"/>
                      <a:pt x="2356323" y="2302175"/>
                    </a:cubicBezTo>
                    <a:cubicBezTo>
                      <a:pt x="2263796" y="2578622"/>
                      <a:pt x="2177513" y="2856771"/>
                      <a:pt x="2101448" y="3137759"/>
                    </a:cubicBezTo>
                    <a:cubicBezTo>
                      <a:pt x="2059441" y="3292728"/>
                      <a:pt x="2020273" y="3448265"/>
                      <a:pt x="1990756" y="3606072"/>
                    </a:cubicBezTo>
                    <a:cubicBezTo>
                      <a:pt x="1969752" y="3719035"/>
                      <a:pt x="1950452" y="3832565"/>
                      <a:pt x="1953858" y="3948366"/>
                    </a:cubicBezTo>
                    <a:cubicBezTo>
                      <a:pt x="1954426" y="3970504"/>
                      <a:pt x="1957264" y="3992643"/>
                      <a:pt x="1962941" y="4014214"/>
                    </a:cubicBezTo>
                    <a:cubicBezTo>
                      <a:pt x="1964643" y="4021026"/>
                      <a:pt x="1964643" y="4026134"/>
                      <a:pt x="1957832" y="4030676"/>
                    </a:cubicBezTo>
                    <a:cubicBezTo>
                      <a:pt x="1904472" y="4065302"/>
                      <a:pt x="1826989" y="4144680"/>
                      <a:pt x="1783563" y="4092550"/>
                    </a:cubicBezTo>
                    <a:cubicBezTo>
                      <a:pt x="1740138" y="4040421"/>
                      <a:pt x="1711281" y="3790180"/>
                      <a:pt x="1697279" y="3717899"/>
                    </a:cubicBezTo>
                    <a:cubicBezTo>
                      <a:pt x="1705794" y="3698599"/>
                      <a:pt x="1701253" y="3678732"/>
                      <a:pt x="1699550" y="3658864"/>
                    </a:cubicBezTo>
                    <a:cubicBezTo>
                      <a:pt x="1687629" y="3542495"/>
                      <a:pt x="1662653" y="3428397"/>
                      <a:pt x="1634270" y="3314866"/>
                    </a:cubicBezTo>
                    <a:cubicBezTo>
                      <a:pt x="1577505" y="3088374"/>
                      <a:pt x="1508819" y="2865286"/>
                      <a:pt x="1435024" y="2643334"/>
                    </a:cubicBezTo>
                    <a:cubicBezTo>
                      <a:pt x="1431051" y="2630846"/>
                      <a:pt x="1425942" y="2625737"/>
                      <a:pt x="1412318" y="2625169"/>
                    </a:cubicBezTo>
                    <a:cubicBezTo>
                      <a:pt x="1308438" y="2617222"/>
                      <a:pt x="1205693" y="2604166"/>
                      <a:pt x="1103515" y="2584866"/>
                    </a:cubicBezTo>
                    <a:cubicBezTo>
                      <a:pt x="893484" y="2544563"/>
                      <a:pt x="690832" y="2482689"/>
                      <a:pt x="504075" y="2375970"/>
                    </a:cubicBezTo>
                    <a:cubicBezTo>
                      <a:pt x="344565" y="2284578"/>
                      <a:pt x="210031" y="2167074"/>
                      <a:pt x="118072" y="2005293"/>
                    </a:cubicBezTo>
                    <a:cubicBezTo>
                      <a:pt x="55630" y="1895737"/>
                      <a:pt x="19868" y="1777665"/>
                      <a:pt x="6244" y="1652214"/>
                    </a:cubicBezTo>
                    <a:cubicBezTo>
                      <a:pt x="4541" y="1634617"/>
                      <a:pt x="5677" y="1615884"/>
                      <a:pt x="0" y="1598855"/>
                    </a:cubicBezTo>
                    <a:cubicBezTo>
                      <a:pt x="568" y="1554578"/>
                      <a:pt x="568" y="1510301"/>
                      <a:pt x="568" y="1465456"/>
                    </a:cubicBezTo>
                    <a:close/>
                  </a:path>
                </a:pathLst>
              </a:custGeom>
              <a:grpFill/>
              <a:ln w="56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284">
                <a:extLst>
                  <a:ext uri="{FF2B5EF4-FFF2-40B4-BE49-F238E27FC236}">
                    <a16:creationId xmlns:a16="http://schemas.microsoft.com/office/drawing/2014/main" xmlns="" id="{74594B78-CDFB-7241-AEE4-B3606085C10A}"/>
                  </a:ext>
                </a:extLst>
              </p:cNvPr>
              <p:cNvSpPr/>
              <p:nvPr/>
            </p:nvSpPr>
            <p:spPr>
              <a:xfrm>
                <a:off x="7600719" y="376887"/>
                <a:ext cx="2435227" cy="2185460"/>
              </a:xfrm>
              <a:custGeom>
                <a:avLst/>
                <a:gdLst>
                  <a:gd name="connsiteX0" fmla="*/ 2436079 w 2435226"/>
                  <a:gd name="connsiteY0" fmla="*/ 568 h 2185459"/>
                  <a:gd name="connsiteX1" fmla="*/ 2361717 w 2435226"/>
                  <a:gd name="connsiteY1" fmla="*/ 9650 h 2185459"/>
                  <a:gd name="connsiteX2" fmla="*/ 1811095 w 2435226"/>
                  <a:gd name="connsiteY2" fmla="*/ 119207 h 2185459"/>
                  <a:gd name="connsiteX3" fmla="*/ 1059523 w 2435226"/>
                  <a:gd name="connsiteY3" fmla="*/ 436524 h 2185459"/>
                  <a:gd name="connsiteX4" fmla="*/ 448730 w 2435226"/>
                  <a:gd name="connsiteY4" fmla="*/ 979200 h 2185459"/>
                  <a:gd name="connsiteX5" fmla="*/ 176825 w 2435226"/>
                  <a:gd name="connsiteY5" fmla="*/ 1575802 h 2185459"/>
                  <a:gd name="connsiteX6" fmla="*/ 109274 w 2435226"/>
                  <a:gd name="connsiteY6" fmla="*/ 2124154 h 2185459"/>
                  <a:gd name="connsiteX7" fmla="*/ 107003 w 2435226"/>
                  <a:gd name="connsiteY7" fmla="*/ 2188866 h 2185459"/>
                  <a:gd name="connsiteX8" fmla="*/ 66700 w 2435226"/>
                  <a:gd name="connsiteY8" fmla="*/ 2053765 h 2185459"/>
                  <a:gd name="connsiteX9" fmla="*/ 1988 w 2435226"/>
                  <a:gd name="connsiteY9" fmla="*/ 1474192 h 2185459"/>
                  <a:gd name="connsiteX10" fmla="*/ 287517 w 2435226"/>
                  <a:gd name="connsiteY10" fmla="*/ 723189 h 2185459"/>
                  <a:gd name="connsiteX11" fmla="*/ 695659 w 2435226"/>
                  <a:gd name="connsiteY11" fmla="*/ 387139 h 2185459"/>
                  <a:gd name="connsiteX12" fmla="*/ 1307587 w 2435226"/>
                  <a:gd name="connsiteY12" fmla="*/ 140210 h 2185459"/>
                  <a:gd name="connsiteX13" fmla="*/ 1781009 w 2435226"/>
                  <a:gd name="connsiteY13" fmla="*/ 44845 h 2185459"/>
                  <a:gd name="connsiteX14" fmla="*/ 2271460 w 2435226"/>
                  <a:gd name="connsiteY14" fmla="*/ 2838 h 2185459"/>
                  <a:gd name="connsiteX15" fmla="*/ 2285084 w 2435226"/>
                  <a:gd name="connsiteY15" fmla="*/ 0 h 2185459"/>
                  <a:gd name="connsiteX16" fmla="*/ 2436079 w 2435226"/>
                  <a:gd name="connsiteY16" fmla="*/ 568 h 2185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35226" h="2185459">
                    <a:moveTo>
                      <a:pt x="2436079" y="568"/>
                    </a:moveTo>
                    <a:cubicBezTo>
                      <a:pt x="2411671" y="6812"/>
                      <a:pt x="2386694" y="6812"/>
                      <a:pt x="2361717" y="9650"/>
                    </a:cubicBezTo>
                    <a:cubicBezTo>
                      <a:pt x="2174960" y="31221"/>
                      <a:pt x="1991608" y="68686"/>
                      <a:pt x="1811095" y="119207"/>
                    </a:cubicBezTo>
                    <a:cubicBezTo>
                      <a:pt x="1547137" y="193002"/>
                      <a:pt x="1294531" y="294611"/>
                      <a:pt x="1059523" y="436524"/>
                    </a:cubicBezTo>
                    <a:cubicBezTo>
                      <a:pt x="822245" y="579573"/>
                      <a:pt x="615052" y="756680"/>
                      <a:pt x="448730" y="979200"/>
                    </a:cubicBezTo>
                    <a:cubicBezTo>
                      <a:pt x="315332" y="1158578"/>
                      <a:pt x="228481" y="1359526"/>
                      <a:pt x="176825" y="1575802"/>
                    </a:cubicBezTo>
                    <a:cubicBezTo>
                      <a:pt x="133683" y="1756315"/>
                      <a:pt x="114383" y="1939099"/>
                      <a:pt x="109274" y="2124154"/>
                    </a:cubicBezTo>
                    <a:cubicBezTo>
                      <a:pt x="108706" y="2145724"/>
                      <a:pt x="109274" y="2167295"/>
                      <a:pt x="107003" y="2188866"/>
                    </a:cubicBezTo>
                    <a:cubicBezTo>
                      <a:pt x="89974" y="2144589"/>
                      <a:pt x="78053" y="2099177"/>
                      <a:pt x="66700" y="2053765"/>
                    </a:cubicBezTo>
                    <a:cubicBezTo>
                      <a:pt x="18450" y="1863601"/>
                      <a:pt x="-7662" y="1670600"/>
                      <a:pt x="1988" y="1474192"/>
                    </a:cubicBezTo>
                    <a:cubicBezTo>
                      <a:pt x="16179" y="1193204"/>
                      <a:pt x="105868" y="940599"/>
                      <a:pt x="287517" y="723189"/>
                    </a:cubicBezTo>
                    <a:cubicBezTo>
                      <a:pt x="402750" y="585817"/>
                      <a:pt x="541257" y="476828"/>
                      <a:pt x="695659" y="387139"/>
                    </a:cubicBezTo>
                    <a:cubicBezTo>
                      <a:pt x="888093" y="275311"/>
                      <a:pt x="1094150" y="198111"/>
                      <a:pt x="1307587" y="140210"/>
                    </a:cubicBezTo>
                    <a:cubicBezTo>
                      <a:pt x="1463124" y="98204"/>
                      <a:pt x="1621499" y="66983"/>
                      <a:pt x="1781009" y="44845"/>
                    </a:cubicBezTo>
                    <a:cubicBezTo>
                      <a:pt x="1943925" y="22138"/>
                      <a:pt x="2106841" y="7379"/>
                      <a:pt x="2271460" y="2838"/>
                    </a:cubicBezTo>
                    <a:cubicBezTo>
                      <a:pt x="2276002" y="2838"/>
                      <a:pt x="2281111" y="3974"/>
                      <a:pt x="2285084" y="0"/>
                    </a:cubicBezTo>
                    <a:cubicBezTo>
                      <a:pt x="2335605" y="568"/>
                      <a:pt x="2386126" y="568"/>
                      <a:pt x="2436079" y="568"/>
                    </a:cubicBezTo>
                    <a:close/>
                  </a:path>
                </a:pathLst>
              </a:custGeom>
              <a:grpFill/>
              <a:ln w="56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285">
                <a:extLst>
                  <a:ext uri="{FF2B5EF4-FFF2-40B4-BE49-F238E27FC236}">
                    <a16:creationId xmlns:a16="http://schemas.microsoft.com/office/drawing/2014/main" xmlns="" id="{2BC699F4-1E9B-EB47-8BBA-54E233E24346}"/>
                  </a:ext>
                </a:extLst>
              </p:cNvPr>
              <p:cNvSpPr/>
              <p:nvPr/>
            </p:nvSpPr>
            <p:spPr>
              <a:xfrm>
                <a:off x="5750459" y="1472498"/>
                <a:ext cx="1612132" cy="1458865"/>
              </a:xfrm>
              <a:custGeom>
                <a:avLst/>
                <a:gdLst>
                  <a:gd name="connsiteX0" fmla="*/ 0 w 1612131"/>
                  <a:gd name="connsiteY0" fmla="*/ 1093 h 1458865"/>
                  <a:gd name="connsiteX1" fmla="*/ 233873 w 1612131"/>
                  <a:gd name="connsiteY1" fmla="*/ 7904 h 1458865"/>
                  <a:gd name="connsiteX2" fmla="*/ 630094 w 1612131"/>
                  <a:gd name="connsiteY2" fmla="*/ 66940 h 1458865"/>
                  <a:gd name="connsiteX3" fmla="*/ 1207963 w 1612131"/>
                  <a:gd name="connsiteY3" fmla="*/ 297407 h 1458865"/>
                  <a:gd name="connsiteX4" fmla="*/ 1533796 w 1612131"/>
                  <a:gd name="connsiteY4" fmla="*/ 662975 h 1458865"/>
                  <a:gd name="connsiteX5" fmla="*/ 1610429 w 1612131"/>
                  <a:gd name="connsiteY5" fmla="*/ 966669 h 1458865"/>
                  <a:gd name="connsiteX6" fmla="*/ 1546284 w 1612131"/>
                  <a:gd name="connsiteY6" fmla="*/ 1458823 h 1458865"/>
                  <a:gd name="connsiteX7" fmla="*/ 1543446 w 1612131"/>
                  <a:gd name="connsiteY7" fmla="*/ 1463932 h 1458865"/>
                  <a:gd name="connsiteX8" fmla="*/ 1540608 w 1612131"/>
                  <a:gd name="connsiteY8" fmla="*/ 1451443 h 1458865"/>
                  <a:gd name="connsiteX9" fmla="*/ 1471354 w 1612131"/>
                  <a:gd name="connsiteY9" fmla="*/ 972913 h 1458865"/>
                  <a:gd name="connsiteX10" fmla="*/ 1176175 w 1612131"/>
                  <a:gd name="connsiteY10" fmla="*/ 501194 h 1458865"/>
                  <a:gd name="connsiteX11" fmla="*/ 634635 w 1612131"/>
                  <a:gd name="connsiteY11" fmla="*/ 158332 h 1458865"/>
                  <a:gd name="connsiteX12" fmla="*/ 82877 w 1612131"/>
                  <a:gd name="connsiteY12" fmla="*/ 11310 h 1458865"/>
                  <a:gd name="connsiteX13" fmla="*/ 0 w 1612131"/>
                  <a:gd name="connsiteY13" fmla="*/ 1093 h 145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131" h="1458865">
                    <a:moveTo>
                      <a:pt x="0" y="1093"/>
                    </a:moveTo>
                    <a:cubicBezTo>
                      <a:pt x="77768" y="-1746"/>
                      <a:pt x="156104" y="1093"/>
                      <a:pt x="233873" y="7904"/>
                    </a:cubicBezTo>
                    <a:cubicBezTo>
                      <a:pt x="367271" y="18690"/>
                      <a:pt x="499534" y="37422"/>
                      <a:pt x="630094" y="66940"/>
                    </a:cubicBezTo>
                    <a:cubicBezTo>
                      <a:pt x="835016" y="112920"/>
                      <a:pt x="1031424" y="180471"/>
                      <a:pt x="1207963" y="297407"/>
                    </a:cubicBezTo>
                    <a:cubicBezTo>
                      <a:pt x="1348741" y="390502"/>
                      <a:pt x="1461704" y="508573"/>
                      <a:pt x="1533796" y="662975"/>
                    </a:cubicBezTo>
                    <a:cubicBezTo>
                      <a:pt x="1578640" y="759476"/>
                      <a:pt x="1602482" y="861085"/>
                      <a:pt x="1610429" y="966669"/>
                    </a:cubicBezTo>
                    <a:cubicBezTo>
                      <a:pt x="1622349" y="1135261"/>
                      <a:pt x="1593399" y="1298177"/>
                      <a:pt x="1546284" y="1458823"/>
                    </a:cubicBezTo>
                    <a:cubicBezTo>
                      <a:pt x="1545716" y="1460526"/>
                      <a:pt x="1544581" y="1461661"/>
                      <a:pt x="1543446" y="1463932"/>
                    </a:cubicBezTo>
                    <a:cubicBezTo>
                      <a:pt x="1538904" y="1460526"/>
                      <a:pt x="1540608" y="1455417"/>
                      <a:pt x="1540608" y="1451443"/>
                    </a:cubicBezTo>
                    <a:cubicBezTo>
                      <a:pt x="1537769" y="1289095"/>
                      <a:pt x="1519604" y="1129017"/>
                      <a:pt x="1471354" y="972913"/>
                    </a:cubicBezTo>
                    <a:cubicBezTo>
                      <a:pt x="1415156" y="789561"/>
                      <a:pt x="1313547" y="634025"/>
                      <a:pt x="1176175" y="501194"/>
                    </a:cubicBezTo>
                    <a:cubicBezTo>
                      <a:pt x="1018935" y="349631"/>
                      <a:pt x="836151" y="240074"/>
                      <a:pt x="634635" y="158332"/>
                    </a:cubicBezTo>
                    <a:cubicBezTo>
                      <a:pt x="456960" y="86240"/>
                      <a:pt x="272473" y="39125"/>
                      <a:pt x="82877" y="11310"/>
                    </a:cubicBezTo>
                    <a:cubicBezTo>
                      <a:pt x="55630" y="6769"/>
                      <a:pt x="27815" y="3931"/>
                      <a:pt x="0" y="1093"/>
                    </a:cubicBezTo>
                    <a:close/>
                  </a:path>
                </a:pathLst>
              </a:custGeom>
              <a:grpFill/>
              <a:ln w="56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0" name="TextBox 247">
            <a:extLst>
              <a:ext uri="{FF2B5EF4-FFF2-40B4-BE49-F238E27FC236}">
                <a16:creationId xmlns:a16="http://schemas.microsoft.com/office/drawing/2014/main" xmlns="" id="{C4C174AE-ADA4-4544-B8DC-71922B270C5D}"/>
              </a:ext>
            </a:extLst>
          </p:cNvPr>
          <p:cNvSpPr txBox="1"/>
          <p:nvPr/>
        </p:nvSpPr>
        <p:spPr>
          <a:xfrm>
            <a:off x="558236" y="350113"/>
            <a:ext cx="6915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solidFill>
                  <a:schemeClr val="accent3"/>
                </a:solidFill>
                <a:cs typeface="Arial" pitchFamily="34" charset="0"/>
              </a:rPr>
              <a:t>Quels</a:t>
            </a:r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 leviers </a:t>
            </a:r>
            <a:r>
              <a:rPr lang="en-US" altLang="ko-KR" sz="4400" b="1" dirty="0" err="1">
                <a:solidFill>
                  <a:schemeClr val="accent3"/>
                </a:solidFill>
                <a:cs typeface="Arial" pitchFamily="34" charset="0"/>
              </a:rPr>
              <a:t>d’actions</a:t>
            </a:r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 ?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Freeform 32">
            <a:extLst>
              <a:ext uri="{FF2B5EF4-FFF2-40B4-BE49-F238E27FC236}">
                <a16:creationId xmlns:a16="http://schemas.microsoft.com/office/drawing/2014/main" xmlns="" id="{C36B90E6-9EFE-7E49-9459-AF88C19EE248}"/>
              </a:ext>
            </a:extLst>
          </p:cNvPr>
          <p:cNvSpPr/>
          <p:nvPr/>
        </p:nvSpPr>
        <p:spPr>
          <a:xfrm>
            <a:off x="1457887" y="1949536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DA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TextBox 247">
            <a:extLst>
              <a:ext uri="{FF2B5EF4-FFF2-40B4-BE49-F238E27FC236}">
                <a16:creationId xmlns:a16="http://schemas.microsoft.com/office/drawing/2014/main" xmlns="" id="{E4D16E94-7E45-1E49-8537-8C927F718686}"/>
              </a:ext>
            </a:extLst>
          </p:cNvPr>
          <p:cNvSpPr txBox="1"/>
          <p:nvPr/>
        </p:nvSpPr>
        <p:spPr>
          <a:xfrm>
            <a:off x="2302953" y="2041062"/>
            <a:ext cx="6915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Mise </a:t>
            </a:r>
            <a:r>
              <a:rPr lang="en-US" altLang="ko-KR" sz="3200" b="1" dirty="0" err="1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en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 place </a:t>
            </a:r>
            <a:r>
              <a:rPr lang="en-US" altLang="ko-KR" sz="3200" b="1" dirty="0" err="1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d’une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 politique </a:t>
            </a:r>
            <a:r>
              <a:rPr lang="en-US" altLang="ko-KR" sz="3200" b="1" dirty="0" err="1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Achats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Responsables</a:t>
            </a:r>
            <a:endParaRPr lang="ko-KR" altLang="en-US" sz="3200" b="1" dirty="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4" name="Freeform 32">
            <a:extLst>
              <a:ext uri="{FF2B5EF4-FFF2-40B4-BE49-F238E27FC236}">
                <a16:creationId xmlns:a16="http://schemas.microsoft.com/office/drawing/2014/main" xmlns="" id="{1EEE00C8-60B4-6048-B59F-4BBD776E40D2}"/>
              </a:ext>
            </a:extLst>
          </p:cNvPr>
          <p:cNvSpPr/>
          <p:nvPr/>
        </p:nvSpPr>
        <p:spPr>
          <a:xfrm>
            <a:off x="1457887" y="4041503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DA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TextBox 247">
            <a:extLst>
              <a:ext uri="{FF2B5EF4-FFF2-40B4-BE49-F238E27FC236}">
                <a16:creationId xmlns:a16="http://schemas.microsoft.com/office/drawing/2014/main" xmlns="" id="{7507A32B-13BC-0A4E-BE86-C58D6A3F4D9B}"/>
              </a:ext>
            </a:extLst>
          </p:cNvPr>
          <p:cNvSpPr txBox="1"/>
          <p:nvPr/>
        </p:nvSpPr>
        <p:spPr>
          <a:xfrm>
            <a:off x="2286590" y="4103098"/>
            <a:ext cx="6915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Prise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en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compte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 du </a:t>
            </a:r>
            <a:r>
              <a:rPr lang="en-US" altLang="ko-KR" sz="3200" b="1" dirty="0" err="1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développement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 durable dans la notation </a:t>
            </a:r>
            <a:r>
              <a:rPr lang="en-US" altLang="ko-KR" sz="3200" b="1" dirty="0" err="1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fournisseur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 </a:t>
            </a:r>
            <a:endParaRPr lang="ko-KR" altLang="en-US" sz="3200" b="1" dirty="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xmlns="" id="{8C891D94-E0A0-624B-9212-2C0B3D811A97}"/>
              </a:ext>
            </a:extLst>
          </p:cNvPr>
          <p:cNvCxnSpPr>
            <a:cxnSpLocks/>
          </p:cNvCxnSpPr>
          <p:nvPr/>
        </p:nvCxnSpPr>
        <p:spPr>
          <a:xfrm>
            <a:off x="0" y="1263084"/>
            <a:ext cx="936702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xmlns="" id="{01D6684C-3849-F94C-A096-48190012A1EE}"/>
              </a:ext>
            </a:extLst>
          </p:cNvPr>
          <p:cNvCxnSpPr>
            <a:cxnSpLocks/>
          </p:cNvCxnSpPr>
          <p:nvPr/>
        </p:nvCxnSpPr>
        <p:spPr>
          <a:xfrm>
            <a:off x="0" y="1348577"/>
            <a:ext cx="936702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D2209B71-3ED5-874B-B05E-F5A5B2441243}"/>
              </a:ext>
            </a:extLst>
          </p:cNvPr>
          <p:cNvSpPr txBox="1"/>
          <p:nvPr/>
        </p:nvSpPr>
        <p:spPr>
          <a:xfrm>
            <a:off x="11697496" y="6366178"/>
            <a:ext cx="3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014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xmlns="" id="{9F287556-555D-45F7-91BA-127AA0690FDF}"/>
              </a:ext>
            </a:extLst>
          </p:cNvPr>
          <p:cNvSpPr/>
          <p:nvPr/>
        </p:nvSpPr>
        <p:spPr>
          <a:xfrm>
            <a:off x="37811" y="2276039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83C54042-12EC-4257-9472-65969213694F}"/>
              </a:ext>
            </a:extLst>
          </p:cNvPr>
          <p:cNvSpPr/>
          <p:nvPr/>
        </p:nvSpPr>
        <p:spPr>
          <a:xfrm>
            <a:off x="10938453" y="708766"/>
            <a:ext cx="1106829" cy="1106829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914D98F1-76F8-41BF-A12D-78A5C07503ED}"/>
              </a:ext>
            </a:extLst>
          </p:cNvPr>
          <p:cNvSpPr/>
          <p:nvPr/>
        </p:nvSpPr>
        <p:spPr>
          <a:xfrm>
            <a:off x="145136" y="277276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AACC6F48-963A-4D2D-891F-B11C324665FB}"/>
              </a:ext>
            </a:extLst>
          </p:cNvPr>
          <p:cNvSpPr/>
          <p:nvPr/>
        </p:nvSpPr>
        <p:spPr>
          <a:xfrm>
            <a:off x="9256939" y="6160415"/>
            <a:ext cx="516853" cy="51685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B02291E0-B99B-4495-92DE-EB42A6C69230}"/>
              </a:ext>
            </a:extLst>
          </p:cNvPr>
          <p:cNvSpPr/>
          <p:nvPr/>
        </p:nvSpPr>
        <p:spPr>
          <a:xfrm>
            <a:off x="4783042" y="6104314"/>
            <a:ext cx="776344" cy="776344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15E7D22D-22B1-48B6-93B4-4286CC271BFD}"/>
              </a:ext>
            </a:extLst>
          </p:cNvPr>
          <p:cNvSpPr/>
          <p:nvPr/>
        </p:nvSpPr>
        <p:spPr>
          <a:xfrm>
            <a:off x="755632" y="4688888"/>
            <a:ext cx="219607" cy="219607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0189651C-8862-E445-9CB5-3BB22B2FA105}"/>
              </a:ext>
            </a:extLst>
          </p:cNvPr>
          <p:cNvGrpSpPr/>
          <p:nvPr/>
        </p:nvGrpSpPr>
        <p:grpSpPr>
          <a:xfrm>
            <a:off x="2895545" y="1941968"/>
            <a:ext cx="7408182" cy="1631216"/>
            <a:chOff x="3163174" y="2882142"/>
            <a:chExt cx="7408182" cy="163121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xmlns="" id="{0E67740D-446B-804F-B848-2B77A96C2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3174" y="2918698"/>
              <a:ext cx="1654623" cy="1558103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xmlns="" id="{5F992500-F405-3040-853A-F6BC20E5E69F}"/>
                </a:ext>
              </a:extLst>
            </p:cNvPr>
            <p:cNvSpPr txBox="1"/>
            <p:nvPr/>
          </p:nvSpPr>
          <p:spPr>
            <a:xfrm>
              <a:off x="4973444" y="2882142"/>
              <a:ext cx="559791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SzPct val="110000"/>
                <a:buFont typeface="Arial" panose="020B0604020202020204" pitchFamily="34" charset="0"/>
                <a:buChar char="•"/>
              </a:pPr>
              <a:r>
                <a:rPr lang="fr-FR" sz="2000" dirty="0">
                  <a:solidFill>
                    <a:schemeClr val="bg2">
                      <a:lumMod val="50000"/>
                    </a:schemeClr>
                  </a:solidFill>
                </a:rPr>
                <a:t>Responsabilité sociétal</a:t>
              </a:r>
            </a:p>
            <a:p>
              <a:pPr marL="285750" indent="-285750">
                <a:buSzPct val="110000"/>
                <a:buFont typeface="Arial" panose="020B0604020202020204" pitchFamily="34" charset="0"/>
                <a:buChar char="•"/>
              </a:pPr>
              <a:endParaRPr lang="fr-FR" sz="20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>
                <a:buSzPct val="110000"/>
                <a:buFont typeface="Arial" panose="020B0604020202020204" pitchFamily="34" charset="0"/>
                <a:buChar char="•"/>
              </a:pPr>
              <a:r>
                <a:rPr lang="fr-FR" sz="2000" dirty="0">
                  <a:solidFill>
                    <a:schemeClr val="bg2">
                      <a:lumMod val="50000"/>
                    </a:schemeClr>
                  </a:solidFill>
                </a:rPr>
                <a:t>Lignes directrices et non des exigences</a:t>
              </a:r>
            </a:p>
            <a:p>
              <a:pPr marL="285750" indent="-285750">
                <a:buSzPct val="110000"/>
                <a:buFont typeface="Arial" panose="020B0604020202020204" pitchFamily="34" charset="0"/>
                <a:buChar char="•"/>
              </a:pPr>
              <a:endParaRPr lang="fr-FR" sz="20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>
                <a:buSzPct val="110000"/>
                <a:buFont typeface="Arial" panose="020B0604020202020204" pitchFamily="34" charset="0"/>
                <a:buChar char="•"/>
              </a:pPr>
              <a:r>
                <a:rPr lang="fr-FR" sz="2000" dirty="0">
                  <a:solidFill>
                    <a:schemeClr val="bg2">
                      <a:lumMod val="50000"/>
                    </a:schemeClr>
                  </a:solidFill>
                </a:rPr>
                <a:t>Pas de certification  </a:t>
              </a:r>
            </a:p>
          </p:txBody>
        </p: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xmlns="" id="{9F5023E3-5142-C949-8803-56E8A5133D1E}"/>
              </a:ext>
            </a:extLst>
          </p:cNvPr>
          <p:cNvSpPr txBox="1"/>
          <p:nvPr/>
        </p:nvSpPr>
        <p:spPr>
          <a:xfrm>
            <a:off x="11697496" y="6366178"/>
            <a:ext cx="3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C253765-90FA-0F46-BB08-C14C1A8EF6F4}"/>
              </a:ext>
            </a:extLst>
          </p:cNvPr>
          <p:cNvSpPr/>
          <p:nvPr/>
        </p:nvSpPr>
        <p:spPr>
          <a:xfrm>
            <a:off x="2583366" y="277276"/>
            <a:ext cx="7025268" cy="820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Normes</a:t>
            </a:r>
            <a:r>
              <a:rPr lang="en-US" sz="2800" b="1" dirty="0"/>
              <a:t> et Certifications 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xmlns="" id="{A1575DD0-68B3-8541-9A64-E5C75878B0E3}"/>
              </a:ext>
            </a:extLst>
          </p:cNvPr>
          <p:cNvGrpSpPr/>
          <p:nvPr/>
        </p:nvGrpSpPr>
        <p:grpSpPr>
          <a:xfrm>
            <a:off x="10761537" y="3687624"/>
            <a:ext cx="1142142" cy="3170376"/>
            <a:chOff x="5896004" y="897971"/>
            <a:chExt cx="1040343" cy="268198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4" name="Freeform: Shape 6">
              <a:extLst>
                <a:ext uri="{FF2B5EF4-FFF2-40B4-BE49-F238E27FC236}">
                  <a16:creationId xmlns:a16="http://schemas.microsoft.com/office/drawing/2014/main" xmlns="" id="{CAB413D0-1C64-6148-9098-11370887743D}"/>
                </a:ext>
              </a:extLst>
            </p:cNvPr>
            <p:cNvSpPr/>
            <p:nvPr/>
          </p:nvSpPr>
          <p:spPr>
            <a:xfrm flipH="1">
              <a:off x="5896004" y="897971"/>
              <a:ext cx="1040343" cy="2681980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7">
              <a:extLst>
                <a:ext uri="{FF2B5EF4-FFF2-40B4-BE49-F238E27FC236}">
                  <a16:creationId xmlns:a16="http://schemas.microsoft.com/office/drawing/2014/main" xmlns="" id="{AAD796F9-A87C-EA4C-8B63-7F572DC3F60F}"/>
                </a:ext>
              </a:extLst>
            </p:cNvPr>
            <p:cNvSpPr/>
            <p:nvPr/>
          </p:nvSpPr>
          <p:spPr>
            <a:xfrm flipH="1">
              <a:off x="6332703" y="1594640"/>
              <a:ext cx="603644" cy="1556181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" name="Group 287">
            <a:extLst>
              <a:ext uri="{FF2B5EF4-FFF2-40B4-BE49-F238E27FC236}">
                <a16:creationId xmlns:a16="http://schemas.microsoft.com/office/drawing/2014/main" xmlns="" id="{64A78432-0F26-4F4D-A5D3-B96CBB82ACA9}"/>
              </a:ext>
            </a:extLst>
          </p:cNvPr>
          <p:cNvGrpSpPr/>
          <p:nvPr/>
        </p:nvGrpSpPr>
        <p:grpSpPr>
          <a:xfrm rot="18347570" flipH="1">
            <a:off x="656282" y="5660107"/>
            <a:ext cx="551977" cy="810397"/>
            <a:chOff x="8121550" y="3125447"/>
            <a:chExt cx="1101023" cy="1679422"/>
          </a:xfrm>
        </p:grpSpPr>
        <p:sp>
          <p:nvSpPr>
            <p:cNvPr id="18" name="Freeform: Shape 288">
              <a:extLst>
                <a:ext uri="{FF2B5EF4-FFF2-40B4-BE49-F238E27FC236}">
                  <a16:creationId xmlns:a16="http://schemas.microsoft.com/office/drawing/2014/main" xmlns="" id="{7B3F57BE-4FB5-C543-94D1-47F6AD477536}"/>
                </a:ext>
              </a:extLst>
            </p:cNvPr>
            <p:cNvSpPr/>
            <p:nvPr/>
          </p:nvSpPr>
          <p:spPr>
            <a:xfrm>
              <a:off x="8121550" y="3125447"/>
              <a:ext cx="1101023" cy="1678680"/>
            </a:xfrm>
            <a:custGeom>
              <a:avLst/>
              <a:gdLst>
                <a:gd name="connsiteX0" fmla="*/ 0 w 1268858"/>
                <a:gd name="connsiteY0" fmla="*/ 1006972 h 1676542"/>
                <a:gd name="connsiteX1" fmla="*/ 10536 w 1268858"/>
                <a:gd name="connsiteY1" fmla="*/ 997353 h 1676542"/>
                <a:gd name="connsiteX2" fmla="*/ 1076469 w 1268858"/>
                <a:gd name="connsiteY2" fmla="*/ 1216311 h 1676542"/>
                <a:gd name="connsiteX3" fmla="*/ 1099372 w 1268858"/>
                <a:gd name="connsiteY3" fmla="*/ 1230053 h 1676542"/>
                <a:gd name="connsiteX4" fmla="*/ 1169457 w 1268858"/>
                <a:gd name="connsiteY4" fmla="*/ 1252957 h 1676542"/>
                <a:gd name="connsiteX5" fmla="*/ 1116779 w 1268858"/>
                <a:gd name="connsiteY5" fmla="*/ 1124697 h 1676542"/>
                <a:gd name="connsiteX6" fmla="*/ 953706 w 1268858"/>
                <a:gd name="connsiteY6" fmla="*/ 945591 h 1676542"/>
                <a:gd name="connsiteX7" fmla="*/ 944544 w 1268858"/>
                <a:gd name="connsiteY7" fmla="*/ 913984 h 1676542"/>
                <a:gd name="connsiteX8" fmla="*/ 940880 w 1268858"/>
                <a:gd name="connsiteY8" fmla="*/ 901158 h 1676542"/>
                <a:gd name="connsiteX9" fmla="*/ 875833 w 1268858"/>
                <a:gd name="connsiteY9" fmla="*/ 859473 h 1676542"/>
                <a:gd name="connsiteX10" fmla="*/ 820865 w 1268858"/>
                <a:gd name="connsiteY10" fmla="*/ 848937 h 1676542"/>
                <a:gd name="connsiteX11" fmla="*/ 182771 w 1268858"/>
                <a:gd name="connsiteY11" fmla="*/ 195727 h 1676542"/>
                <a:gd name="connsiteX12" fmla="*/ 171777 w 1268858"/>
                <a:gd name="connsiteY12" fmla="*/ 11582 h 1676542"/>
                <a:gd name="connsiteX13" fmla="*/ 180938 w 1268858"/>
                <a:gd name="connsiteY13" fmla="*/ 1505 h 1676542"/>
                <a:gd name="connsiteX14" fmla="*/ 229952 w 1268858"/>
                <a:gd name="connsiteY14" fmla="*/ 62886 h 1676542"/>
                <a:gd name="connsiteX15" fmla="*/ 425549 w 1268858"/>
                <a:gd name="connsiteY15" fmla="*/ 299251 h 1676542"/>
                <a:gd name="connsiteX16" fmla="*/ 636720 w 1268858"/>
                <a:gd name="connsiteY16" fmla="*/ 553481 h 1676542"/>
                <a:gd name="connsiteX17" fmla="*/ 842852 w 1268858"/>
                <a:gd name="connsiteY17" fmla="*/ 802214 h 1676542"/>
                <a:gd name="connsiteX18" fmla="*/ 877666 w 1268858"/>
                <a:gd name="connsiteY18" fmla="*/ 842983 h 1676542"/>
                <a:gd name="connsiteX19" fmla="*/ 886369 w 1268858"/>
                <a:gd name="connsiteY19" fmla="*/ 815498 h 1676542"/>
                <a:gd name="connsiteX20" fmla="*/ 917976 w 1268858"/>
                <a:gd name="connsiteY20" fmla="*/ 871383 h 1676542"/>
                <a:gd name="connsiteX21" fmla="*/ 1003177 w 1268858"/>
                <a:gd name="connsiteY21" fmla="*/ 916732 h 1676542"/>
                <a:gd name="connsiteX22" fmla="*/ 987145 w 1268858"/>
                <a:gd name="connsiteY22" fmla="*/ 850312 h 1676542"/>
                <a:gd name="connsiteX23" fmla="*/ 986687 w 1268858"/>
                <a:gd name="connsiteY23" fmla="*/ 828324 h 1676542"/>
                <a:gd name="connsiteX24" fmla="*/ 974777 w 1268858"/>
                <a:gd name="connsiteY24" fmla="*/ 782059 h 1676542"/>
                <a:gd name="connsiteX25" fmla="*/ 1097998 w 1268858"/>
                <a:gd name="connsiteY25" fmla="*/ 157707 h 1676542"/>
                <a:gd name="connsiteX26" fmla="*/ 1107618 w 1268858"/>
                <a:gd name="connsiteY26" fmla="*/ 151752 h 1676542"/>
                <a:gd name="connsiteX27" fmla="*/ 1109450 w 1268858"/>
                <a:gd name="connsiteY27" fmla="*/ 173282 h 1676542"/>
                <a:gd name="connsiteX28" fmla="*/ 1040281 w 1268858"/>
                <a:gd name="connsiteY28" fmla="*/ 574094 h 1676542"/>
                <a:gd name="connsiteX29" fmla="*/ 1003635 w 1268858"/>
                <a:gd name="connsiteY29" fmla="*/ 788472 h 1676542"/>
                <a:gd name="connsiteX30" fmla="*/ 1003177 w 1268858"/>
                <a:gd name="connsiteY30" fmla="*/ 806337 h 1676542"/>
                <a:gd name="connsiteX31" fmla="*/ 1010965 w 1268858"/>
                <a:gd name="connsiteY31" fmla="*/ 888790 h 1676542"/>
                <a:gd name="connsiteX32" fmla="*/ 1048068 w 1268858"/>
                <a:gd name="connsiteY32" fmla="*/ 948339 h 1676542"/>
                <a:gd name="connsiteX33" fmla="*/ 1067766 w 1268858"/>
                <a:gd name="connsiteY33" fmla="*/ 944216 h 1676542"/>
                <a:gd name="connsiteX34" fmla="*/ 1076011 w 1268858"/>
                <a:gd name="connsiteY34" fmla="*/ 930016 h 1676542"/>
                <a:gd name="connsiteX35" fmla="*/ 1087463 w 1268858"/>
                <a:gd name="connsiteY35" fmla="*/ 919939 h 1676542"/>
                <a:gd name="connsiteX36" fmla="*/ 1094334 w 1268858"/>
                <a:gd name="connsiteY36" fmla="*/ 933223 h 1676542"/>
                <a:gd name="connsiteX37" fmla="*/ 1100289 w 1268858"/>
                <a:gd name="connsiteY37" fmla="*/ 975823 h 1676542"/>
                <a:gd name="connsiteX38" fmla="*/ 1117237 w 1268858"/>
                <a:gd name="connsiteY38" fmla="*/ 1023921 h 1676542"/>
                <a:gd name="connsiteX39" fmla="*/ 1233587 w 1268858"/>
                <a:gd name="connsiteY39" fmla="*/ 1274944 h 1676542"/>
                <a:gd name="connsiteX40" fmla="*/ 1270691 w 1268858"/>
                <a:gd name="connsiteY40" fmla="*/ 1503522 h 1676542"/>
                <a:gd name="connsiteX41" fmla="*/ 1267027 w 1268858"/>
                <a:gd name="connsiteY41" fmla="*/ 1656518 h 1676542"/>
                <a:gd name="connsiteX42" fmla="*/ 1262446 w 1268858"/>
                <a:gd name="connsiteY42" fmla="*/ 1673467 h 1676542"/>
                <a:gd name="connsiteX43" fmla="*/ 1258323 w 1268858"/>
                <a:gd name="connsiteY43" fmla="*/ 1676673 h 1676542"/>
                <a:gd name="connsiteX44" fmla="*/ 1214349 w 1268858"/>
                <a:gd name="connsiteY44" fmla="*/ 1676215 h 1676542"/>
                <a:gd name="connsiteX45" fmla="*/ 1212516 w 1268858"/>
                <a:gd name="connsiteY45" fmla="*/ 1674383 h 1676542"/>
                <a:gd name="connsiteX46" fmla="*/ 1218471 w 1268858"/>
                <a:gd name="connsiteY46" fmla="*/ 1514058 h 1676542"/>
                <a:gd name="connsiteX47" fmla="*/ 1208852 w 1268858"/>
                <a:gd name="connsiteY47" fmla="*/ 1410533 h 1676542"/>
                <a:gd name="connsiteX48" fmla="*/ 1198316 w 1268858"/>
                <a:gd name="connsiteY48" fmla="*/ 1388088 h 1676542"/>
                <a:gd name="connsiteX49" fmla="*/ 1176787 w 1268858"/>
                <a:gd name="connsiteY49" fmla="*/ 1353733 h 1676542"/>
                <a:gd name="connsiteX50" fmla="*/ 1198316 w 1268858"/>
                <a:gd name="connsiteY50" fmla="*/ 1358313 h 1676542"/>
                <a:gd name="connsiteX51" fmla="*/ 1176328 w 1268858"/>
                <a:gd name="connsiteY51" fmla="*/ 1272654 h 1676542"/>
                <a:gd name="connsiteX52" fmla="*/ 1164419 w 1268858"/>
                <a:gd name="connsiteY52" fmla="*/ 1264409 h 1676542"/>
                <a:gd name="connsiteX53" fmla="*/ 1083798 w 1268858"/>
                <a:gd name="connsiteY53" fmla="*/ 1239673 h 1676542"/>
                <a:gd name="connsiteX54" fmla="*/ 862549 w 1268858"/>
                <a:gd name="connsiteY54" fmla="*/ 1192033 h 1676542"/>
                <a:gd name="connsiteX55" fmla="*/ 125970 w 1268858"/>
                <a:gd name="connsiteY55" fmla="*/ 1036747 h 1676542"/>
                <a:gd name="connsiteX56" fmla="*/ 16491 w 1268858"/>
                <a:gd name="connsiteY56" fmla="*/ 1013843 h 1676542"/>
                <a:gd name="connsiteX57" fmla="*/ 0 w 1268858"/>
                <a:gd name="connsiteY57" fmla="*/ 1006972 h 1676542"/>
                <a:gd name="connsiteX0" fmla="*/ 87263 w 1342448"/>
                <a:gd name="connsiteY0" fmla="*/ 1013843 h 1678680"/>
                <a:gd name="connsiteX1" fmla="*/ 81308 w 1342448"/>
                <a:gd name="connsiteY1" fmla="*/ 997353 h 1678680"/>
                <a:gd name="connsiteX2" fmla="*/ 1147241 w 1342448"/>
                <a:gd name="connsiteY2" fmla="*/ 1216311 h 1678680"/>
                <a:gd name="connsiteX3" fmla="*/ 1170144 w 1342448"/>
                <a:gd name="connsiteY3" fmla="*/ 1230053 h 1678680"/>
                <a:gd name="connsiteX4" fmla="*/ 1240229 w 1342448"/>
                <a:gd name="connsiteY4" fmla="*/ 1252957 h 1678680"/>
                <a:gd name="connsiteX5" fmla="*/ 1187551 w 1342448"/>
                <a:gd name="connsiteY5" fmla="*/ 1124697 h 1678680"/>
                <a:gd name="connsiteX6" fmla="*/ 1024478 w 1342448"/>
                <a:gd name="connsiteY6" fmla="*/ 945591 h 1678680"/>
                <a:gd name="connsiteX7" fmla="*/ 1015316 w 1342448"/>
                <a:gd name="connsiteY7" fmla="*/ 913984 h 1678680"/>
                <a:gd name="connsiteX8" fmla="*/ 1011652 w 1342448"/>
                <a:gd name="connsiteY8" fmla="*/ 901158 h 1678680"/>
                <a:gd name="connsiteX9" fmla="*/ 946605 w 1342448"/>
                <a:gd name="connsiteY9" fmla="*/ 859473 h 1678680"/>
                <a:gd name="connsiteX10" fmla="*/ 891637 w 1342448"/>
                <a:gd name="connsiteY10" fmla="*/ 848937 h 1678680"/>
                <a:gd name="connsiteX11" fmla="*/ 253543 w 1342448"/>
                <a:gd name="connsiteY11" fmla="*/ 195727 h 1678680"/>
                <a:gd name="connsiteX12" fmla="*/ 242549 w 1342448"/>
                <a:gd name="connsiteY12" fmla="*/ 11582 h 1678680"/>
                <a:gd name="connsiteX13" fmla="*/ 251710 w 1342448"/>
                <a:gd name="connsiteY13" fmla="*/ 1505 h 1678680"/>
                <a:gd name="connsiteX14" fmla="*/ 300724 w 1342448"/>
                <a:gd name="connsiteY14" fmla="*/ 62886 h 1678680"/>
                <a:gd name="connsiteX15" fmla="*/ 496321 w 1342448"/>
                <a:gd name="connsiteY15" fmla="*/ 299251 h 1678680"/>
                <a:gd name="connsiteX16" fmla="*/ 707492 w 1342448"/>
                <a:gd name="connsiteY16" fmla="*/ 553481 h 1678680"/>
                <a:gd name="connsiteX17" fmla="*/ 913624 w 1342448"/>
                <a:gd name="connsiteY17" fmla="*/ 802214 h 1678680"/>
                <a:gd name="connsiteX18" fmla="*/ 948438 w 1342448"/>
                <a:gd name="connsiteY18" fmla="*/ 842983 h 1678680"/>
                <a:gd name="connsiteX19" fmla="*/ 957141 w 1342448"/>
                <a:gd name="connsiteY19" fmla="*/ 815498 h 1678680"/>
                <a:gd name="connsiteX20" fmla="*/ 988748 w 1342448"/>
                <a:gd name="connsiteY20" fmla="*/ 871383 h 1678680"/>
                <a:gd name="connsiteX21" fmla="*/ 1073949 w 1342448"/>
                <a:gd name="connsiteY21" fmla="*/ 916732 h 1678680"/>
                <a:gd name="connsiteX22" fmla="*/ 1057917 w 1342448"/>
                <a:gd name="connsiteY22" fmla="*/ 850312 h 1678680"/>
                <a:gd name="connsiteX23" fmla="*/ 1057459 w 1342448"/>
                <a:gd name="connsiteY23" fmla="*/ 828324 h 1678680"/>
                <a:gd name="connsiteX24" fmla="*/ 1045549 w 1342448"/>
                <a:gd name="connsiteY24" fmla="*/ 782059 h 1678680"/>
                <a:gd name="connsiteX25" fmla="*/ 1168770 w 1342448"/>
                <a:gd name="connsiteY25" fmla="*/ 157707 h 1678680"/>
                <a:gd name="connsiteX26" fmla="*/ 1178390 w 1342448"/>
                <a:gd name="connsiteY26" fmla="*/ 151752 h 1678680"/>
                <a:gd name="connsiteX27" fmla="*/ 1180222 w 1342448"/>
                <a:gd name="connsiteY27" fmla="*/ 173282 h 1678680"/>
                <a:gd name="connsiteX28" fmla="*/ 1111053 w 1342448"/>
                <a:gd name="connsiteY28" fmla="*/ 574094 h 1678680"/>
                <a:gd name="connsiteX29" fmla="*/ 1074407 w 1342448"/>
                <a:gd name="connsiteY29" fmla="*/ 788472 h 1678680"/>
                <a:gd name="connsiteX30" fmla="*/ 1073949 w 1342448"/>
                <a:gd name="connsiteY30" fmla="*/ 806337 h 1678680"/>
                <a:gd name="connsiteX31" fmla="*/ 1081737 w 1342448"/>
                <a:gd name="connsiteY31" fmla="*/ 888790 h 1678680"/>
                <a:gd name="connsiteX32" fmla="*/ 1118840 w 1342448"/>
                <a:gd name="connsiteY32" fmla="*/ 948339 h 1678680"/>
                <a:gd name="connsiteX33" fmla="*/ 1138538 w 1342448"/>
                <a:gd name="connsiteY33" fmla="*/ 944216 h 1678680"/>
                <a:gd name="connsiteX34" fmla="*/ 1146783 w 1342448"/>
                <a:gd name="connsiteY34" fmla="*/ 930016 h 1678680"/>
                <a:gd name="connsiteX35" fmla="*/ 1158235 w 1342448"/>
                <a:gd name="connsiteY35" fmla="*/ 919939 h 1678680"/>
                <a:gd name="connsiteX36" fmla="*/ 1165106 w 1342448"/>
                <a:gd name="connsiteY36" fmla="*/ 933223 h 1678680"/>
                <a:gd name="connsiteX37" fmla="*/ 1171061 w 1342448"/>
                <a:gd name="connsiteY37" fmla="*/ 975823 h 1678680"/>
                <a:gd name="connsiteX38" fmla="*/ 1188009 w 1342448"/>
                <a:gd name="connsiteY38" fmla="*/ 1023921 h 1678680"/>
                <a:gd name="connsiteX39" fmla="*/ 1304359 w 1342448"/>
                <a:gd name="connsiteY39" fmla="*/ 1274944 h 1678680"/>
                <a:gd name="connsiteX40" fmla="*/ 1341463 w 1342448"/>
                <a:gd name="connsiteY40" fmla="*/ 1503522 h 1678680"/>
                <a:gd name="connsiteX41" fmla="*/ 1337799 w 1342448"/>
                <a:gd name="connsiteY41" fmla="*/ 1656518 h 1678680"/>
                <a:gd name="connsiteX42" fmla="*/ 1333218 w 1342448"/>
                <a:gd name="connsiteY42" fmla="*/ 1673467 h 1678680"/>
                <a:gd name="connsiteX43" fmla="*/ 1329095 w 1342448"/>
                <a:gd name="connsiteY43" fmla="*/ 1676673 h 1678680"/>
                <a:gd name="connsiteX44" fmla="*/ 1285121 w 1342448"/>
                <a:gd name="connsiteY44" fmla="*/ 1676215 h 1678680"/>
                <a:gd name="connsiteX45" fmla="*/ 1283288 w 1342448"/>
                <a:gd name="connsiteY45" fmla="*/ 1674383 h 1678680"/>
                <a:gd name="connsiteX46" fmla="*/ 1289243 w 1342448"/>
                <a:gd name="connsiteY46" fmla="*/ 1514058 h 1678680"/>
                <a:gd name="connsiteX47" fmla="*/ 1279624 w 1342448"/>
                <a:gd name="connsiteY47" fmla="*/ 1410533 h 1678680"/>
                <a:gd name="connsiteX48" fmla="*/ 1269088 w 1342448"/>
                <a:gd name="connsiteY48" fmla="*/ 1388088 h 1678680"/>
                <a:gd name="connsiteX49" fmla="*/ 1247559 w 1342448"/>
                <a:gd name="connsiteY49" fmla="*/ 1353733 h 1678680"/>
                <a:gd name="connsiteX50" fmla="*/ 1269088 w 1342448"/>
                <a:gd name="connsiteY50" fmla="*/ 1358313 h 1678680"/>
                <a:gd name="connsiteX51" fmla="*/ 1247100 w 1342448"/>
                <a:gd name="connsiteY51" fmla="*/ 1272654 h 1678680"/>
                <a:gd name="connsiteX52" fmla="*/ 1235191 w 1342448"/>
                <a:gd name="connsiteY52" fmla="*/ 1264409 h 1678680"/>
                <a:gd name="connsiteX53" fmla="*/ 1154570 w 1342448"/>
                <a:gd name="connsiteY53" fmla="*/ 1239673 h 1678680"/>
                <a:gd name="connsiteX54" fmla="*/ 933321 w 1342448"/>
                <a:gd name="connsiteY54" fmla="*/ 1192033 h 1678680"/>
                <a:gd name="connsiteX55" fmla="*/ 196742 w 1342448"/>
                <a:gd name="connsiteY55" fmla="*/ 1036747 h 1678680"/>
                <a:gd name="connsiteX56" fmla="*/ 87263 w 1342448"/>
                <a:gd name="connsiteY56" fmla="*/ 1013843 h 1678680"/>
                <a:gd name="connsiteX0" fmla="*/ 115434 w 1261140"/>
                <a:gd name="connsiteY0" fmla="*/ 1036747 h 1678680"/>
                <a:gd name="connsiteX1" fmla="*/ 0 w 1261140"/>
                <a:gd name="connsiteY1" fmla="*/ 997353 h 1678680"/>
                <a:gd name="connsiteX2" fmla="*/ 1065933 w 1261140"/>
                <a:gd name="connsiteY2" fmla="*/ 1216311 h 1678680"/>
                <a:gd name="connsiteX3" fmla="*/ 1088836 w 1261140"/>
                <a:gd name="connsiteY3" fmla="*/ 1230053 h 1678680"/>
                <a:gd name="connsiteX4" fmla="*/ 1158921 w 1261140"/>
                <a:gd name="connsiteY4" fmla="*/ 1252957 h 1678680"/>
                <a:gd name="connsiteX5" fmla="*/ 1106243 w 1261140"/>
                <a:gd name="connsiteY5" fmla="*/ 1124697 h 1678680"/>
                <a:gd name="connsiteX6" fmla="*/ 943170 w 1261140"/>
                <a:gd name="connsiteY6" fmla="*/ 945591 h 1678680"/>
                <a:gd name="connsiteX7" fmla="*/ 934008 w 1261140"/>
                <a:gd name="connsiteY7" fmla="*/ 913984 h 1678680"/>
                <a:gd name="connsiteX8" fmla="*/ 930344 w 1261140"/>
                <a:gd name="connsiteY8" fmla="*/ 901158 h 1678680"/>
                <a:gd name="connsiteX9" fmla="*/ 865297 w 1261140"/>
                <a:gd name="connsiteY9" fmla="*/ 859473 h 1678680"/>
                <a:gd name="connsiteX10" fmla="*/ 810329 w 1261140"/>
                <a:gd name="connsiteY10" fmla="*/ 848937 h 1678680"/>
                <a:gd name="connsiteX11" fmla="*/ 172235 w 1261140"/>
                <a:gd name="connsiteY11" fmla="*/ 195727 h 1678680"/>
                <a:gd name="connsiteX12" fmla="*/ 161241 w 1261140"/>
                <a:gd name="connsiteY12" fmla="*/ 11582 h 1678680"/>
                <a:gd name="connsiteX13" fmla="*/ 170402 w 1261140"/>
                <a:gd name="connsiteY13" fmla="*/ 1505 h 1678680"/>
                <a:gd name="connsiteX14" fmla="*/ 219416 w 1261140"/>
                <a:gd name="connsiteY14" fmla="*/ 62886 h 1678680"/>
                <a:gd name="connsiteX15" fmla="*/ 415013 w 1261140"/>
                <a:gd name="connsiteY15" fmla="*/ 299251 h 1678680"/>
                <a:gd name="connsiteX16" fmla="*/ 626184 w 1261140"/>
                <a:gd name="connsiteY16" fmla="*/ 553481 h 1678680"/>
                <a:gd name="connsiteX17" fmla="*/ 832316 w 1261140"/>
                <a:gd name="connsiteY17" fmla="*/ 802214 h 1678680"/>
                <a:gd name="connsiteX18" fmla="*/ 867130 w 1261140"/>
                <a:gd name="connsiteY18" fmla="*/ 842983 h 1678680"/>
                <a:gd name="connsiteX19" fmla="*/ 875833 w 1261140"/>
                <a:gd name="connsiteY19" fmla="*/ 815498 h 1678680"/>
                <a:gd name="connsiteX20" fmla="*/ 907440 w 1261140"/>
                <a:gd name="connsiteY20" fmla="*/ 871383 h 1678680"/>
                <a:gd name="connsiteX21" fmla="*/ 992641 w 1261140"/>
                <a:gd name="connsiteY21" fmla="*/ 916732 h 1678680"/>
                <a:gd name="connsiteX22" fmla="*/ 976609 w 1261140"/>
                <a:gd name="connsiteY22" fmla="*/ 850312 h 1678680"/>
                <a:gd name="connsiteX23" fmla="*/ 976151 w 1261140"/>
                <a:gd name="connsiteY23" fmla="*/ 828324 h 1678680"/>
                <a:gd name="connsiteX24" fmla="*/ 964241 w 1261140"/>
                <a:gd name="connsiteY24" fmla="*/ 782059 h 1678680"/>
                <a:gd name="connsiteX25" fmla="*/ 1087462 w 1261140"/>
                <a:gd name="connsiteY25" fmla="*/ 157707 h 1678680"/>
                <a:gd name="connsiteX26" fmla="*/ 1097082 w 1261140"/>
                <a:gd name="connsiteY26" fmla="*/ 151752 h 1678680"/>
                <a:gd name="connsiteX27" fmla="*/ 1098914 w 1261140"/>
                <a:gd name="connsiteY27" fmla="*/ 173282 h 1678680"/>
                <a:gd name="connsiteX28" fmla="*/ 1029745 w 1261140"/>
                <a:gd name="connsiteY28" fmla="*/ 574094 h 1678680"/>
                <a:gd name="connsiteX29" fmla="*/ 993099 w 1261140"/>
                <a:gd name="connsiteY29" fmla="*/ 788472 h 1678680"/>
                <a:gd name="connsiteX30" fmla="*/ 992641 w 1261140"/>
                <a:gd name="connsiteY30" fmla="*/ 806337 h 1678680"/>
                <a:gd name="connsiteX31" fmla="*/ 1000429 w 1261140"/>
                <a:gd name="connsiteY31" fmla="*/ 888790 h 1678680"/>
                <a:gd name="connsiteX32" fmla="*/ 1037532 w 1261140"/>
                <a:gd name="connsiteY32" fmla="*/ 948339 h 1678680"/>
                <a:gd name="connsiteX33" fmla="*/ 1057230 w 1261140"/>
                <a:gd name="connsiteY33" fmla="*/ 944216 h 1678680"/>
                <a:gd name="connsiteX34" fmla="*/ 1065475 w 1261140"/>
                <a:gd name="connsiteY34" fmla="*/ 930016 h 1678680"/>
                <a:gd name="connsiteX35" fmla="*/ 1076927 w 1261140"/>
                <a:gd name="connsiteY35" fmla="*/ 919939 h 1678680"/>
                <a:gd name="connsiteX36" fmla="*/ 1083798 w 1261140"/>
                <a:gd name="connsiteY36" fmla="*/ 933223 h 1678680"/>
                <a:gd name="connsiteX37" fmla="*/ 1089753 w 1261140"/>
                <a:gd name="connsiteY37" fmla="*/ 975823 h 1678680"/>
                <a:gd name="connsiteX38" fmla="*/ 1106701 w 1261140"/>
                <a:gd name="connsiteY38" fmla="*/ 1023921 h 1678680"/>
                <a:gd name="connsiteX39" fmla="*/ 1223051 w 1261140"/>
                <a:gd name="connsiteY39" fmla="*/ 1274944 h 1678680"/>
                <a:gd name="connsiteX40" fmla="*/ 1260155 w 1261140"/>
                <a:gd name="connsiteY40" fmla="*/ 1503522 h 1678680"/>
                <a:gd name="connsiteX41" fmla="*/ 1256491 w 1261140"/>
                <a:gd name="connsiteY41" fmla="*/ 1656518 h 1678680"/>
                <a:gd name="connsiteX42" fmla="*/ 1251910 w 1261140"/>
                <a:gd name="connsiteY42" fmla="*/ 1673467 h 1678680"/>
                <a:gd name="connsiteX43" fmla="*/ 1247787 w 1261140"/>
                <a:gd name="connsiteY43" fmla="*/ 1676673 h 1678680"/>
                <a:gd name="connsiteX44" fmla="*/ 1203813 w 1261140"/>
                <a:gd name="connsiteY44" fmla="*/ 1676215 h 1678680"/>
                <a:gd name="connsiteX45" fmla="*/ 1201980 w 1261140"/>
                <a:gd name="connsiteY45" fmla="*/ 1674383 h 1678680"/>
                <a:gd name="connsiteX46" fmla="*/ 1207935 w 1261140"/>
                <a:gd name="connsiteY46" fmla="*/ 1514058 h 1678680"/>
                <a:gd name="connsiteX47" fmla="*/ 1198316 w 1261140"/>
                <a:gd name="connsiteY47" fmla="*/ 1410533 h 1678680"/>
                <a:gd name="connsiteX48" fmla="*/ 1187780 w 1261140"/>
                <a:gd name="connsiteY48" fmla="*/ 1388088 h 1678680"/>
                <a:gd name="connsiteX49" fmla="*/ 1166251 w 1261140"/>
                <a:gd name="connsiteY49" fmla="*/ 1353733 h 1678680"/>
                <a:gd name="connsiteX50" fmla="*/ 1187780 w 1261140"/>
                <a:gd name="connsiteY50" fmla="*/ 1358313 h 1678680"/>
                <a:gd name="connsiteX51" fmla="*/ 1165792 w 1261140"/>
                <a:gd name="connsiteY51" fmla="*/ 1272654 h 1678680"/>
                <a:gd name="connsiteX52" fmla="*/ 1153883 w 1261140"/>
                <a:gd name="connsiteY52" fmla="*/ 1264409 h 1678680"/>
                <a:gd name="connsiteX53" fmla="*/ 1073262 w 1261140"/>
                <a:gd name="connsiteY53" fmla="*/ 1239673 h 1678680"/>
                <a:gd name="connsiteX54" fmla="*/ 852013 w 1261140"/>
                <a:gd name="connsiteY54" fmla="*/ 1192033 h 1678680"/>
                <a:gd name="connsiteX55" fmla="*/ 115434 w 1261140"/>
                <a:gd name="connsiteY55" fmla="*/ 1036747 h 1678680"/>
                <a:gd name="connsiteX0" fmla="*/ 0 w 1145706"/>
                <a:gd name="connsiteY0" fmla="*/ 1036747 h 1678680"/>
                <a:gd name="connsiteX1" fmla="*/ 950499 w 1145706"/>
                <a:gd name="connsiteY1" fmla="*/ 1216311 h 1678680"/>
                <a:gd name="connsiteX2" fmla="*/ 973402 w 1145706"/>
                <a:gd name="connsiteY2" fmla="*/ 1230053 h 1678680"/>
                <a:gd name="connsiteX3" fmla="*/ 1043487 w 1145706"/>
                <a:gd name="connsiteY3" fmla="*/ 1252957 h 1678680"/>
                <a:gd name="connsiteX4" fmla="*/ 990809 w 1145706"/>
                <a:gd name="connsiteY4" fmla="*/ 1124697 h 1678680"/>
                <a:gd name="connsiteX5" fmla="*/ 827736 w 1145706"/>
                <a:gd name="connsiteY5" fmla="*/ 945591 h 1678680"/>
                <a:gd name="connsiteX6" fmla="*/ 818574 w 1145706"/>
                <a:gd name="connsiteY6" fmla="*/ 913984 h 1678680"/>
                <a:gd name="connsiteX7" fmla="*/ 814910 w 1145706"/>
                <a:gd name="connsiteY7" fmla="*/ 901158 h 1678680"/>
                <a:gd name="connsiteX8" fmla="*/ 749863 w 1145706"/>
                <a:gd name="connsiteY8" fmla="*/ 859473 h 1678680"/>
                <a:gd name="connsiteX9" fmla="*/ 694895 w 1145706"/>
                <a:gd name="connsiteY9" fmla="*/ 848937 h 1678680"/>
                <a:gd name="connsiteX10" fmla="*/ 56801 w 1145706"/>
                <a:gd name="connsiteY10" fmla="*/ 195727 h 1678680"/>
                <a:gd name="connsiteX11" fmla="*/ 45807 w 1145706"/>
                <a:gd name="connsiteY11" fmla="*/ 11582 h 1678680"/>
                <a:gd name="connsiteX12" fmla="*/ 54968 w 1145706"/>
                <a:gd name="connsiteY12" fmla="*/ 1505 h 1678680"/>
                <a:gd name="connsiteX13" fmla="*/ 103982 w 1145706"/>
                <a:gd name="connsiteY13" fmla="*/ 62886 h 1678680"/>
                <a:gd name="connsiteX14" fmla="*/ 299579 w 1145706"/>
                <a:gd name="connsiteY14" fmla="*/ 299251 h 1678680"/>
                <a:gd name="connsiteX15" fmla="*/ 510750 w 1145706"/>
                <a:gd name="connsiteY15" fmla="*/ 553481 h 1678680"/>
                <a:gd name="connsiteX16" fmla="*/ 716882 w 1145706"/>
                <a:gd name="connsiteY16" fmla="*/ 802214 h 1678680"/>
                <a:gd name="connsiteX17" fmla="*/ 751696 w 1145706"/>
                <a:gd name="connsiteY17" fmla="*/ 842983 h 1678680"/>
                <a:gd name="connsiteX18" fmla="*/ 760399 w 1145706"/>
                <a:gd name="connsiteY18" fmla="*/ 815498 h 1678680"/>
                <a:gd name="connsiteX19" fmla="*/ 792006 w 1145706"/>
                <a:gd name="connsiteY19" fmla="*/ 871383 h 1678680"/>
                <a:gd name="connsiteX20" fmla="*/ 877207 w 1145706"/>
                <a:gd name="connsiteY20" fmla="*/ 916732 h 1678680"/>
                <a:gd name="connsiteX21" fmla="*/ 861175 w 1145706"/>
                <a:gd name="connsiteY21" fmla="*/ 850312 h 1678680"/>
                <a:gd name="connsiteX22" fmla="*/ 860717 w 1145706"/>
                <a:gd name="connsiteY22" fmla="*/ 828324 h 1678680"/>
                <a:gd name="connsiteX23" fmla="*/ 848807 w 1145706"/>
                <a:gd name="connsiteY23" fmla="*/ 782059 h 1678680"/>
                <a:gd name="connsiteX24" fmla="*/ 972028 w 1145706"/>
                <a:gd name="connsiteY24" fmla="*/ 157707 h 1678680"/>
                <a:gd name="connsiteX25" fmla="*/ 981648 w 1145706"/>
                <a:gd name="connsiteY25" fmla="*/ 151752 h 1678680"/>
                <a:gd name="connsiteX26" fmla="*/ 983480 w 1145706"/>
                <a:gd name="connsiteY26" fmla="*/ 173282 h 1678680"/>
                <a:gd name="connsiteX27" fmla="*/ 914311 w 1145706"/>
                <a:gd name="connsiteY27" fmla="*/ 574094 h 1678680"/>
                <a:gd name="connsiteX28" fmla="*/ 877665 w 1145706"/>
                <a:gd name="connsiteY28" fmla="*/ 788472 h 1678680"/>
                <a:gd name="connsiteX29" fmla="*/ 877207 w 1145706"/>
                <a:gd name="connsiteY29" fmla="*/ 806337 h 1678680"/>
                <a:gd name="connsiteX30" fmla="*/ 884995 w 1145706"/>
                <a:gd name="connsiteY30" fmla="*/ 888790 h 1678680"/>
                <a:gd name="connsiteX31" fmla="*/ 922098 w 1145706"/>
                <a:gd name="connsiteY31" fmla="*/ 948339 h 1678680"/>
                <a:gd name="connsiteX32" fmla="*/ 941796 w 1145706"/>
                <a:gd name="connsiteY32" fmla="*/ 944216 h 1678680"/>
                <a:gd name="connsiteX33" fmla="*/ 950041 w 1145706"/>
                <a:gd name="connsiteY33" fmla="*/ 930016 h 1678680"/>
                <a:gd name="connsiteX34" fmla="*/ 961493 w 1145706"/>
                <a:gd name="connsiteY34" fmla="*/ 919939 h 1678680"/>
                <a:gd name="connsiteX35" fmla="*/ 968364 w 1145706"/>
                <a:gd name="connsiteY35" fmla="*/ 933223 h 1678680"/>
                <a:gd name="connsiteX36" fmla="*/ 974319 w 1145706"/>
                <a:gd name="connsiteY36" fmla="*/ 975823 h 1678680"/>
                <a:gd name="connsiteX37" fmla="*/ 991267 w 1145706"/>
                <a:gd name="connsiteY37" fmla="*/ 1023921 h 1678680"/>
                <a:gd name="connsiteX38" fmla="*/ 1107617 w 1145706"/>
                <a:gd name="connsiteY38" fmla="*/ 1274944 h 1678680"/>
                <a:gd name="connsiteX39" fmla="*/ 1144721 w 1145706"/>
                <a:gd name="connsiteY39" fmla="*/ 1503522 h 1678680"/>
                <a:gd name="connsiteX40" fmla="*/ 1141057 w 1145706"/>
                <a:gd name="connsiteY40" fmla="*/ 1656518 h 1678680"/>
                <a:gd name="connsiteX41" fmla="*/ 1136476 w 1145706"/>
                <a:gd name="connsiteY41" fmla="*/ 1673467 h 1678680"/>
                <a:gd name="connsiteX42" fmla="*/ 1132353 w 1145706"/>
                <a:gd name="connsiteY42" fmla="*/ 1676673 h 1678680"/>
                <a:gd name="connsiteX43" fmla="*/ 1088379 w 1145706"/>
                <a:gd name="connsiteY43" fmla="*/ 1676215 h 1678680"/>
                <a:gd name="connsiteX44" fmla="*/ 1086546 w 1145706"/>
                <a:gd name="connsiteY44" fmla="*/ 1674383 h 1678680"/>
                <a:gd name="connsiteX45" fmla="*/ 1092501 w 1145706"/>
                <a:gd name="connsiteY45" fmla="*/ 1514058 h 1678680"/>
                <a:gd name="connsiteX46" fmla="*/ 1082882 w 1145706"/>
                <a:gd name="connsiteY46" fmla="*/ 1410533 h 1678680"/>
                <a:gd name="connsiteX47" fmla="*/ 1072346 w 1145706"/>
                <a:gd name="connsiteY47" fmla="*/ 1388088 h 1678680"/>
                <a:gd name="connsiteX48" fmla="*/ 1050817 w 1145706"/>
                <a:gd name="connsiteY48" fmla="*/ 1353733 h 1678680"/>
                <a:gd name="connsiteX49" fmla="*/ 1072346 w 1145706"/>
                <a:gd name="connsiteY49" fmla="*/ 1358313 h 1678680"/>
                <a:gd name="connsiteX50" fmla="*/ 1050358 w 1145706"/>
                <a:gd name="connsiteY50" fmla="*/ 1272654 h 1678680"/>
                <a:gd name="connsiteX51" fmla="*/ 1038449 w 1145706"/>
                <a:gd name="connsiteY51" fmla="*/ 1264409 h 1678680"/>
                <a:gd name="connsiteX52" fmla="*/ 957828 w 1145706"/>
                <a:gd name="connsiteY52" fmla="*/ 1239673 h 1678680"/>
                <a:gd name="connsiteX53" fmla="*/ 736579 w 1145706"/>
                <a:gd name="connsiteY53" fmla="*/ 1192033 h 1678680"/>
                <a:gd name="connsiteX54" fmla="*/ 0 w 1145706"/>
                <a:gd name="connsiteY54" fmla="*/ 1036747 h 1678680"/>
                <a:gd name="connsiteX0" fmla="*/ 691895 w 1101022"/>
                <a:gd name="connsiteY0" fmla="*/ 1192033 h 1678680"/>
                <a:gd name="connsiteX1" fmla="*/ 905815 w 1101022"/>
                <a:gd name="connsiteY1" fmla="*/ 1216311 h 1678680"/>
                <a:gd name="connsiteX2" fmla="*/ 928718 w 1101022"/>
                <a:gd name="connsiteY2" fmla="*/ 1230053 h 1678680"/>
                <a:gd name="connsiteX3" fmla="*/ 998803 w 1101022"/>
                <a:gd name="connsiteY3" fmla="*/ 1252957 h 1678680"/>
                <a:gd name="connsiteX4" fmla="*/ 946125 w 1101022"/>
                <a:gd name="connsiteY4" fmla="*/ 1124697 h 1678680"/>
                <a:gd name="connsiteX5" fmla="*/ 783052 w 1101022"/>
                <a:gd name="connsiteY5" fmla="*/ 945591 h 1678680"/>
                <a:gd name="connsiteX6" fmla="*/ 773890 w 1101022"/>
                <a:gd name="connsiteY6" fmla="*/ 913984 h 1678680"/>
                <a:gd name="connsiteX7" fmla="*/ 770226 w 1101022"/>
                <a:gd name="connsiteY7" fmla="*/ 901158 h 1678680"/>
                <a:gd name="connsiteX8" fmla="*/ 705179 w 1101022"/>
                <a:gd name="connsiteY8" fmla="*/ 859473 h 1678680"/>
                <a:gd name="connsiteX9" fmla="*/ 650211 w 1101022"/>
                <a:gd name="connsiteY9" fmla="*/ 848937 h 1678680"/>
                <a:gd name="connsiteX10" fmla="*/ 12117 w 1101022"/>
                <a:gd name="connsiteY10" fmla="*/ 195727 h 1678680"/>
                <a:gd name="connsiteX11" fmla="*/ 1123 w 1101022"/>
                <a:gd name="connsiteY11" fmla="*/ 11582 h 1678680"/>
                <a:gd name="connsiteX12" fmla="*/ 10284 w 1101022"/>
                <a:gd name="connsiteY12" fmla="*/ 1505 h 1678680"/>
                <a:gd name="connsiteX13" fmla="*/ 59298 w 1101022"/>
                <a:gd name="connsiteY13" fmla="*/ 62886 h 1678680"/>
                <a:gd name="connsiteX14" fmla="*/ 254895 w 1101022"/>
                <a:gd name="connsiteY14" fmla="*/ 299251 h 1678680"/>
                <a:gd name="connsiteX15" fmla="*/ 466066 w 1101022"/>
                <a:gd name="connsiteY15" fmla="*/ 553481 h 1678680"/>
                <a:gd name="connsiteX16" fmla="*/ 672198 w 1101022"/>
                <a:gd name="connsiteY16" fmla="*/ 802214 h 1678680"/>
                <a:gd name="connsiteX17" fmla="*/ 707012 w 1101022"/>
                <a:gd name="connsiteY17" fmla="*/ 842983 h 1678680"/>
                <a:gd name="connsiteX18" fmla="*/ 715715 w 1101022"/>
                <a:gd name="connsiteY18" fmla="*/ 815498 h 1678680"/>
                <a:gd name="connsiteX19" fmla="*/ 747322 w 1101022"/>
                <a:gd name="connsiteY19" fmla="*/ 871383 h 1678680"/>
                <a:gd name="connsiteX20" fmla="*/ 832523 w 1101022"/>
                <a:gd name="connsiteY20" fmla="*/ 916732 h 1678680"/>
                <a:gd name="connsiteX21" fmla="*/ 816491 w 1101022"/>
                <a:gd name="connsiteY21" fmla="*/ 850312 h 1678680"/>
                <a:gd name="connsiteX22" fmla="*/ 816033 w 1101022"/>
                <a:gd name="connsiteY22" fmla="*/ 828324 h 1678680"/>
                <a:gd name="connsiteX23" fmla="*/ 804123 w 1101022"/>
                <a:gd name="connsiteY23" fmla="*/ 782059 h 1678680"/>
                <a:gd name="connsiteX24" fmla="*/ 927344 w 1101022"/>
                <a:gd name="connsiteY24" fmla="*/ 157707 h 1678680"/>
                <a:gd name="connsiteX25" fmla="*/ 936964 w 1101022"/>
                <a:gd name="connsiteY25" fmla="*/ 151752 h 1678680"/>
                <a:gd name="connsiteX26" fmla="*/ 938796 w 1101022"/>
                <a:gd name="connsiteY26" fmla="*/ 173282 h 1678680"/>
                <a:gd name="connsiteX27" fmla="*/ 869627 w 1101022"/>
                <a:gd name="connsiteY27" fmla="*/ 574094 h 1678680"/>
                <a:gd name="connsiteX28" fmla="*/ 832981 w 1101022"/>
                <a:gd name="connsiteY28" fmla="*/ 788472 h 1678680"/>
                <a:gd name="connsiteX29" fmla="*/ 832523 w 1101022"/>
                <a:gd name="connsiteY29" fmla="*/ 806337 h 1678680"/>
                <a:gd name="connsiteX30" fmla="*/ 840311 w 1101022"/>
                <a:gd name="connsiteY30" fmla="*/ 888790 h 1678680"/>
                <a:gd name="connsiteX31" fmla="*/ 877414 w 1101022"/>
                <a:gd name="connsiteY31" fmla="*/ 948339 h 1678680"/>
                <a:gd name="connsiteX32" fmla="*/ 897112 w 1101022"/>
                <a:gd name="connsiteY32" fmla="*/ 944216 h 1678680"/>
                <a:gd name="connsiteX33" fmla="*/ 905357 w 1101022"/>
                <a:gd name="connsiteY33" fmla="*/ 930016 h 1678680"/>
                <a:gd name="connsiteX34" fmla="*/ 916809 w 1101022"/>
                <a:gd name="connsiteY34" fmla="*/ 919939 h 1678680"/>
                <a:gd name="connsiteX35" fmla="*/ 923680 w 1101022"/>
                <a:gd name="connsiteY35" fmla="*/ 933223 h 1678680"/>
                <a:gd name="connsiteX36" fmla="*/ 929635 w 1101022"/>
                <a:gd name="connsiteY36" fmla="*/ 975823 h 1678680"/>
                <a:gd name="connsiteX37" fmla="*/ 946583 w 1101022"/>
                <a:gd name="connsiteY37" fmla="*/ 1023921 h 1678680"/>
                <a:gd name="connsiteX38" fmla="*/ 1062933 w 1101022"/>
                <a:gd name="connsiteY38" fmla="*/ 1274944 h 1678680"/>
                <a:gd name="connsiteX39" fmla="*/ 1100037 w 1101022"/>
                <a:gd name="connsiteY39" fmla="*/ 1503522 h 1678680"/>
                <a:gd name="connsiteX40" fmla="*/ 1096373 w 1101022"/>
                <a:gd name="connsiteY40" fmla="*/ 1656518 h 1678680"/>
                <a:gd name="connsiteX41" fmla="*/ 1091792 w 1101022"/>
                <a:gd name="connsiteY41" fmla="*/ 1673467 h 1678680"/>
                <a:gd name="connsiteX42" fmla="*/ 1087669 w 1101022"/>
                <a:gd name="connsiteY42" fmla="*/ 1676673 h 1678680"/>
                <a:gd name="connsiteX43" fmla="*/ 1043695 w 1101022"/>
                <a:gd name="connsiteY43" fmla="*/ 1676215 h 1678680"/>
                <a:gd name="connsiteX44" fmla="*/ 1041862 w 1101022"/>
                <a:gd name="connsiteY44" fmla="*/ 1674383 h 1678680"/>
                <a:gd name="connsiteX45" fmla="*/ 1047817 w 1101022"/>
                <a:gd name="connsiteY45" fmla="*/ 1514058 h 1678680"/>
                <a:gd name="connsiteX46" fmla="*/ 1038198 w 1101022"/>
                <a:gd name="connsiteY46" fmla="*/ 1410533 h 1678680"/>
                <a:gd name="connsiteX47" fmla="*/ 1027662 w 1101022"/>
                <a:gd name="connsiteY47" fmla="*/ 1388088 h 1678680"/>
                <a:gd name="connsiteX48" fmla="*/ 1006133 w 1101022"/>
                <a:gd name="connsiteY48" fmla="*/ 1353733 h 1678680"/>
                <a:gd name="connsiteX49" fmla="*/ 1027662 w 1101022"/>
                <a:gd name="connsiteY49" fmla="*/ 1358313 h 1678680"/>
                <a:gd name="connsiteX50" fmla="*/ 1005674 w 1101022"/>
                <a:gd name="connsiteY50" fmla="*/ 1272654 h 1678680"/>
                <a:gd name="connsiteX51" fmla="*/ 993765 w 1101022"/>
                <a:gd name="connsiteY51" fmla="*/ 1264409 h 1678680"/>
                <a:gd name="connsiteX52" fmla="*/ 913144 w 1101022"/>
                <a:gd name="connsiteY52" fmla="*/ 1239673 h 1678680"/>
                <a:gd name="connsiteX53" fmla="*/ 691895 w 1101022"/>
                <a:gd name="connsiteY53" fmla="*/ 1192033 h 1678680"/>
                <a:gd name="connsiteX0" fmla="*/ 913144 w 1101022"/>
                <a:gd name="connsiteY0" fmla="*/ 1239673 h 1678680"/>
                <a:gd name="connsiteX1" fmla="*/ 905815 w 1101022"/>
                <a:gd name="connsiteY1" fmla="*/ 1216311 h 1678680"/>
                <a:gd name="connsiteX2" fmla="*/ 928718 w 1101022"/>
                <a:gd name="connsiteY2" fmla="*/ 1230053 h 1678680"/>
                <a:gd name="connsiteX3" fmla="*/ 998803 w 1101022"/>
                <a:gd name="connsiteY3" fmla="*/ 1252957 h 1678680"/>
                <a:gd name="connsiteX4" fmla="*/ 946125 w 1101022"/>
                <a:gd name="connsiteY4" fmla="*/ 1124697 h 1678680"/>
                <a:gd name="connsiteX5" fmla="*/ 783052 w 1101022"/>
                <a:gd name="connsiteY5" fmla="*/ 945591 h 1678680"/>
                <a:gd name="connsiteX6" fmla="*/ 773890 w 1101022"/>
                <a:gd name="connsiteY6" fmla="*/ 913984 h 1678680"/>
                <a:gd name="connsiteX7" fmla="*/ 770226 w 1101022"/>
                <a:gd name="connsiteY7" fmla="*/ 901158 h 1678680"/>
                <a:gd name="connsiteX8" fmla="*/ 705179 w 1101022"/>
                <a:gd name="connsiteY8" fmla="*/ 859473 h 1678680"/>
                <a:gd name="connsiteX9" fmla="*/ 650211 w 1101022"/>
                <a:gd name="connsiteY9" fmla="*/ 848937 h 1678680"/>
                <a:gd name="connsiteX10" fmla="*/ 12117 w 1101022"/>
                <a:gd name="connsiteY10" fmla="*/ 195727 h 1678680"/>
                <a:gd name="connsiteX11" fmla="*/ 1123 w 1101022"/>
                <a:gd name="connsiteY11" fmla="*/ 11582 h 1678680"/>
                <a:gd name="connsiteX12" fmla="*/ 10284 w 1101022"/>
                <a:gd name="connsiteY12" fmla="*/ 1505 h 1678680"/>
                <a:gd name="connsiteX13" fmla="*/ 59298 w 1101022"/>
                <a:gd name="connsiteY13" fmla="*/ 62886 h 1678680"/>
                <a:gd name="connsiteX14" fmla="*/ 254895 w 1101022"/>
                <a:gd name="connsiteY14" fmla="*/ 299251 h 1678680"/>
                <a:gd name="connsiteX15" fmla="*/ 466066 w 1101022"/>
                <a:gd name="connsiteY15" fmla="*/ 553481 h 1678680"/>
                <a:gd name="connsiteX16" fmla="*/ 672198 w 1101022"/>
                <a:gd name="connsiteY16" fmla="*/ 802214 h 1678680"/>
                <a:gd name="connsiteX17" fmla="*/ 707012 w 1101022"/>
                <a:gd name="connsiteY17" fmla="*/ 842983 h 1678680"/>
                <a:gd name="connsiteX18" fmla="*/ 715715 w 1101022"/>
                <a:gd name="connsiteY18" fmla="*/ 815498 h 1678680"/>
                <a:gd name="connsiteX19" fmla="*/ 747322 w 1101022"/>
                <a:gd name="connsiteY19" fmla="*/ 871383 h 1678680"/>
                <a:gd name="connsiteX20" fmla="*/ 832523 w 1101022"/>
                <a:gd name="connsiteY20" fmla="*/ 916732 h 1678680"/>
                <a:gd name="connsiteX21" fmla="*/ 816491 w 1101022"/>
                <a:gd name="connsiteY21" fmla="*/ 850312 h 1678680"/>
                <a:gd name="connsiteX22" fmla="*/ 816033 w 1101022"/>
                <a:gd name="connsiteY22" fmla="*/ 828324 h 1678680"/>
                <a:gd name="connsiteX23" fmla="*/ 804123 w 1101022"/>
                <a:gd name="connsiteY23" fmla="*/ 782059 h 1678680"/>
                <a:gd name="connsiteX24" fmla="*/ 927344 w 1101022"/>
                <a:gd name="connsiteY24" fmla="*/ 157707 h 1678680"/>
                <a:gd name="connsiteX25" fmla="*/ 936964 w 1101022"/>
                <a:gd name="connsiteY25" fmla="*/ 151752 h 1678680"/>
                <a:gd name="connsiteX26" fmla="*/ 938796 w 1101022"/>
                <a:gd name="connsiteY26" fmla="*/ 173282 h 1678680"/>
                <a:gd name="connsiteX27" fmla="*/ 869627 w 1101022"/>
                <a:gd name="connsiteY27" fmla="*/ 574094 h 1678680"/>
                <a:gd name="connsiteX28" fmla="*/ 832981 w 1101022"/>
                <a:gd name="connsiteY28" fmla="*/ 788472 h 1678680"/>
                <a:gd name="connsiteX29" fmla="*/ 832523 w 1101022"/>
                <a:gd name="connsiteY29" fmla="*/ 806337 h 1678680"/>
                <a:gd name="connsiteX30" fmla="*/ 840311 w 1101022"/>
                <a:gd name="connsiteY30" fmla="*/ 888790 h 1678680"/>
                <a:gd name="connsiteX31" fmla="*/ 877414 w 1101022"/>
                <a:gd name="connsiteY31" fmla="*/ 948339 h 1678680"/>
                <a:gd name="connsiteX32" fmla="*/ 897112 w 1101022"/>
                <a:gd name="connsiteY32" fmla="*/ 944216 h 1678680"/>
                <a:gd name="connsiteX33" fmla="*/ 905357 w 1101022"/>
                <a:gd name="connsiteY33" fmla="*/ 930016 h 1678680"/>
                <a:gd name="connsiteX34" fmla="*/ 916809 w 1101022"/>
                <a:gd name="connsiteY34" fmla="*/ 919939 h 1678680"/>
                <a:gd name="connsiteX35" fmla="*/ 923680 w 1101022"/>
                <a:gd name="connsiteY35" fmla="*/ 933223 h 1678680"/>
                <a:gd name="connsiteX36" fmla="*/ 929635 w 1101022"/>
                <a:gd name="connsiteY36" fmla="*/ 975823 h 1678680"/>
                <a:gd name="connsiteX37" fmla="*/ 946583 w 1101022"/>
                <a:gd name="connsiteY37" fmla="*/ 1023921 h 1678680"/>
                <a:gd name="connsiteX38" fmla="*/ 1062933 w 1101022"/>
                <a:gd name="connsiteY38" fmla="*/ 1274944 h 1678680"/>
                <a:gd name="connsiteX39" fmla="*/ 1100037 w 1101022"/>
                <a:gd name="connsiteY39" fmla="*/ 1503522 h 1678680"/>
                <a:gd name="connsiteX40" fmla="*/ 1096373 w 1101022"/>
                <a:gd name="connsiteY40" fmla="*/ 1656518 h 1678680"/>
                <a:gd name="connsiteX41" fmla="*/ 1091792 w 1101022"/>
                <a:gd name="connsiteY41" fmla="*/ 1673467 h 1678680"/>
                <a:gd name="connsiteX42" fmla="*/ 1087669 w 1101022"/>
                <a:gd name="connsiteY42" fmla="*/ 1676673 h 1678680"/>
                <a:gd name="connsiteX43" fmla="*/ 1043695 w 1101022"/>
                <a:gd name="connsiteY43" fmla="*/ 1676215 h 1678680"/>
                <a:gd name="connsiteX44" fmla="*/ 1041862 w 1101022"/>
                <a:gd name="connsiteY44" fmla="*/ 1674383 h 1678680"/>
                <a:gd name="connsiteX45" fmla="*/ 1047817 w 1101022"/>
                <a:gd name="connsiteY45" fmla="*/ 1514058 h 1678680"/>
                <a:gd name="connsiteX46" fmla="*/ 1038198 w 1101022"/>
                <a:gd name="connsiteY46" fmla="*/ 1410533 h 1678680"/>
                <a:gd name="connsiteX47" fmla="*/ 1027662 w 1101022"/>
                <a:gd name="connsiteY47" fmla="*/ 1388088 h 1678680"/>
                <a:gd name="connsiteX48" fmla="*/ 1006133 w 1101022"/>
                <a:gd name="connsiteY48" fmla="*/ 1353733 h 1678680"/>
                <a:gd name="connsiteX49" fmla="*/ 1027662 w 1101022"/>
                <a:gd name="connsiteY49" fmla="*/ 1358313 h 1678680"/>
                <a:gd name="connsiteX50" fmla="*/ 1005674 w 1101022"/>
                <a:gd name="connsiteY50" fmla="*/ 1272654 h 1678680"/>
                <a:gd name="connsiteX51" fmla="*/ 993765 w 1101022"/>
                <a:gd name="connsiteY51" fmla="*/ 1264409 h 1678680"/>
                <a:gd name="connsiteX52" fmla="*/ 913144 w 1101022"/>
                <a:gd name="connsiteY52" fmla="*/ 1239673 h 1678680"/>
                <a:gd name="connsiteX0" fmla="*/ 993765 w 1101022"/>
                <a:gd name="connsiteY0" fmla="*/ 1264409 h 1678680"/>
                <a:gd name="connsiteX1" fmla="*/ 905815 w 1101022"/>
                <a:gd name="connsiteY1" fmla="*/ 1216311 h 1678680"/>
                <a:gd name="connsiteX2" fmla="*/ 928718 w 1101022"/>
                <a:gd name="connsiteY2" fmla="*/ 1230053 h 1678680"/>
                <a:gd name="connsiteX3" fmla="*/ 998803 w 1101022"/>
                <a:gd name="connsiteY3" fmla="*/ 1252957 h 1678680"/>
                <a:gd name="connsiteX4" fmla="*/ 946125 w 1101022"/>
                <a:gd name="connsiteY4" fmla="*/ 1124697 h 1678680"/>
                <a:gd name="connsiteX5" fmla="*/ 783052 w 1101022"/>
                <a:gd name="connsiteY5" fmla="*/ 945591 h 1678680"/>
                <a:gd name="connsiteX6" fmla="*/ 773890 w 1101022"/>
                <a:gd name="connsiteY6" fmla="*/ 913984 h 1678680"/>
                <a:gd name="connsiteX7" fmla="*/ 770226 w 1101022"/>
                <a:gd name="connsiteY7" fmla="*/ 901158 h 1678680"/>
                <a:gd name="connsiteX8" fmla="*/ 705179 w 1101022"/>
                <a:gd name="connsiteY8" fmla="*/ 859473 h 1678680"/>
                <a:gd name="connsiteX9" fmla="*/ 650211 w 1101022"/>
                <a:gd name="connsiteY9" fmla="*/ 848937 h 1678680"/>
                <a:gd name="connsiteX10" fmla="*/ 12117 w 1101022"/>
                <a:gd name="connsiteY10" fmla="*/ 195727 h 1678680"/>
                <a:gd name="connsiteX11" fmla="*/ 1123 w 1101022"/>
                <a:gd name="connsiteY11" fmla="*/ 11582 h 1678680"/>
                <a:gd name="connsiteX12" fmla="*/ 10284 w 1101022"/>
                <a:gd name="connsiteY12" fmla="*/ 1505 h 1678680"/>
                <a:gd name="connsiteX13" fmla="*/ 59298 w 1101022"/>
                <a:gd name="connsiteY13" fmla="*/ 62886 h 1678680"/>
                <a:gd name="connsiteX14" fmla="*/ 254895 w 1101022"/>
                <a:gd name="connsiteY14" fmla="*/ 299251 h 1678680"/>
                <a:gd name="connsiteX15" fmla="*/ 466066 w 1101022"/>
                <a:gd name="connsiteY15" fmla="*/ 553481 h 1678680"/>
                <a:gd name="connsiteX16" fmla="*/ 672198 w 1101022"/>
                <a:gd name="connsiteY16" fmla="*/ 802214 h 1678680"/>
                <a:gd name="connsiteX17" fmla="*/ 707012 w 1101022"/>
                <a:gd name="connsiteY17" fmla="*/ 842983 h 1678680"/>
                <a:gd name="connsiteX18" fmla="*/ 715715 w 1101022"/>
                <a:gd name="connsiteY18" fmla="*/ 815498 h 1678680"/>
                <a:gd name="connsiteX19" fmla="*/ 747322 w 1101022"/>
                <a:gd name="connsiteY19" fmla="*/ 871383 h 1678680"/>
                <a:gd name="connsiteX20" fmla="*/ 832523 w 1101022"/>
                <a:gd name="connsiteY20" fmla="*/ 916732 h 1678680"/>
                <a:gd name="connsiteX21" fmla="*/ 816491 w 1101022"/>
                <a:gd name="connsiteY21" fmla="*/ 850312 h 1678680"/>
                <a:gd name="connsiteX22" fmla="*/ 816033 w 1101022"/>
                <a:gd name="connsiteY22" fmla="*/ 828324 h 1678680"/>
                <a:gd name="connsiteX23" fmla="*/ 804123 w 1101022"/>
                <a:gd name="connsiteY23" fmla="*/ 782059 h 1678680"/>
                <a:gd name="connsiteX24" fmla="*/ 927344 w 1101022"/>
                <a:gd name="connsiteY24" fmla="*/ 157707 h 1678680"/>
                <a:gd name="connsiteX25" fmla="*/ 936964 w 1101022"/>
                <a:gd name="connsiteY25" fmla="*/ 151752 h 1678680"/>
                <a:gd name="connsiteX26" fmla="*/ 938796 w 1101022"/>
                <a:gd name="connsiteY26" fmla="*/ 173282 h 1678680"/>
                <a:gd name="connsiteX27" fmla="*/ 869627 w 1101022"/>
                <a:gd name="connsiteY27" fmla="*/ 574094 h 1678680"/>
                <a:gd name="connsiteX28" fmla="*/ 832981 w 1101022"/>
                <a:gd name="connsiteY28" fmla="*/ 788472 h 1678680"/>
                <a:gd name="connsiteX29" fmla="*/ 832523 w 1101022"/>
                <a:gd name="connsiteY29" fmla="*/ 806337 h 1678680"/>
                <a:gd name="connsiteX30" fmla="*/ 840311 w 1101022"/>
                <a:gd name="connsiteY30" fmla="*/ 888790 h 1678680"/>
                <a:gd name="connsiteX31" fmla="*/ 877414 w 1101022"/>
                <a:gd name="connsiteY31" fmla="*/ 948339 h 1678680"/>
                <a:gd name="connsiteX32" fmla="*/ 897112 w 1101022"/>
                <a:gd name="connsiteY32" fmla="*/ 944216 h 1678680"/>
                <a:gd name="connsiteX33" fmla="*/ 905357 w 1101022"/>
                <a:gd name="connsiteY33" fmla="*/ 930016 h 1678680"/>
                <a:gd name="connsiteX34" fmla="*/ 916809 w 1101022"/>
                <a:gd name="connsiteY34" fmla="*/ 919939 h 1678680"/>
                <a:gd name="connsiteX35" fmla="*/ 923680 w 1101022"/>
                <a:gd name="connsiteY35" fmla="*/ 933223 h 1678680"/>
                <a:gd name="connsiteX36" fmla="*/ 929635 w 1101022"/>
                <a:gd name="connsiteY36" fmla="*/ 975823 h 1678680"/>
                <a:gd name="connsiteX37" fmla="*/ 946583 w 1101022"/>
                <a:gd name="connsiteY37" fmla="*/ 1023921 h 1678680"/>
                <a:gd name="connsiteX38" fmla="*/ 1062933 w 1101022"/>
                <a:gd name="connsiteY38" fmla="*/ 1274944 h 1678680"/>
                <a:gd name="connsiteX39" fmla="*/ 1100037 w 1101022"/>
                <a:gd name="connsiteY39" fmla="*/ 1503522 h 1678680"/>
                <a:gd name="connsiteX40" fmla="*/ 1096373 w 1101022"/>
                <a:gd name="connsiteY40" fmla="*/ 1656518 h 1678680"/>
                <a:gd name="connsiteX41" fmla="*/ 1091792 w 1101022"/>
                <a:gd name="connsiteY41" fmla="*/ 1673467 h 1678680"/>
                <a:gd name="connsiteX42" fmla="*/ 1087669 w 1101022"/>
                <a:gd name="connsiteY42" fmla="*/ 1676673 h 1678680"/>
                <a:gd name="connsiteX43" fmla="*/ 1043695 w 1101022"/>
                <a:gd name="connsiteY43" fmla="*/ 1676215 h 1678680"/>
                <a:gd name="connsiteX44" fmla="*/ 1041862 w 1101022"/>
                <a:gd name="connsiteY44" fmla="*/ 1674383 h 1678680"/>
                <a:gd name="connsiteX45" fmla="*/ 1047817 w 1101022"/>
                <a:gd name="connsiteY45" fmla="*/ 1514058 h 1678680"/>
                <a:gd name="connsiteX46" fmla="*/ 1038198 w 1101022"/>
                <a:gd name="connsiteY46" fmla="*/ 1410533 h 1678680"/>
                <a:gd name="connsiteX47" fmla="*/ 1027662 w 1101022"/>
                <a:gd name="connsiteY47" fmla="*/ 1388088 h 1678680"/>
                <a:gd name="connsiteX48" fmla="*/ 1006133 w 1101022"/>
                <a:gd name="connsiteY48" fmla="*/ 1353733 h 1678680"/>
                <a:gd name="connsiteX49" fmla="*/ 1027662 w 1101022"/>
                <a:gd name="connsiteY49" fmla="*/ 1358313 h 1678680"/>
                <a:gd name="connsiteX50" fmla="*/ 1005674 w 1101022"/>
                <a:gd name="connsiteY50" fmla="*/ 1272654 h 1678680"/>
                <a:gd name="connsiteX51" fmla="*/ 993765 w 1101022"/>
                <a:gd name="connsiteY51" fmla="*/ 1264409 h 1678680"/>
                <a:gd name="connsiteX0" fmla="*/ 993765 w 1101022"/>
                <a:gd name="connsiteY0" fmla="*/ 1264409 h 1678680"/>
                <a:gd name="connsiteX1" fmla="*/ 905815 w 1101022"/>
                <a:gd name="connsiteY1" fmla="*/ 1216311 h 1678680"/>
                <a:gd name="connsiteX2" fmla="*/ 998803 w 1101022"/>
                <a:gd name="connsiteY2" fmla="*/ 1252957 h 1678680"/>
                <a:gd name="connsiteX3" fmla="*/ 946125 w 1101022"/>
                <a:gd name="connsiteY3" fmla="*/ 1124697 h 1678680"/>
                <a:gd name="connsiteX4" fmla="*/ 783052 w 1101022"/>
                <a:gd name="connsiteY4" fmla="*/ 945591 h 1678680"/>
                <a:gd name="connsiteX5" fmla="*/ 773890 w 1101022"/>
                <a:gd name="connsiteY5" fmla="*/ 913984 h 1678680"/>
                <a:gd name="connsiteX6" fmla="*/ 770226 w 1101022"/>
                <a:gd name="connsiteY6" fmla="*/ 901158 h 1678680"/>
                <a:gd name="connsiteX7" fmla="*/ 705179 w 1101022"/>
                <a:gd name="connsiteY7" fmla="*/ 859473 h 1678680"/>
                <a:gd name="connsiteX8" fmla="*/ 650211 w 1101022"/>
                <a:gd name="connsiteY8" fmla="*/ 848937 h 1678680"/>
                <a:gd name="connsiteX9" fmla="*/ 12117 w 1101022"/>
                <a:gd name="connsiteY9" fmla="*/ 195727 h 1678680"/>
                <a:gd name="connsiteX10" fmla="*/ 1123 w 1101022"/>
                <a:gd name="connsiteY10" fmla="*/ 11582 h 1678680"/>
                <a:gd name="connsiteX11" fmla="*/ 10284 w 1101022"/>
                <a:gd name="connsiteY11" fmla="*/ 1505 h 1678680"/>
                <a:gd name="connsiteX12" fmla="*/ 59298 w 1101022"/>
                <a:gd name="connsiteY12" fmla="*/ 62886 h 1678680"/>
                <a:gd name="connsiteX13" fmla="*/ 254895 w 1101022"/>
                <a:gd name="connsiteY13" fmla="*/ 299251 h 1678680"/>
                <a:gd name="connsiteX14" fmla="*/ 466066 w 1101022"/>
                <a:gd name="connsiteY14" fmla="*/ 553481 h 1678680"/>
                <a:gd name="connsiteX15" fmla="*/ 672198 w 1101022"/>
                <a:gd name="connsiteY15" fmla="*/ 802214 h 1678680"/>
                <a:gd name="connsiteX16" fmla="*/ 707012 w 1101022"/>
                <a:gd name="connsiteY16" fmla="*/ 842983 h 1678680"/>
                <a:gd name="connsiteX17" fmla="*/ 715715 w 1101022"/>
                <a:gd name="connsiteY17" fmla="*/ 815498 h 1678680"/>
                <a:gd name="connsiteX18" fmla="*/ 747322 w 1101022"/>
                <a:gd name="connsiteY18" fmla="*/ 871383 h 1678680"/>
                <a:gd name="connsiteX19" fmla="*/ 832523 w 1101022"/>
                <a:gd name="connsiteY19" fmla="*/ 916732 h 1678680"/>
                <a:gd name="connsiteX20" fmla="*/ 816491 w 1101022"/>
                <a:gd name="connsiteY20" fmla="*/ 850312 h 1678680"/>
                <a:gd name="connsiteX21" fmla="*/ 816033 w 1101022"/>
                <a:gd name="connsiteY21" fmla="*/ 828324 h 1678680"/>
                <a:gd name="connsiteX22" fmla="*/ 804123 w 1101022"/>
                <a:gd name="connsiteY22" fmla="*/ 782059 h 1678680"/>
                <a:gd name="connsiteX23" fmla="*/ 927344 w 1101022"/>
                <a:gd name="connsiteY23" fmla="*/ 157707 h 1678680"/>
                <a:gd name="connsiteX24" fmla="*/ 936964 w 1101022"/>
                <a:gd name="connsiteY24" fmla="*/ 151752 h 1678680"/>
                <a:gd name="connsiteX25" fmla="*/ 938796 w 1101022"/>
                <a:gd name="connsiteY25" fmla="*/ 173282 h 1678680"/>
                <a:gd name="connsiteX26" fmla="*/ 869627 w 1101022"/>
                <a:gd name="connsiteY26" fmla="*/ 574094 h 1678680"/>
                <a:gd name="connsiteX27" fmla="*/ 832981 w 1101022"/>
                <a:gd name="connsiteY27" fmla="*/ 788472 h 1678680"/>
                <a:gd name="connsiteX28" fmla="*/ 832523 w 1101022"/>
                <a:gd name="connsiteY28" fmla="*/ 806337 h 1678680"/>
                <a:gd name="connsiteX29" fmla="*/ 840311 w 1101022"/>
                <a:gd name="connsiteY29" fmla="*/ 888790 h 1678680"/>
                <a:gd name="connsiteX30" fmla="*/ 877414 w 1101022"/>
                <a:gd name="connsiteY30" fmla="*/ 948339 h 1678680"/>
                <a:gd name="connsiteX31" fmla="*/ 897112 w 1101022"/>
                <a:gd name="connsiteY31" fmla="*/ 944216 h 1678680"/>
                <a:gd name="connsiteX32" fmla="*/ 905357 w 1101022"/>
                <a:gd name="connsiteY32" fmla="*/ 930016 h 1678680"/>
                <a:gd name="connsiteX33" fmla="*/ 916809 w 1101022"/>
                <a:gd name="connsiteY33" fmla="*/ 919939 h 1678680"/>
                <a:gd name="connsiteX34" fmla="*/ 923680 w 1101022"/>
                <a:gd name="connsiteY34" fmla="*/ 933223 h 1678680"/>
                <a:gd name="connsiteX35" fmla="*/ 929635 w 1101022"/>
                <a:gd name="connsiteY35" fmla="*/ 975823 h 1678680"/>
                <a:gd name="connsiteX36" fmla="*/ 946583 w 1101022"/>
                <a:gd name="connsiteY36" fmla="*/ 1023921 h 1678680"/>
                <a:gd name="connsiteX37" fmla="*/ 1062933 w 1101022"/>
                <a:gd name="connsiteY37" fmla="*/ 1274944 h 1678680"/>
                <a:gd name="connsiteX38" fmla="*/ 1100037 w 1101022"/>
                <a:gd name="connsiteY38" fmla="*/ 1503522 h 1678680"/>
                <a:gd name="connsiteX39" fmla="*/ 1096373 w 1101022"/>
                <a:gd name="connsiteY39" fmla="*/ 1656518 h 1678680"/>
                <a:gd name="connsiteX40" fmla="*/ 1091792 w 1101022"/>
                <a:gd name="connsiteY40" fmla="*/ 1673467 h 1678680"/>
                <a:gd name="connsiteX41" fmla="*/ 1087669 w 1101022"/>
                <a:gd name="connsiteY41" fmla="*/ 1676673 h 1678680"/>
                <a:gd name="connsiteX42" fmla="*/ 1043695 w 1101022"/>
                <a:gd name="connsiteY42" fmla="*/ 1676215 h 1678680"/>
                <a:gd name="connsiteX43" fmla="*/ 1041862 w 1101022"/>
                <a:gd name="connsiteY43" fmla="*/ 1674383 h 1678680"/>
                <a:gd name="connsiteX44" fmla="*/ 1047817 w 1101022"/>
                <a:gd name="connsiteY44" fmla="*/ 1514058 h 1678680"/>
                <a:gd name="connsiteX45" fmla="*/ 1038198 w 1101022"/>
                <a:gd name="connsiteY45" fmla="*/ 1410533 h 1678680"/>
                <a:gd name="connsiteX46" fmla="*/ 1027662 w 1101022"/>
                <a:gd name="connsiteY46" fmla="*/ 1388088 h 1678680"/>
                <a:gd name="connsiteX47" fmla="*/ 1006133 w 1101022"/>
                <a:gd name="connsiteY47" fmla="*/ 1353733 h 1678680"/>
                <a:gd name="connsiteX48" fmla="*/ 1027662 w 1101022"/>
                <a:gd name="connsiteY48" fmla="*/ 1358313 h 1678680"/>
                <a:gd name="connsiteX49" fmla="*/ 1005674 w 1101022"/>
                <a:gd name="connsiteY49" fmla="*/ 1272654 h 1678680"/>
                <a:gd name="connsiteX50" fmla="*/ 993765 w 1101022"/>
                <a:gd name="connsiteY50" fmla="*/ 1264409 h 1678680"/>
                <a:gd name="connsiteX0" fmla="*/ 993765 w 1101022"/>
                <a:gd name="connsiteY0" fmla="*/ 1264409 h 1678680"/>
                <a:gd name="connsiteX1" fmla="*/ 998803 w 1101022"/>
                <a:gd name="connsiteY1" fmla="*/ 1252957 h 1678680"/>
                <a:gd name="connsiteX2" fmla="*/ 946125 w 1101022"/>
                <a:gd name="connsiteY2" fmla="*/ 1124697 h 1678680"/>
                <a:gd name="connsiteX3" fmla="*/ 783052 w 1101022"/>
                <a:gd name="connsiteY3" fmla="*/ 945591 h 1678680"/>
                <a:gd name="connsiteX4" fmla="*/ 773890 w 1101022"/>
                <a:gd name="connsiteY4" fmla="*/ 913984 h 1678680"/>
                <a:gd name="connsiteX5" fmla="*/ 770226 w 1101022"/>
                <a:gd name="connsiteY5" fmla="*/ 901158 h 1678680"/>
                <a:gd name="connsiteX6" fmla="*/ 705179 w 1101022"/>
                <a:gd name="connsiteY6" fmla="*/ 859473 h 1678680"/>
                <a:gd name="connsiteX7" fmla="*/ 650211 w 1101022"/>
                <a:gd name="connsiteY7" fmla="*/ 848937 h 1678680"/>
                <a:gd name="connsiteX8" fmla="*/ 12117 w 1101022"/>
                <a:gd name="connsiteY8" fmla="*/ 195727 h 1678680"/>
                <a:gd name="connsiteX9" fmla="*/ 1123 w 1101022"/>
                <a:gd name="connsiteY9" fmla="*/ 11582 h 1678680"/>
                <a:gd name="connsiteX10" fmla="*/ 10284 w 1101022"/>
                <a:gd name="connsiteY10" fmla="*/ 1505 h 1678680"/>
                <a:gd name="connsiteX11" fmla="*/ 59298 w 1101022"/>
                <a:gd name="connsiteY11" fmla="*/ 62886 h 1678680"/>
                <a:gd name="connsiteX12" fmla="*/ 254895 w 1101022"/>
                <a:gd name="connsiteY12" fmla="*/ 299251 h 1678680"/>
                <a:gd name="connsiteX13" fmla="*/ 466066 w 1101022"/>
                <a:gd name="connsiteY13" fmla="*/ 553481 h 1678680"/>
                <a:gd name="connsiteX14" fmla="*/ 672198 w 1101022"/>
                <a:gd name="connsiteY14" fmla="*/ 802214 h 1678680"/>
                <a:gd name="connsiteX15" fmla="*/ 707012 w 1101022"/>
                <a:gd name="connsiteY15" fmla="*/ 842983 h 1678680"/>
                <a:gd name="connsiteX16" fmla="*/ 715715 w 1101022"/>
                <a:gd name="connsiteY16" fmla="*/ 815498 h 1678680"/>
                <a:gd name="connsiteX17" fmla="*/ 747322 w 1101022"/>
                <a:gd name="connsiteY17" fmla="*/ 871383 h 1678680"/>
                <a:gd name="connsiteX18" fmla="*/ 832523 w 1101022"/>
                <a:gd name="connsiteY18" fmla="*/ 916732 h 1678680"/>
                <a:gd name="connsiteX19" fmla="*/ 816491 w 1101022"/>
                <a:gd name="connsiteY19" fmla="*/ 850312 h 1678680"/>
                <a:gd name="connsiteX20" fmla="*/ 816033 w 1101022"/>
                <a:gd name="connsiteY20" fmla="*/ 828324 h 1678680"/>
                <a:gd name="connsiteX21" fmla="*/ 804123 w 1101022"/>
                <a:gd name="connsiteY21" fmla="*/ 782059 h 1678680"/>
                <a:gd name="connsiteX22" fmla="*/ 927344 w 1101022"/>
                <a:gd name="connsiteY22" fmla="*/ 157707 h 1678680"/>
                <a:gd name="connsiteX23" fmla="*/ 936964 w 1101022"/>
                <a:gd name="connsiteY23" fmla="*/ 151752 h 1678680"/>
                <a:gd name="connsiteX24" fmla="*/ 938796 w 1101022"/>
                <a:gd name="connsiteY24" fmla="*/ 173282 h 1678680"/>
                <a:gd name="connsiteX25" fmla="*/ 869627 w 1101022"/>
                <a:gd name="connsiteY25" fmla="*/ 574094 h 1678680"/>
                <a:gd name="connsiteX26" fmla="*/ 832981 w 1101022"/>
                <a:gd name="connsiteY26" fmla="*/ 788472 h 1678680"/>
                <a:gd name="connsiteX27" fmla="*/ 832523 w 1101022"/>
                <a:gd name="connsiteY27" fmla="*/ 806337 h 1678680"/>
                <a:gd name="connsiteX28" fmla="*/ 840311 w 1101022"/>
                <a:gd name="connsiteY28" fmla="*/ 888790 h 1678680"/>
                <a:gd name="connsiteX29" fmla="*/ 877414 w 1101022"/>
                <a:gd name="connsiteY29" fmla="*/ 948339 h 1678680"/>
                <a:gd name="connsiteX30" fmla="*/ 897112 w 1101022"/>
                <a:gd name="connsiteY30" fmla="*/ 944216 h 1678680"/>
                <a:gd name="connsiteX31" fmla="*/ 905357 w 1101022"/>
                <a:gd name="connsiteY31" fmla="*/ 930016 h 1678680"/>
                <a:gd name="connsiteX32" fmla="*/ 916809 w 1101022"/>
                <a:gd name="connsiteY32" fmla="*/ 919939 h 1678680"/>
                <a:gd name="connsiteX33" fmla="*/ 923680 w 1101022"/>
                <a:gd name="connsiteY33" fmla="*/ 933223 h 1678680"/>
                <a:gd name="connsiteX34" fmla="*/ 929635 w 1101022"/>
                <a:gd name="connsiteY34" fmla="*/ 975823 h 1678680"/>
                <a:gd name="connsiteX35" fmla="*/ 946583 w 1101022"/>
                <a:gd name="connsiteY35" fmla="*/ 1023921 h 1678680"/>
                <a:gd name="connsiteX36" fmla="*/ 1062933 w 1101022"/>
                <a:gd name="connsiteY36" fmla="*/ 1274944 h 1678680"/>
                <a:gd name="connsiteX37" fmla="*/ 1100037 w 1101022"/>
                <a:gd name="connsiteY37" fmla="*/ 1503522 h 1678680"/>
                <a:gd name="connsiteX38" fmla="*/ 1096373 w 1101022"/>
                <a:gd name="connsiteY38" fmla="*/ 1656518 h 1678680"/>
                <a:gd name="connsiteX39" fmla="*/ 1091792 w 1101022"/>
                <a:gd name="connsiteY39" fmla="*/ 1673467 h 1678680"/>
                <a:gd name="connsiteX40" fmla="*/ 1087669 w 1101022"/>
                <a:gd name="connsiteY40" fmla="*/ 1676673 h 1678680"/>
                <a:gd name="connsiteX41" fmla="*/ 1043695 w 1101022"/>
                <a:gd name="connsiteY41" fmla="*/ 1676215 h 1678680"/>
                <a:gd name="connsiteX42" fmla="*/ 1041862 w 1101022"/>
                <a:gd name="connsiteY42" fmla="*/ 1674383 h 1678680"/>
                <a:gd name="connsiteX43" fmla="*/ 1047817 w 1101022"/>
                <a:gd name="connsiteY43" fmla="*/ 1514058 h 1678680"/>
                <a:gd name="connsiteX44" fmla="*/ 1038198 w 1101022"/>
                <a:gd name="connsiteY44" fmla="*/ 1410533 h 1678680"/>
                <a:gd name="connsiteX45" fmla="*/ 1027662 w 1101022"/>
                <a:gd name="connsiteY45" fmla="*/ 1388088 h 1678680"/>
                <a:gd name="connsiteX46" fmla="*/ 1006133 w 1101022"/>
                <a:gd name="connsiteY46" fmla="*/ 1353733 h 1678680"/>
                <a:gd name="connsiteX47" fmla="*/ 1027662 w 1101022"/>
                <a:gd name="connsiteY47" fmla="*/ 1358313 h 1678680"/>
                <a:gd name="connsiteX48" fmla="*/ 1005674 w 1101022"/>
                <a:gd name="connsiteY48" fmla="*/ 1272654 h 1678680"/>
                <a:gd name="connsiteX49" fmla="*/ 993765 w 1101022"/>
                <a:gd name="connsiteY49" fmla="*/ 1264409 h 1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01022" h="1678680">
                  <a:moveTo>
                    <a:pt x="993765" y="1264409"/>
                  </a:moveTo>
                  <a:cubicBezTo>
                    <a:pt x="992620" y="1261126"/>
                    <a:pt x="1006743" y="1276242"/>
                    <a:pt x="998803" y="1252957"/>
                  </a:cubicBezTo>
                  <a:cubicBezTo>
                    <a:pt x="984145" y="1206692"/>
                    <a:pt x="967196" y="1165007"/>
                    <a:pt x="946125" y="1124697"/>
                  </a:cubicBezTo>
                  <a:cubicBezTo>
                    <a:pt x="907189" y="1050947"/>
                    <a:pt x="857259" y="987275"/>
                    <a:pt x="783052" y="945591"/>
                  </a:cubicBezTo>
                  <a:cubicBezTo>
                    <a:pt x="769768" y="937803"/>
                    <a:pt x="767019" y="928184"/>
                    <a:pt x="773890" y="913984"/>
                  </a:cubicBezTo>
                  <a:cubicBezTo>
                    <a:pt x="777555" y="906654"/>
                    <a:pt x="774348" y="904822"/>
                    <a:pt x="770226" y="901158"/>
                  </a:cubicBezTo>
                  <a:cubicBezTo>
                    <a:pt x="750070" y="884667"/>
                    <a:pt x="727625" y="871383"/>
                    <a:pt x="705179" y="859473"/>
                  </a:cubicBezTo>
                  <a:cubicBezTo>
                    <a:pt x="689147" y="851228"/>
                    <a:pt x="668534" y="852602"/>
                    <a:pt x="650211" y="848937"/>
                  </a:cubicBezTo>
                  <a:cubicBezTo>
                    <a:pt x="325896" y="785724"/>
                    <a:pt x="67085" y="520958"/>
                    <a:pt x="12117" y="195727"/>
                  </a:cubicBezTo>
                  <a:cubicBezTo>
                    <a:pt x="1581" y="134804"/>
                    <a:pt x="-2084" y="73422"/>
                    <a:pt x="1123" y="11582"/>
                  </a:cubicBezTo>
                  <a:cubicBezTo>
                    <a:pt x="1581" y="7001"/>
                    <a:pt x="-2542" y="-3992"/>
                    <a:pt x="10284" y="1505"/>
                  </a:cubicBezTo>
                  <a:cubicBezTo>
                    <a:pt x="24485" y="23950"/>
                    <a:pt x="42807" y="42731"/>
                    <a:pt x="59298" y="62886"/>
                  </a:cubicBezTo>
                  <a:cubicBezTo>
                    <a:pt x="123886" y="142133"/>
                    <a:pt x="189849" y="220463"/>
                    <a:pt x="254895" y="299251"/>
                  </a:cubicBezTo>
                  <a:lnTo>
                    <a:pt x="466066" y="553481"/>
                  </a:lnTo>
                  <a:lnTo>
                    <a:pt x="672198" y="802214"/>
                  </a:lnTo>
                  <a:cubicBezTo>
                    <a:pt x="683650" y="815956"/>
                    <a:pt x="694644" y="829698"/>
                    <a:pt x="707012" y="842983"/>
                  </a:cubicBezTo>
                  <a:cubicBezTo>
                    <a:pt x="714799" y="834737"/>
                    <a:pt x="703347" y="821453"/>
                    <a:pt x="715715" y="815498"/>
                  </a:cubicBezTo>
                  <a:cubicBezTo>
                    <a:pt x="709760" y="843899"/>
                    <a:pt x="724876" y="856725"/>
                    <a:pt x="747322" y="871383"/>
                  </a:cubicBezTo>
                  <a:cubicBezTo>
                    <a:pt x="774348" y="888332"/>
                    <a:pt x="803207" y="901158"/>
                    <a:pt x="832523" y="916732"/>
                  </a:cubicBezTo>
                  <a:cubicBezTo>
                    <a:pt x="824278" y="894745"/>
                    <a:pt x="817865" y="873215"/>
                    <a:pt x="816491" y="850312"/>
                  </a:cubicBezTo>
                  <a:cubicBezTo>
                    <a:pt x="816033" y="842983"/>
                    <a:pt x="813742" y="834737"/>
                    <a:pt x="816033" y="828324"/>
                  </a:cubicBezTo>
                  <a:cubicBezTo>
                    <a:pt x="821530" y="810001"/>
                    <a:pt x="812368" y="796717"/>
                    <a:pt x="804123" y="782059"/>
                  </a:cubicBezTo>
                  <a:cubicBezTo>
                    <a:pt x="685940" y="571346"/>
                    <a:pt x="738161" y="306122"/>
                    <a:pt x="927344" y="157707"/>
                  </a:cubicBezTo>
                  <a:cubicBezTo>
                    <a:pt x="930551" y="155417"/>
                    <a:pt x="933757" y="153584"/>
                    <a:pt x="936964" y="151752"/>
                  </a:cubicBezTo>
                  <a:cubicBezTo>
                    <a:pt x="941545" y="158623"/>
                    <a:pt x="939712" y="165952"/>
                    <a:pt x="938796" y="173282"/>
                  </a:cubicBezTo>
                  <a:cubicBezTo>
                    <a:pt x="915892" y="307038"/>
                    <a:pt x="892531" y="440337"/>
                    <a:pt x="869627" y="574094"/>
                  </a:cubicBezTo>
                  <a:cubicBezTo>
                    <a:pt x="857259" y="645554"/>
                    <a:pt x="844891" y="717013"/>
                    <a:pt x="832981" y="788472"/>
                  </a:cubicBezTo>
                  <a:cubicBezTo>
                    <a:pt x="832065" y="794427"/>
                    <a:pt x="831149" y="800382"/>
                    <a:pt x="832523" y="806337"/>
                  </a:cubicBezTo>
                  <a:cubicBezTo>
                    <a:pt x="830691" y="834279"/>
                    <a:pt x="832523" y="861763"/>
                    <a:pt x="840311" y="888790"/>
                  </a:cubicBezTo>
                  <a:cubicBezTo>
                    <a:pt x="847182" y="912151"/>
                    <a:pt x="857717" y="932764"/>
                    <a:pt x="877414" y="948339"/>
                  </a:cubicBezTo>
                  <a:cubicBezTo>
                    <a:pt x="886118" y="955210"/>
                    <a:pt x="892073" y="955210"/>
                    <a:pt x="897112" y="944216"/>
                  </a:cubicBezTo>
                  <a:cubicBezTo>
                    <a:pt x="899402" y="939178"/>
                    <a:pt x="902150" y="934597"/>
                    <a:pt x="905357" y="930016"/>
                  </a:cubicBezTo>
                  <a:cubicBezTo>
                    <a:pt x="908563" y="925893"/>
                    <a:pt x="910396" y="919022"/>
                    <a:pt x="916809" y="919939"/>
                  </a:cubicBezTo>
                  <a:cubicBezTo>
                    <a:pt x="923680" y="920855"/>
                    <a:pt x="922764" y="928184"/>
                    <a:pt x="923680" y="933223"/>
                  </a:cubicBezTo>
                  <a:cubicBezTo>
                    <a:pt x="925970" y="947423"/>
                    <a:pt x="928260" y="961623"/>
                    <a:pt x="929635" y="975823"/>
                  </a:cubicBezTo>
                  <a:cubicBezTo>
                    <a:pt x="931009" y="993230"/>
                    <a:pt x="935590" y="1009263"/>
                    <a:pt x="946583" y="1023921"/>
                  </a:cubicBezTo>
                  <a:cubicBezTo>
                    <a:pt x="1002468" y="1099503"/>
                    <a:pt x="1038198" y="1185162"/>
                    <a:pt x="1062933" y="1274944"/>
                  </a:cubicBezTo>
                  <a:cubicBezTo>
                    <a:pt x="1083547" y="1349610"/>
                    <a:pt x="1097289" y="1425650"/>
                    <a:pt x="1100037" y="1503522"/>
                  </a:cubicBezTo>
                  <a:cubicBezTo>
                    <a:pt x="1101870" y="1554826"/>
                    <a:pt x="1101412" y="1605672"/>
                    <a:pt x="1096373" y="1656518"/>
                  </a:cubicBezTo>
                  <a:cubicBezTo>
                    <a:pt x="1095915" y="1662473"/>
                    <a:pt x="1095457" y="1668428"/>
                    <a:pt x="1091792" y="1673467"/>
                  </a:cubicBezTo>
                  <a:cubicBezTo>
                    <a:pt x="1090876" y="1674841"/>
                    <a:pt x="1089502" y="1675757"/>
                    <a:pt x="1087669" y="1676673"/>
                  </a:cubicBezTo>
                  <a:cubicBezTo>
                    <a:pt x="1073011" y="1678964"/>
                    <a:pt x="1058353" y="1679880"/>
                    <a:pt x="1043695" y="1676215"/>
                  </a:cubicBezTo>
                  <a:lnTo>
                    <a:pt x="1041862" y="1674383"/>
                  </a:lnTo>
                  <a:cubicBezTo>
                    <a:pt x="1047817" y="1621247"/>
                    <a:pt x="1050108" y="1567652"/>
                    <a:pt x="1047817" y="1514058"/>
                  </a:cubicBezTo>
                  <a:cubicBezTo>
                    <a:pt x="1046443" y="1479244"/>
                    <a:pt x="1042320" y="1444889"/>
                    <a:pt x="1038198" y="1410533"/>
                  </a:cubicBezTo>
                  <a:cubicBezTo>
                    <a:pt x="1036823" y="1401830"/>
                    <a:pt x="1031785" y="1394959"/>
                    <a:pt x="1027662" y="1388088"/>
                  </a:cubicBezTo>
                  <a:cubicBezTo>
                    <a:pt x="1020791" y="1376636"/>
                    <a:pt x="1013462" y="1365184"/>
                    <a:pt x="1006133" y="1353733"/>
                  </a:cubicBezTo>
                  <a:cubicBezTo>
                    <a:pt x="1013920" y="1351900"/>
                    <a:pt x="1019417" y="1358313"/>
                    <a:pt x="1027662" y="1358313"/>
                  </a:cubicBezTo>
                  <a:cubicBezTo>
                    <a:pt x="1022623" y="1328997"/>
                    <a:pt x="1014836" y="1300596"/>
                    <a:pt x="1005674" y="1272654"/>
                  </a:cubicBezTo>
                  <a:cubicBezTo>
                    <a:pt x="1003842" y="1267615"/>
                    <a:pt x="998345" y="1266241"/>
                    <a:pt x="993765" y="1264409"/>
                  </a:cubicBezTo>
                  <a:close/>
                </a:path>
              </a:pathLst>
            </a:custGeom>
            <a:solidFill>
              <a:schemeClr val="accent2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89">
              <a:extLst>
                <a:ext uri="{FF2B5EF4-FFF2-40B4-BE49-F238E27FC236}">
                  <a16:creationId xmlns:a16="http://schemas.microsoft.com/office/drawing/2014/main" xmlns="" id="{C9D8117F-4CAA-B945-B5C8-0445E00BAF8C}"/>
                </a:ext>
              </a:extLst>
            </p:cNvPr>
            <p:cNvSpPr/>
            <p:nvPr/>
          </p:nvSpPr>
          <p:spPr>
            <a:xfrm>
              <a:off x="8128215" y="3126951"/>
              <a:ext cx="705431" cy="847433"/>
            </a:xfrm>
            <a:custGeom>
              <a:avLst/>
              <a:gdLst>
                <a:gd name="connsiteX0" fmla="*/ 708135 w 705430"/>
                <a:gd name="connsiteY0" fmla="*/ 814910 h 847432"/>
                <a:gd name="connsiteX1" fmla="*/ 705845 w 705430"/>
                <a:gd name="connsiteY1" fmla="*/ 839646 h 847432"/>
                <a:gd name="connsiteX2" fmla="*/ 703096 w 705430"/>
                <a:gd name="connsiteY2" fmla="*/ 848807 h 847432"/>
                <a:gd name="connsiteX3" fmla="*/ 694851 w 705430"/>
                <a:gd name="connsiteY3" fmla="*/ 843768 h 847432"/>
                <a:gd name="connsiteX4" fmla="*/ 649502 w 705430"/>
                <a:gd name="connsiteY4" fmla="*/ 788800 h 847432"/>
                <a:gd name="connsiteX5" fmla="*/ 567049 w 705430"/>
                <a:gd name="connsiteY5" fmla="*/ 689398 h 847432"/>
                <a:gd name="connsiteX6" fmla="*/ 461234 w 705430"/>
                <a:gd name="connsiteY6" fmla="*/ 561596 h 847432"/>
                <a:gd name="connsiteX7" fmla="*/ 367788 w 705430"/>
                <a:gd name="connsiteY7" fmla="*/ 448452 h 847432"/>
                <a:gd name="connsiteX8" fmla="*/ 272509 w 705430"/>
                <a:gd name="connsiteY8" fmla="*/ 333018 h 847432"/>
                <a:gd name="connsiteX9" fmla="*/ 178604 w 705430"/>
                <a:gd name="connsiteY9" fmla="*/ 220333 h 847432"/>
                <a:gd name="connsiteX10" fmla="*/ 86074 w 705430"/>
                <a:gd name="connsiteY10" fmla="*/ 108563 h 847432"/>
                <a:gd name="connsiteX11" fmla="*/ 6827 w 705430"/>
                <a:gd name="connsiteY11" fmla="*/ 12368 h 847432"/>
                <a:gd name="connsiteX12" fmla="*/ 3163 w 705430"/>
                <a:gd name="connsiteY12" fmla="*/ 0 h 847432"/>
                <a:gd name="connsiteX13" fmla="*/ 166236 w 705430"/>
                <a:gd name="connsiteY13" fmla="*/ 38020 h 847432"/>
                <a:gd name="connsiteX14" fmla="*/ 692103 w 705430"/>
                <a:gd name="connsiteY14" fmla="*/ 639010 h 847432"/>
                <a:gd name="connsiteX15" fmla="*/ 708135 w 705430"/>
                <a:gd name="connsiteY15" fmla="*/ 814910 h 84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5430" h="847432">
                  <a:moveTo>
                    <a:pt x="708135" y="814910"/>
                  </a:moveTo>
                  <a:cubicBezTo>
                    <a:pt x="703096" y="822697"/>
                    <a:pt x="706761" y="831400"/>
                    <a:pt x="705845" y="839646"/>
                  </a:cubicBezTo>
                  <a:cubicBezTo>
                    <a:pt x="705387" y="842852"/>
                    <a:pt x="707219" y="847433"/>
                    <a:pt x="703096" y="848807"/>
                  </a:cubicBezTo>
                  <a:cubicBezTo>
                    <a:pt x="698974" y="850181"/>
                    <a:pt x="696683" y="846059"/>
                    <a:pt x="694851" y="843768"/>
                  </a:cubicBezTo>
                  <a:cubicBezTo>
                    <a:pt x="679735" y="825445"/>
                    <a:pt x="664618" y="807123"/>
                    <a:pt x="649502" y="788800"/>
                  </a:cubicBezTo>
                  <a:cubicBezTo>
                    <a:pt x="622018" y="755818"/>
                    <a:pt x="594533" y="722837"/>
                    <a:pt x="567049" y="689398"/>
                  </a:cubicBezTo>
                  <a:cubicBezTo>
                    <a:pt x="531778" y="646797"/>
                    <a:pt x="496506" y="604197"/>
                    <a:pt x="461234" y="561596"/>
                  </a:cubicBezTo>
                  <a:cubicBezTo>
                    <a:pt x="430086" y="524034"/>
                    <a:pt x="398937" y="486014"/>
                    <a:pt x="367788" y="448452"/>
                  </a:cubicBezTo>
                  <a:cubicBezTo>
                    <a:pt x="336181" y="409974"/>
                    <a:pt x="304116" y="371496"/>
                    <a:pt x="272509" y="333018"/>
                  </a:cubicBezTo>
                  <a:cubicBezTo>
                    <a:pt x="241360" y="295456"/>
                    <a:pt x="209753" y="257894"/>
                    <a:pt x="178604" y="220333"/>
                  </a:cubicBezTo>
                  <a:cubicBezTo>
                    <a:pt x="147455" y="183229"/>
                    <a:pt x="116764" y="145667"/>
                    <a:pt x="86074" y="108563"/>
                  </a:cubicBezTo>
                  <a:cubicBezTo>
                    <a:pt x="59505" y="76498"/>
                    <a:pt x="33395" y="44433"/>
                    <a:pt x="6827" y="12368"/>
                  </a:cubicBezTo>
                  <a:cubicBezTo>
                    <a:pt x="4079" y="9161"/>
                    <a:pt x="-4625" y="6413"/>
                    <a:pt x="3163" y="0"/>
                  </a:cubicBezTo>
                  <a:cubicBezTo>
                    <a:pt x="59505" y="4581"/>
                    <a:pt x="114016" y="17865"/>
                    <a:pt x="166236" y="38020"/>
                  </a:cubicBezTo>
                  <a:cubicBezTo>
                    <a:pt x="447950" y="144751"/>
                    <a:pt x="623850" y="345386"/>
                    <a:pt x="692103" y="639010"/>
                  </a:cubicBezTo>
                  <a:cubicBezTo>
                    <a:pt x="705387" y="696269"/>
                    <a:pt x="710426" y="755360"/>
                    <a:pt x="708135" y="81491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90">
              <a:extLst>
                <a:ext uri="{FF2B5EF4-FFF2-40B4-BE49-F238E27FC236}">
                  <a16:creationId xmlns:a16="http://schemas.microsoft.com/office/drawing/2014/main" xmlns="" id="{97068367-A6D4-ED4C-B059-FCFC8CBBA5F6}"/>
                </a:ext>
              </a:extLst>
            </p:cNvPr>
            <p:cNvSpPr/>
            <p:nvPr/>
          </p:nvSpPr>
          <p:spPr>
            <a:xfrm>
              <a:off x="8946943" y="3277199"/>
              <a:ext cx="192390" cy="655043"/>
            </a:xfrm>
            <a:custGeom>
              <a:avLst/>
              <a:gdLst>
                <a:gd name="connsiteX0" fmla="*/ 3925 w 192390"/>
                <a:gd name="connsiteY0" fmla="*/ 655959 h 655042"/>
                <a:gd name="connsiteX1" fmla="*/ 719 w 192390"/>
                <a:gd name="connsiteY1" fmla="*/ 642217 h 655042"/>
                <a:gd name="connsiteX2" fmla="*/ 32326 w 192390"/>
                <a:gd name="connsiteY2" fmla="*/ 463111 h 655042"/>
                <a:gd name="connsiteX3" fmla="*/ 66223 w 192390"/>
                <a:gd name="connsiteY3" fmla="*/ 262017 h 655042"/>
                <a:gd name="connsiteX4" fmla="*/ 103785 w 192390"/>
                <a:gd name="connsiteY4" fmla="*/ 48098 h 655042"/>
                <a:gd name="connsiteX5" fmla="*/ 110656 w 192390"/>
                <a:gd name="connsiteY5" fmla="*/ 0 h 655042"/>
                <a:gd name="connsiteX6" fmla="*/ 117069 w 192390"/>
                <a:gd name="connsiteY6" fmla="*/ 7787 h 655042"/>
                <a:gd name="connsiteX7" fmla="*/ 190360 w 192390"/>
                <a:gd name="connsiteY7" fmla="*/ 207048 h 655042"/>
                <a:gd name="connsiteX8" fmla="*/ 188070 w 192390"/>
                <a:gd name="connsiteY8" fmla="*/ 342638 h 655042"/>
                <a:gd name="connsiteX9" fmla="*/ 189902 w 192390"/>
                <a:gd name="connsiteY9" fmla="*/ 356838 h 655042"/>
                <a:gd name="connsiteX10" fmla="*/ 18125 w 192390"/>
                <a:gd name="connsiteY10" fmla="*/ 650004 h 655042"/>
                <a:gd name="connsiteX11" fmla="*/ 3925 w 192390"/>
                <a:gd name="connsiteY11" fmla="*/ 655959 h 65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390" h="655042">
                  <a:moveTo>
                    <a:pt x="3925" y="655959"/>
                  </a:moveTo>
                  <a:cubicBezTo>
                    <a:pt x="-1114" y="652294"/>
                    <a:pt x="-197" y="646797"/>
                    <a:pt x="719" y="642217"/>
                  </a:cubicBezTo>
                  <a:cubicBezTo>
                    <a:pt x="11254" y="582667"/>
                    <a:pt x="21790" y="523118"/>
                    <a:pt x="32326" y="463111"/>
                  </a:cubicBezTo>
                  <a:cubicBezTo>
                    <a:pt x="43777" y="396232"/>
                    <a:pt x="54771" y="328896"/>
                    <a:pt x="66223" y="262017"/>
                  </a:cubicBezTo>
                  <a:cubicBezTo>
                    <a:pt x="78591" y="190558"/>
                    <a:pt x="91417" y="119557"/>
                    <a:pt x="103785" y="48098"/>
                  </a:cubicBezTo>
                  <a:cubicBezTo>
                    <a:pt x="106533" y="32065"/>
                    <a:pt x="108366" y="16033"/>
                    <a:pt x="110656" y="0"/>
                  </a:cubicBezTo>
                  <a:cubicBezTo>
                    <a:pt x="115695" y="458"/>
                    <a:pt x="116153" y="4123"/>
                    <a:pt x="117069" y="7787"/>
                  </a:cubicBezTo>
                  <a:cubicBezTo>
                    <a:pt x="158295" y="68253"/>
                    <a:pt x="180283" y="135589"/>
                    <a:pt x="190360" y="207048"/>
                  </a:cubicBezTo>
                  <a:cubicBezTo>
                    <a:pt x="196773" y="251939"/>
                    <a:pt x="196773" y="297289"/>
                    <a:pt x="188070" y="342638"/>
                  </a:cubicBezTo>
                  <a:cubicBezTo>
                    <a:pt x="191277" y="347218"/>
                    <a:pt x="190819" y="351799"/>
                    <a:pt x="189902" y="356838"/>
                  </a:cubicBezTo>
                  <a:cubicBezTo>
                    <a:pt x="167915" y="475020"/>
                    <a:pt x="110656" y="573048"/>
                    <a:pt x="18125" y="650004"/>
                  </a:cubicBezTo>
                  <a:cubicBezTo>
                    <a:pt x="14461" y="653210"/>
                    <a:pt x="10338" y="657333"/>
                    <a:pt x="3925" y="65595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91">
              <a:extLst>
                <a:ext uri="{FF2B5EF4-FFF2-40B4-BE49-F238E27FC236}">
                  <a16:creationId xmlns:a16="http://schemas.microsoft.com/office/drawing/2014/main" xmlns="" id="{AAE81D17-D0CE-5243-A283-774B8507B547}"/>
                </a:ext>
              </a:extLst>
            </p:cNvPr>
            <p:cNvSpPr/>
            <p:nvPr/>
          </p:nvSpPr>
          <p:spPr>
            <a:xfrm>
              <a:off x="9162955" y="4800288"/>
              <a:ext cx="45807" cy="4581"/>
            </a:xfrm>
            <a:custGeom>
              <a:avLst/>
              <a:gdLst>
                <a:gd name="connsiteX0" fmla="*/ 45807 w 45807"/>
                <a:gd name="connsiteY0" fmla="*/ 458 h 0"/>
                <a:gd name="connsiteX1" fmla="*/ 0 w 45807"/>
                <a:gd name="connsiteY1" fmla="*/ 0 h 0"/>
                <a:gd name="connsiteX2" fmla="*/ 45807 w 45807"/>
                <a:gd name="connsiteY2" fmla="*/ 4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807">
                  <a:moveTo>
                    <a:pt x="45807" y="458"/>
                  </a:moveTo>
                  <a:cubicBezTo>
                    <a:pt x="30691" y="4123"/>
                    <a:pt x="15116" y="4581"/>
                    <a:pt x="0" y="0"/>
                  </a:cubicBezTo>
                  <a:cubicBezTo>
                    <a:pt x="15116" y="458"/>
                    <a:pt x="30691" y="458"/>
                    <a:pt x="45807" y="458"/>
                  </a:cubicBezTo>
                  <a:close/>
                </a:path>
              </a:pathLst>
            </a:custGeom>
            <a:solidFill>
              <a:srgbClr val="C1531C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92">
            <a:extLst>
              <a:ext uri="{FF2B5EF4-FFF2-40B4-BE49-F238E27FC236}">
                <a16:creationId xmlns:a16="http://schemas.microsoft.com/office/drawing/2014/main" xmlns="" id="{08CA9EF5-F03F-404B-B4E2-8AC4E0C8AD07}"/>
              </a:ext>
            </a:extLst>
          </p:cNvPr>
          <p:cNvGrpSpPr/>
          <p:nvPr/>
        </p:nvGrpSpPr>
        <p:grpSpPr>
          <a:xfrm rot="19020586">
            <a:off x="722208" y="5918084"/>
            <a:ext cx="1004711" cy="614314"/>
            <a:chOff x="5965311" y="2561066"/>
            <a:chExt cx="3777367" cy="2936010"/>
          </a:xfrm>
        </p:grpSpPr>
        <p:grpSp>
          <p:nvGrpSpPr>
            <p:cNvPr id="23" name="Group 293">
              <a:extLst>
                <a:ext uri="{FF2B5EF4-FFF2-40B4-BE49-F238E27FC236}">
                  <a16:creationId xmlns:a16="http://schemas.microsoft.com/office/drawing/2014/main" xmlns="" id="{739AC5D4-DFE2-ED47-8873-5083CD8150C5}"/>
                </a:ext>
              </a:extLst>
            </p:cNvPr>
            <p:cNvGrpSpPr/>
            <p:nvPr/>
          </p:nvGrpSpPr>
          <p:grpSpPr>
            <a:xfrm rot="5200220" flipH="1">
              <a:off x="6483191" y="2237588"/>
              <a:ext cx="2741608" cy="3777367"/>
              <a:chOff x="10544040" y="571910"/>
              <a:chExt cx="1744339" cy="2403337"/>
            </a:xfrm>
          </p:grpSpPr>
          <p:sp>
            <p:nvSpPr>
              <p:cNvPr id="27" name="Freeform: Shape 297">
                <a:extLst>
                  <a:ext uri="{FF2B5EF4-FFF2-40B4-BE49-F238E27FC236}">
                    <a16:creationId xmlns:a16="http://schemas.microsoft.com/office/drawing/2014/main" xmlns="" id="{F239F0DF-C7CF-C64F-9D9A-99BB529229E6}"/>
                  </a:ext>
                </a:extLst>
              </p:cNvPr>
              <p:cNvSpPr/>
              <p:nvPr/>
            </p:nvSpPr>
            <p:spPr>
              <a:xfrm>
                <a:off x="11216947" y="1624559"/>
                <a:ext cx="1067307" cy="384780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98">
                <a:extLst>
                  <a:ext uri="{FF2B5EF4-FFF2-40B4-BE49-F238E27FC236}">
                    <a16:creationId xmlns:a16="http://schemas.microsoft.com/office/drawing/2014/main" xmlns="" id="{C23A7792-421A-444B-861F-49249E1E9F91}"/>
                  </a:ext>
                </a:extLst>
              </p:cNvPr>
              <p:cNvSpPr/>
              <p:nvPr/>
            </p:nvSpPr>
            <p:spPr>
              <a:xfrm>
                <a:off x="10544040" y="571910"/>
                <a:ext cx="1744339" cy="2403337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847236 w 1744338"/>
                  <a:gd name="connsiteY9" fmla="*/ 87206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1074637 w 1744338"/>
                  <a:gd name="connsiteY38" fmla="*/ 1525837 h 2403337"/>
                  <a:gd name="connsiteX39" fmla="*/ 1049443 w 1744338"/>
                  <a:gd name="connsiteY39" fmla="*/ 1527211 h 2403337"/>
                  <a:gd name="connsiteX40" fmla="*/ 821323 w 1744338"/>
                  <a:gd name="connsiteY40" fmla="*/ 1527211 h 2403337"/>
                  <a:gd name="connsiteX41" fmla="*/ 529531 w 1744338"/>
                  <a:gd name="connsiteY41" fmla="*/ 1524005 h 2403337"/>
                  <a:gd name="connsiteX42" fmla="*/ 516247 w 1744338"/>
                  <a:gd name="connsiteY42" fmla="*/ 1523547 h 2403337"/>
                  <a:gd name="connsiteX43" fmla="*/ 485556 w 1744338"/>
                  <a:gd name="connsiteY43" fmla="*/ 1525837 h 2403337"/>
                  <a:gd name="connsiteX44" fmla="*/ 416387 w 1744338"/>
                  <a:gd name="connsiteY44" fmla="*/ 1542786 h 2403337"/>
                  <a:gd name="connsiteX45" fmla="*/ 404935 w 1744338"/>
                  <a:gd name="connsiteY45" fmla="*/ 1553322 h 2403337"/>
                  <a:gd name="connsiteX46" fmla="*/ 259727 w 1744338"/>
                  <a:gd name="connsiteY46" fmla="*/ 1858397 h 2403337"/>
                  <a:gd name="connsiteX47" fmla="*/ 272095 w 1744338"/>
                  <a:gd name="connsiteY47" fmla="*/ 1875346 h 2403337"/>
                  <a:gd name="connsiteX48" fmla="*/ 298663 w 1744338"/>
                  <a:gd name="connsiteY48" fmla="*/ 1876262 h 2403337"/>
                  <a:gd name="connsiteX49" fmla="*/ 301869 w 1744338"/>
                  <a:gd name="connsiteY49" fmla="*/ 1877636 h 2403337"/>
                  <a:gd name="connsiteX50" fmla="*/ 250107 w 1744338"/>
                  <a:gd name="connsiteY50" fmla="*/ 1914740 h 2403337"/>
                  <a:gd name="connsiteX51" fmla="*/ 238197 w 1744338"/>
                  <a:gd name="connsiteY51" fmla="*/ 1930773 h 2403337"/>
                  <a:gd name="connsiteX52" fmla="*/ 206590 w 1744338"/>
                  <a:gd name="connsiteY52" fmla="*/ 2211113 h 2403337"/>
                  <a:gd name="connsiteX53" fmla="*/ 207965 w 1744338"/>
                  <a:gd name="connsiteY53" fmla="*/ 2215235 h 2403337"/>
                  <a:gd name="connsiteX54" fmla="*/ 244610 w 1744338"/>
                  <a:gd name="connsiteY54" fmla="*/ 2193248 h 2403337"/>
                  <a:gd name="connsiteX55" fmla="*/ 213003 w 1744338"/>
                  <a:gd name="connsiteY55" fmla="*/ 2275243 h 2403337"/>
                  <a:gd name="connsiteX56" fmla="*/ 207049 w 1744338"/>
                  <a:gd name="connsiteY56" fmla="*/ 2310056 h 2403337"/>
                  <a:gd name="connsiteX57" fmla="*/ 208423 w 1744338"/>
                  <a:gd name="connsiteY57" fmla="*/ 2393425 h 2403337"/>
                  <a:gd name="connsiteX58" fmla="*/ 197887 w 1744338"/>
                  <a:gd name="connsiteY58" fmla="*/ 2402587 h 2403337"/>
                  <a:gd name="connsiteX59" fmla="*/ 162616 w 1744338"/>
                  <a:gd name="connsiteY59" fmla="*/ 2401670 h 2403337"/>
                  <a:gd name="connsiteX60" fmla="*/ 158493 w 1744338"/>
                  <a:gd name="connsiteY60" fmla="*/ 2398922 h 2403337"/>
                  <a:gd name="connsiteX61" fmla="*/ 155744 w 1744338"/>
                  <a:gd name="connsiteY61" fmla="*/ 2387470 h 2403337"/>
                  <a:gd name="connsiteX62" fmla="*/ 152538 w 1744338"/>
                  <a:gd name="connsiteY62" fmla="*/ 2183628 h 2403337"/>
                  <a:gd name="connsiteX63" fmla="*/ 208881 w 1744338"/>
                  <a:gd name="connsiteY63" fmla="*/ 1846946 h 2403337"/>
                  <a:gd name="connsiteX64" fmla="*/ 301411 w 1744338"/>
                  <a:gd name="connsiteY64" fmla="*/ 1630736 h 2403337"/>
                  <a:gd name="connsiteX65" fmla="*/ 305076 w 1744338"/>
                  <a:gd name="connsiteY65" fmla="*/ 1595006 h 2403337"/>
                  <a:gd name="connsiteX66" fmla="*/ 290876 w 1744338"/>
                  <a:gd name="connsiteY66" fmla="*/ 1528128 h 2403337"/>
                  <a:gd name="connsiteX67" fmla="*/ 278508 w 1744338"/>
                  <a:gd name="connsiteY67" fmla="*/ 1505224 h 2403337"/>
                  <a:gd name="connsiteX68" fmla="*/ 127802 w 1744338"/>
                  <a:gd name="connsiteY68" fmla="*/ 1332989 h 2403337"/>
                  <a:gd name="connsiteX69" fmla="*/ 65046 w 1744338"/>
                  <a:gd name="connsiteY69" fmla="*/ 1218013 h 2403337"/>
                  <a:gd name="connsiteX70" fmla="*/ 0 w 1744338"/>
                  <a:gd name="connsiteY70" fmla="*/ 870336 h 2403337"/>
                  <a:gd name="connsiteX71" fmla="*/ 149790 w 1744338"/>
                  <a:gd name="connsiteY71" fmla="*/ 418678 h 2403337"/>
                  <a:gd name="connsiteX72" fmla="*/ 161699 w 1744338"/>
                  <a:gd name="connsiteY72" fmla="*/ 410890 h 2403337"/>
                  <a:gd name="connsiteX73" fmla="*/ 178190 w 1744338"/>
                  <a:gd name="connsiteY73" fmla="*/ 534570 h 2403337"/>
                  <a:gd name="connsiteX74" fmla="*/ 259269 w 1744338"/>
                  <a:gd name="connsiteY74" fmla="*/ 1182741 h 2403337"/>
                  <a:gd name="connsiteX75" fmla="*/ 297289 w 1744338"/>
                  <a:gd name="connsiteY75" fmla="*/ 1486901 h 2403337"/>
                  <a:gd name="connsiteX76" fmla="*/ 301869 w 1744338"/>
                  <a:gd name="connsiteY76" fmla="*/ 1502476 h 2403337"/>
                  <a:gd name="connsiteX77" fmla="*/ 310573 w 1744338"/>
                  <a:gd name="connsiteY77" fmla="*/ 1532250 h 2403337"/>
                  <a:gd name="connsiteX78" fmla="*/ 322483 w 1744338"/>
                  <a:gd name="connsiteY78" fmla="*/ 1587677 h 2403337"/>
                  <a:gd name="connsiteX79" fmla="*/ 352715 w 1744338"/>
                  <a:gd name="connsiteY79" fmla="*/ 1536831 h 2403337"/>
                  <a:gd name="connsiteX80" fmla="*/ 534570 w 1744338"/>
                  <a:gd name="connsiteY80" fmla="*/ 1275272 h 2403337"/>
                  <a:gd name="connsiteX81" fmla="*/ 542815 w 1744338"/>
                  <a:gd name="connsiteY81" fmla="*/ 1234045 h 2403337"/>
                  <a:gd name="connsiteX82" fmla="*/ 523576 w 1744338"/>
                  <a:gd name="connsiteY82" fmla="*/ 1148386 h 2403337"/>
                  <a:gd name="connsiteX83" fmla="*/ 490595 w 1744338"/>
                  <a:gd name="connsiteY83" fmla="*/ 1080133 h 2403337"/>
                  <a:gd name="connsiteX84" fmla="*/ 450743 w 1744338"/>
                  <a:gd name="connsiteY84" fmla="*/ 1026539 h 2403337"/>
                  <a:gd name="connsiteX85" fmla="*/ 306450 w 1744338"/>
                  <a:gd name="connsiteY85" fmla="*/ 553809 h 2403337"/>
                  <a:gd name="connsiteX86" fmla="*/ 522660 w 1744338"/>
                  <a:gd name="connsiteY86" fmla="*/ 9161 h 2403337"/>
                  <a:gd name="connsiteX87" fmla="*/ 527699 w 1744338"/>
                  <a:gd name="connsiteY87" fmla="*/ 2290 h 2403337"/>
                  <a:gd name="connsiteX88" fmla="*/ 529989 w 1744338"/>
                  <a:gd name="connsiteY88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1074637 w 1744338"/>
                  <a:gd name="connsiteY38" fmla="*/ 1525837 h 2403337"/>
                  <a:gd name="connsiteX39" fmla="*/ 821323 w 1744338"/>
                  <a:gd name="connsiteY39" fmla="*/ 1527211 h 2403337"/>
                  <a:gd name="connsiteX40" fmla="*/ 529531 w 1744338"/>
                  <a:gd name="connsiteY40" fmla="*/ 1524005 h 2403337"/>
                  <a:gd name="connsiteX41" fmla="*/ 516247 w 1744338"/>
                  <a:gd name="connsiteY41" fmla="*/ 1523547 h 2403337"/>
                  <a:gd name="connsiteX42" fmla="*/ 485556 w 1744338"/>
                  <a:gd name="connsiteY42" fmla="*/ 1525837 h 2403337"/>
                  <a:gd name="connsiteX43" fmla="*/ 416387 w 1744338"/>
                  <a:gd name="connsiteY43" fmla="*/ 1542786 h 2403337"/>
                  <a:gd name="connsiteX44" fmla="*/ 404935 w 1744338"/>
                  <a:gd name="connsiteY44" fmla="*/ 1553322 h 2403337"/>
                  <a:gd name="connsiteX45" fmla="*/ 259727 w 1744338"/>
                  <a:gd name="connsiteY45" fmla="*/ 1858397 h 2403337"/>
                  <a:gd name="connsiteX46" fmla="*/ 272095 w 1744338"/>
                  <a:gd name="connsiteY46" fmla="*/ 1875346 h 2403337"/>
                  <a:gd name="connsiteX47" fmla="*/ 298663 w 1744338"/>
                  <a:gd name="connsiteY47" fmla="*/ 1876262 h 2403337"/>
                  <a:gd name="connsiteX48" fmla="*/ 301869 w 1744338"/>
                  <a:gd name="connsiteY48" fmla="*/ 1877636 h 2403337"/>
                  <a:gd name="connsiteX49" fmla="*/ 250107 w 1744338"/>
                  <a:gd name="connsiteY49" fmla="*/ 1914740 h 2403337"/>
                  <a:gd name="connsiteX50" fmla="*/ 238197 w 1744338"/>
                  <a:gd name="connsiteY50" fmla="*/ 1930773 h 2403337"/>
                  <a:gd name="connsiteX51" fmla="*/ 206590 w 1744338"/>
                  <a:gd name="connsiteY51" fmla="*/ 2211113 h 2403337"/>
                  <a:gd name="connsiteX52" fmla="*/ 207965 w 1744338"/>
                  <a:gd name="connsiteY52" fmla="*/ 2215235 h 2403337"/>
                  <a:gd name="connsiteX53" fmla="*/ 244610 w 1744338"/>
                  <a:gd name="connsiteY53" fmla="*/ 2193248 h 2403337"/>
                  <a:gd name="connsiteX54" fmla="*/ 213003 w 1744338"/>
                  <a:gd name="connsiteY54" fmla="*/ 2275243 h 2403337"/>
                  <a:gd name="connsiteX55" fmla="*/ 207049 w 1744338"/>
                  <a:gd name="connsiteY55" fmla="*/ 2310056 h 2403337"/>
                  <a:gd name="connsiteX56" fmla="*/ 208423 w 1744338"/>
                  <a:gd name="connsiteY56" fmla="*/ 2393425 h 2403337"/>
                  <a:gd name="connsiteX57" fmla="*/ 197887 w 1744338"/>
                  <a:gd name="connsiteY57" fmla="*/ 2402587 h 2403337"/>
                  <a:gd name="connsiteX58" fmla="*/ 162616 w 1744338"/>
                  <a:gd name="connsiteY58" fmla="*/ 2401670 h 2403337"/>
                  <a:gd name="connsiteX59" fmla="*/ 158493 w 1744338"/>
                  <a:gd name="connsiteY59" fmla="*/ 2398922 h 2403337"/>
                  <a:gd name="connsiteX60" fmla="*/ 155744 w 1744338"/>
                  <a:gd name="connsiteY60" fmla="*/ 2387470 h 2403337"/>
                  <a:gd name="connsiteX61" fmla="*/ 152538 w 1744338"/>
                  <a:gd name="connsiteY61" fmla="*/ 2183628 h 2403337"/>
                  <a:gd name="connsiteX62" fmla="*/ 208881 w 1744338"/>
                  <a:gd name="connsiteY62" fmla="*/ 1846946 h 2403337"/>
                  <a:gd name="connsiteX63" fmla="*/ 301411 w 1744338"/>
                  <a:gd name="connsiteY63" fmla="*/ 1630736 h 2403337"/>
                  <a:gd name="connsiteX64" fmla="*/ 305076 w 1744338"/>
                  <a:gd name="connsiteY64" fmla="*/ 1595006 h 2403337"/>
                  <a:gd name="connsiteX65" fmla="*/ 290876 w 1744338"/>
                  <a:gd name="connsiteY65" fmla="*/ 1528128 h 2403337"/>
                  <a:gd name="connsiteX66" fmla="*/ 278508 w 1744338"/>
                  <a:gd name="connsiteY66" fmla="*/ 1505224 h 2403337"/>
                  <a:gd name="connsiteX67" fmla="*/ 127802 w 1744338"/>
                  <a:gd name="connsiteY67" fmla="*/ 1332989 h 2403337"/>
                  <a:gd name="connsiteX68" fmla="*/ 65046 w 1744338"/>
                  <a:gd name="connsiteY68" fmla="*/ 1218013 h 2403337"/>
                  <a:gd name="connsiteX69" fmla="*/ 0 w 1744338"/>
                  <a:gd name="connsiteY69" fmla="*/ 870336 h 2403337"/>
                  <a:gd name="connsiteX70" fmla="*/ 149790 w 1744338"/>
                  <a:gd name="connsiteY70" fmla="*/ 418678 h 2403337"/>
                  <a:gd name="connsiteX71" fmla="*/ 161699 w 1744338"/>
                  <a:gd name="connsiteY71" fmla="*/ 410890 h 2403337"/>
                  <a:gd name="connsiteX72" fmla="*/ 178190 w 1744338"/>
                  <a:gd name="connsiteY72" fmla="*/ 534570 h 2403337"/>
                  <a:gd name="connsiteX73" fmla="*/ 259269 w 1744338"/>
                  <a:gd name="connsiteY73" fmla="*/ 1182741 h 2403337"/>
                  <a:gd name="connsiteX74" fmla="*/ 297289 w 1744338"/>
                  <a:gd name="connsiteY74" fmla="*/ 1486901 h 2403337"/>
                  <a:gd name="connsiteX75" fmla="*/ 301869 w 1744338"/>
                  <a:gd name="connsiteY75" fmla="*/ 1502476 h 2403337"/>
                  <a:gd name="connsiteX76" fmla="*/ 310573 w 1744338"/>
                  <a:gd name="connsiteY76" fmla="*/ 1532250 h 2403337"/>
                  <a:gd name="connsiteX77" fmla="*/ 322483 w 1744338"/>
                  <a:gd name="connsiteY77" fmla="*/ 1587677 h 2403337"/>
                  <a:gd name="connsiteX78" fmla="*/ 352715 w 1744338"/>
                  <a:gd name="connsiteY78" fmla="*/ 1536831 h 2403337"/>
                  <a:gd name="connsiteX79" fmla="*/ 534570 w 1744338"/>
                  <a:gd name="connsiteY79" fmla="*/ 1275272 h 2403337"/>
                  <a:gd name="connsiteX80" fmla="*/ 542815 w 1744338"/>
                  <a:gd name="connsiteY80" fmla="*/ 1234045 h 2403337"/>
                  <a:gd name="connsiteX81" fmla="*/ 523576 w 1744338"/>
                  <a:gd name="connsiteY81" fmla="*/ 1148386 h 2403337"/>
                  <a:gd name="connsiteX82" fmla="*/ 490595 w 1744338"/>
                  <a:gd name="connsiteY82" fmla="*/ 1080133 h 2403337"/>
                  <a:gd name="connsiteX83" fmla="*/ 450743 w 1744338"/>
                  <a:gd name="connsiteY83" fmla="*/ 1026539 h 2403337"/>
                  <a:gd name="connsiteX84" fmla="*/ 306450 w 1744338"/>
                  <a:gd name="connsiteY84" fmla="*/ 553809 h 2403337"/>
                  <a:gd name="connsiteX85" fmla="*/ 522660 w 1744338"/>
                  <a:gd name="connsiteY85" fmla="*/ 9161 h 2403337"/>
                  <a:gd name="connsiteX86" fmla="*/ 527699 w 1744338"/>
                  <a:gd name="connsiteY86" fmla="*/ 2290 h 2403337"/>
                  <a:gd name="connsiteX87" fmla="*/ 529989 w 1744338"/>
                  <a:gd name="connsiteY87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821323 w 1744338"/>
                  <a:gd name="connsiteY38" fmla="*/ 1527211 h 2403337"/>
                  <a:gd name="connsiteX39" fmla="*/ 529531 w 1744338"/>
                  <a:gd name="connsiteY39" fmla="*/ 1524005 h 2403337"/>
                  <a:gd name="connsiteX40" fmla="*/ 516247 w 1744338"/>
                  <a:gd name="connsiteY40" fmla="*/ 1523547 h 2403337"/>
                  <a:gd name="connsiteX41" fmla="*/ 485556 w 1744338"/>
                  <a:gd name="connsiteY41" fmla="*/ 1525837 h 2403337"/>
                  <a:gd name="connsiteX42" fmla="*/ 416387 w 1744338"/>
                  <a:gd name="connsiteY42" fmla="*/ 1542786 h 2403337"/>
                  <a:gd name="connsiteX43" fmla="*/ 404935 w 1744338"/>
                  <a:gd name="connsiteY43" fmla="*/ 1553322 h 2403337"/>
                  <a:gd name="connsiteX44" fmla="*/ 259727 w 1744338"/>
                  <a:gd name="connsiteY44" fmla="*/ 1858397 h 2403337"/>
                  <a:gd name="connsiteX45" fmla="*/ 272095 w 1744338"/>
                  <a:gd name="connsiteY45" fmla="*/ 1875346 h 2403337"/>
                  <a:gd name="connsiteX46" fmla="*/ 298663 w 1744338"/>
                  <a:gd name="connsiteY46" fmla="*/ 1876262 h 2403337"/>
                  <a:gd name="connsiteX47" fmla="*/ 301869 w 1744338"/>
                  <a:gd name="connsiteY47" fmla="*/ 1877636 h 2403337"/>
                  <a:gd name="connsiteX48" fmla="*/ 250107 w 1744338"/>
                  <a:gd name="connsiteY48" fmla="*/ 1914740 h 2403337"/>
                  <a:gd name="connsiteX49" fmla="*/ 238197 w 1744338"/>
                  <a:gd name="connsiteY49" fmla="*/ 1930773 h 2403337"/>
                  <a:gd name="connsiteX50" fmla="*/ 206590 w 1744338"/>
                  <a:gd name="connsiteY50" fmla="*/ 2211113 h 2403337"/>
                  <a:gd name="connsiteX51" fmla="*/ 207965 w 1744338"/>
                  <a:gd name="connsiteY51" fmla="*/ 2215235 h 2403337"/>
                  <a:gd name="connsiteX52" fmla="*/ 244610 w 1744338"/>
                  <a:gd name="connsiteY52" fmla="*/ 2193248 h 2403337"/>
                  <a:gd name="connsiteX53" fmla="*/ 213003 w 1744338"/>
                  <a:gd name="connsiteY53" fmla="*/ 2275243 h 2403337"/>
                  <a:gd name="connsiteX54" fmla="*/ 207049 w 1744338"/>
                  <a:gd name="connsiteY54" fmla="*/ 2310056 h 2403337"/>
                  <a:gd name="connsiteX55" fmla="*/ 208423 w 1744338"/>
                  <a:gd name="connsiteY55" fmla="*/ 2393425 h 2403337"/>
                  <a:gd name="connsiteX56" fmla="*/ 197887 w 1744338"/>
                  <a:gd name="connsiteY56" fmla="*/ 2402587 h 2403337"/>
                  <a:gd name="connsiteX57" fmla="*/ 162616 w 1744338"/>
                  <a:gd name="connsiteY57" fmla="*/ 2401670 h 2403337"/>
                  <a:gd name="connsiteX58" fmla="*/ 158493 w 1744338"/>
                  <a:gd name="connsiteY58" fmla="*/ 2398922 h 2403337"/>
                  <a:gd name="connsiteX59" fmla="*/ 155744 w 1744338"/>
                  <a:gd name="connsiteY59" fmla="*/ 2387470 h 2403337"/>
                  <a:gd name="connsiteX60" fmla="*/ 152538 w 1744338"/>
                  <a:gd name="connsiteY60" fmla="*/ 2183628 h 2403337"/>
                  <a:gd name="connsiteX61" fmla="*/ 208881 w 1744338"/>
                  <a:gd name="connsiteY61" fmla="*/ 1846946 h 2403337"/>
                  <a:gd name="connsiteX62" fmla="*/ 301411 w 1744338"/>
                  <a:gd name="connsiteY62" fmla="*/ 1630736 h 2403337"/>
                  <a:gd name="connsiteX63" fmla="*/ 305076 w 1744338"/>
                  <a:gd name="connsiteY63" fmla="*/ 1595006 h 2403337"/>
                  <a:gd name="connsiteX64" fmla="*/ 290876 w 1744338"/>
                  <a:gd name="connsiteY64" fmla="*/ 1528128 h 2403337"/>
                  <a:gd name="connsiteX65" fmla="*/ 278508 w 1744338"/>
                  <a:gd name="connsiteY65" fmla="*/ 1505224 h 2403337"/>
                  <a:gd name="connsiteX66" fmla="*/ 127802 w 1744338"/>
                  <a:gd name="connsiteY66" fmla="*/ 1332989 h 2403337"/>
                  <a:gd name="connsiteX67" fmla="*/ 65046 w 1744338"/>
                  <a:gd name="connsiteY67" fmla="*/ 1218013 h 2403337"/>
                  <a:gd name="connsiteX68" fmla="*/ 0 w 1744338"/>
                  <a:gd name="connsiteY68" fmla="*/ 870336 h 2403337"/>
                  <a:gd name="connsiteX69" fmla="*/ 149790 w 1744338"/>
                  <a:gd name="connsiteY69" fmla="*/ 418678 h 2403337"/>
                  <a:gd name="connsiteX70" fmla="*/ 161699 w 1744338"/>
                  <a:gd name="connsiteY70" fmla="*/ 410890 h 2403337"/>
                  <a:gd name="connsiteX71" fmla="*/ 178190 w 1744338"/>
                  <a:gd name="connsiteY71" fmla="*/ 534570 h 2403337"/>
                  <a:gd name="connsiteX72" fmla="*/ 259269 w 1744338"/>
                  <a:gd name="connsiteY72" fmla="*/ 1182741 h 2403337"/>
                  <a:gd name="connsiteX73" fmla="*/ 297289 w 1744338"/>
                  <a:gd name="connsiteY73" fmla="*/ 1486901 h 2403337"/>
                  <a:gd name="connsiteX74" fmla="*/ 301869 w 1744338"/>
                  <a:gd name="connsiteY74" fmla="*/ 1502476 h 2403337"/>
                  <a:gd name="connsiteX75" fmla="*/ 310573 w 1744338"/>
                  <a:gd name="connsiteY75" fmla="*/ 1532250 h 2403337"/>
                  <a:gd name="connsiteX76" fmla="*/ 322483 w 1744338"/>
                  <a:gd name="connsiteY76" fmla="*/ 1587677 h 2403337"/>
                  <a:gd name="connsiteX77" fmla="*/ 352715 w 1744338"/>
                  <a:gd name="connsiteY77" fmla="*/ 1536831 h 2403337"/>
                  <a:gd name="connsiteX78" fmla="*/ 534570 w 1744338"/>
                  <a:gd name="connsiteY78" fmla="*/ 1275272 h 2403337"/>
                  <a:gd name="connsiteX79" fmla="*/ 542815 w 1744338"/>
                  <a:gd name="connsiteY79" fmla="*/ 1234045 h 2403337"/>
                  <a:gd name="connsiteX80" fmla="*/ 523576 w 1744338"/>
                  <a:gd name="connsiteY80" fmla="*/ 1148386 h 2403337"/>
                  <a:gd name="connsiteX81" fmla="*/ 490595 w 1744338"/>
                  <a:gd name="connsiteY81" fmla="*/ 1080133 h 2403337"/>
                  <a:gd name="connsiteX82" fmla="*/ 450743 w 1744338"/>
                  <a:gd name="connsiteY82" fmla="*/ 1026539 h 2403337"/>
                  <a:gd name="connsiteX83" fmla="*/ 306450 w 1744338"/>
                  <a:gd name="connsiteY83" fmla="*/ 553809 h 2403337"/>
                  <a:gd name="connsiteX84" fmla="*/ 522660 w 1744338"/>
                  <a:gd name="connsiteY84" fmla="*/ 9161 h 2403337"/>
                  <a:gd name="connsiteX85" fmla="*/ 527699 w 1744338"/>
                  <a:gd name="connsiteY85" fmla="*/ 2290 h 2403337"/>
                  <a:gd name="connsiteX86" fmla="*/ 529989 w 1744338"/>
                  <a:gd name="connsiteY86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821323 w 1744338"/>
                  <a:gd name="connsiteY37" fmla="*/ 1527211 h 2403337"/>
                  <a:gd name="connsiteX38" fmla="*/ 529531 w 1744338"/>
                  <a:gd name="connsiteY38" fmla="*/ 1524005 h 2403337"/>
                  <a:gd name="connsiteX39" fmla="*/ 516247 w 1744338"/>
                  <a:gd name="connsiteY39" fmla="*/ 1523547 h 2403337"/>
                  <a:gd name="connsiteX40" fmla="*/ 485556 w 1744338"/>
                  <a:gd name="connsiteY40" fmla="*/ 1525837 h 2403337"/>
                  <a:gd name="connsiteX41" fmla="*/ 416387 w 1744338"/>
                  <a:gd name="connsiteY41" fmla="*/ 1542786 h 2403337"/>
                  <a:gd name="connsiteX42" fmla="*/ 404935 w 1744338"/>
                  <a:gd name="connsiteY42" fmla="*/ 1553322 h 2403337"/>
                  <a:gd name="connsiteX43" fmla="*/ 259727 w 1744338"/>
                  <a:gd name="connsiteY43" fmla="*/ 1858397 h 2403337"/>
                  <a:gd name="connsiteX44" fmla="*/ 272095 w 1744338"/>
                  <a:gd name="connsiteY44" fmla="*/ 1875346 h 2403337"/>
                  <a:gd name="connsiteX45" fmla="*/ 298663 w 1744338"/>
                  <a:gd name="connsiteY45" fmla="*/ 1876262 h 2403337"/>
                  <a:gd name="connsiteX46" fmla="*/ 301869 w 1744338"/>
                  <a:gd name="connsiteY46" fmla="*/ 1877636 h 2403337"/>
                  <a:gd name="connsiteX47" fmla="*/ 250107 w 1744338"/>
                  <a:gd name="connsiteY47" fmla="*/ 1914740 h 2403337"/>
                  <a:gd name="connsiteX48" fmla="*/ 238197 w 1744338"/>
                  <a:gd name="connsiteY48" fmla="*/ 1930773 h 2403337"/>
                  <a:gd name="connsiteX49" fmla="*/ 206590 w 1744338"/>
                  <a:gd name="connsiteY49" fmla="*/ 2211113 h 2403337"/>
                  <a:gd name="connsiteX50" fmla="*/ 207965 w 1744338"/>
                  <a:gd name="connsiteY50" fmla="*/ 2215235 h 2403337"/>
                  <a:gd name="connsiteX51" fmla="*/ 244610 w 1744338"/>
                  <a:gd name="connsiteY51" fmla="*/ 2193248 h 2403337"/>
                  <a:gd name="connsiteX52" fmla="*/ 213003 w 1744338"/>
                  <a:gd name="connsiteY52" fmla="*/ 2275243 h 2403337"/>
                  <a:gd name="connsiteX53" fmla="*/ 207049 w 1744338"/>
                  <a:gd name="connsiteY53" fmla="*/ 2310056 h 2403337"/>
                  <a:gd name="connsiteX54" fmla="*/ 208423 w 1744338"/>
                  <a:gd name="connsiteY54" fmla="*/ 2393425 h 2403337"/>
                  <a:gd name="connsiteX55" fmla="*/ 197887 w 1744338"/>
                  <a:gd name="connsiteY55" fmla="*/ 2402587 h 2403337"/>
                  <a:gd name="connsiteX56" fmla="*/ 162616 w 1744338"/>
                  <a:gd name="connsiteY56" fmla="*/ 2401670 h 2403337"/>
                  <a:gd name="connsiteX57" fmla="*/ 158493 w 1744338"/>
                  <a:gd name="connsiteY57" fmla="*/ 2398922 h 2403337"/>
                  <a:gd name="connsiteX58" fmla="*/ 155744 w 1744338"/>
                  <a:gd name="connsiteY58" fmla="*/ 2387470 h 2403337"/>
                  <a:gd name="connsiteX59" fmla="*/ 152538 w 1744338"/>
                  <a:gd name="connsiteY59" fmla="*/ 2183628 h 2403337"/>
                  <a:gd name="connsiteX60" fmla="*/ 208881 w 1744338"/>
                  <a:gd name="connsiteY60" fmla="*/ 1846946 h 2403337"/>
                  <a:gd name="connsiteX61" fmla="*/ 301411 w 1744338"/>
                  <a:gd name="connsiteY61" fmla="*/ 1630736 h 2403337"/>
                  <a:gd name="connsiteX62" fmla="*/ 305076 w 1744338"/>
                  <a:gd name="connsiteY62" fmla="*/ 1595006 h 2403337"/>
                  <a:gd name="connsiteX63" fmla="*/ 290876 w 1744338"/>
                  <a:gd name="connsiteY63" fmla="*/ 1528128 h 2403337"/>
                  <a:gd name="connsiteX64" fmla="*/ 278508 w 1744338"/>
                  <a:gd name="connsiteY64" fmla="*/ 1505224 h 2403337"/>
                  <a:gd name="connsiteX65" fmla="*/ 127802 w 1744338"/>
                  <a:gd name="connsiteY65" fmla="*/ 1332989 h 2403337"/>
                  <a:gd name="connsiteX66" fmla="*/ 65046 w 1744338"/>
                  <a:gd name="connsiteY66" fmla="*/ 1218013 h 2403337"/>
                  <a:gd name="connsiteX67" fmla="*/ 0 w 1744338"/>
                  <a:gd name="connsiteY67" fmla="*/ 870336 h 2403337"/>
                  <a:gd name="connsiteX68" fmla="*/ 149790 w 1744338"/>
                  <a:gd name="connsiteY68" fmla="*/ 418678 h 2403337"/>
                  <a:gd name="connsiteX69" fmla="*/ 161699 w 1744338"/>
                  <a:gd name="connsiteY69" fmla="*/ 410890 h 2403337"/>
                  <a:gd name="connsiteX70" fmla="*/ 178190 w 1744338"/>
                  <a:gd name="connsiteY70" fmla="*/ 534570 h 2403337"/>
                  <a:gd name="connsiteX71" fmla="*/ 259269 w 1744338"/>
                  <a:gd name="connsiteY71" fmla="*/ 1182741 h 2403337"/>
                  <a:gd name="connsiteX72" fmla="*/ 297289 w 1744338"/>
                  <a:gd name="connsiteY72" fmla="*/ 1486901 h 2403337"/>
                  <a:gd name="connsiteX73" fmla="*/ 301869 w 1744338"/>
                  <a:gd name="connsiteY73" fmla="*/ 1502476 h 2403337"/>
                  <a:gd name="connsiteX74" fmla="*/ 310573 w 1744338"/>
                  <a:gd name="connsiteY74" fmla="*/ 1532250 h 2403337"/>
                  <a:gd name="connsiteX75" fmla="*/ 322483 w 1744338"/>
                  <a:gd name="connsiteY75" fmla="*/ 1587677 h 2403337"/>
                  <a:gd name="connsiteX76" fmla="*/ 352715 w 1744338"/>
                  <a:gd name="connsiteY76" fmla="*/ 1536831 h 2403337"/>
                  <a:gd name="connsiteX77" fmla="*/ 534570 w 1744338"/>
                  <a:gd name="connsiteY77" fmla="*/ 1275272 h 2403337"/>
                  <a:gd name="connsiteX78" fmla="*/ 542815 w 1744338"/>
                  <a:gd name="connsiteY78" fmla="*/ 1234045 h 2403337"/>
                  <a:gd name="connsiteX79" fmla="*/ 523576 w 1744338"/>
                  <a:gd name="connsiteY79" fmla="*/ 1148386 h 2403337"/>
                  <a:gd name="connsiteX80" fmla="*/ 490595 w 1744338"/>
                  <a:gd name="connsiteY80" fmla="*/ 1080133 h 2403337"/>
                  <a:gd name="connsiteX81" fmla="*/ 450743 w 1744338"/>
                  <a:gd name="connsiteY81" fmla="*/ 1026539 h 2403337"/>
                  <a:gd name="connsiteX82" fmla="*/ 306450 w 1744338"/>
                  <a:gd name="connsiteY82" fmla="*/ 553809 h 2403337"/>
                  <a:gd name="connsiteX83" fmla="*/ 522660 w 1744338"/>
                  <a:gd name="connsiteY83" fmla="*/ 9161 h 2403337"/>
                  <a:gd name="connsiteX84" fmla="*/ 527699 w 1744338"/>
                  <a:gd name="connsiteY84" fmla="*/ 2290 h 2403337"/>
                  <a:gd name="connsiteX85" fmla="*/ 529989 w 1744338"/>
                  <a:gd name="connsiteY85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821323 w 1744338"/>
                  <a:gd name="connsiteY36" fmla="*/ 1527211 h 2403337"/>
                  <a:gd name="connsiteX37" fmla="*/ 529531 w 1744338"/>
                  <a:gd name="connsiteY37" fmla="*/ 1524005 h 2403337"/>
                  <a:gd name="connsiteX38" fmla="*/ 516247 w 1744338"/>
                  <a:gd name="connsiteY38" fmla="*/ 1523547 h 2403337"/>
                  <a:gd name="connsiteX39" fmla="*/ 485556 w 1744338"/>
                  <a:gd name="connsiteY39" fmla="*/ 1525837 h 2403337"/>
                  <a:gd name="connsiteX40" fmla="*/ 416387 w 1744338"/>
                  <a:gd name="connsiteY40" fmla="*/ 1542786 h 2403337"/>
                  <a:gd name="connsiteX41" fmla="*/ 404935 w 1744338"/>
                  <a:gd name="connsiteY41" fmla="*/ 1553322 h 2403337"/>
                  <a:gd name="connsiteX42" fmla="*/ 259727 w 1744338"/>
                  <a:gd name="connsiteY42" fmla="*/ 1858397 h 2403337"/>
                  <a:gd name="connsiteX43" fmla="*/ 272095 w 1744338"/>
                  <a:gd name="connsiteY43" fmla="*/ 1875346 h 2403337"/>
                  <a:gd name="connsiteX44" fmla="*/ 298663 w 1744338"/>
                  <a:gd name="connsiteY44" fmla="*/ 1876262 h 2403337"/>
                  <a:gd name="connsiteX45" fmla="*/ 301869 w 1744338"/>
                  <a:gd name="connsiteY45" fmla="*/ 1877636 h 2403337"/>
                  <a:gd name="connsiteX46" fmla="*/ 250107 w 1744338"/>
                  <a:gd name="connsiteY46" fmla="*/ 1914740 h 2403337"/>
                  <a:gd name="connsiteX47" fmla="*/ 238197 w 1744338"/>
                  <a:gd name="connsiteY47" fmla="*/ 1930773 h 2403337"/>
                  <a:gd name="connsiteX48" fmla="*/ 206590 w 1744338"/>
                  <a:gd name="connsiteY48" fmla="*/ 2211113 h 2403337"/>
                  <a:gd name="connsiteX49" fmla="*/ 207965 w 1744338"/>
                  <a:gd name="connsiteY49" fmla="*/ 2215235 h 2403337"/>
                  <a:gd name="connsiteX50" fmla="*/ 244610 w 1744338"/>
                  <a:gd name="connsiteY50" fmla="*/ 2193248 h 2403337"/>
                  <a:gd name="connsiteX51" fmla="*/ 213003 w 1744338"/>
                  <a:gd name="connsiteY51" fmla="*/ 2275243 h 2403337"/>
                  <a:gd name="connsiteX52" fmla="*/ 207049 w 1744338"/>
                  <a:gd name="connsiteY52" fmla="*/ 2310056 h 2403337"/>
                  <a:gd name="connsiteX53" fmla="*/ 208423 w 1744338"/>
                  <a:gd name="connsiteY53" fmla="*/ 2393425 h 2403337"/>
                  <a:gd name="connsiteX54" fmla="*/ 197887 w 1744338"/>
                  <a:gd name="connsiteY54" fmla="*/ 2402587 h 2403337"/>
                  <a:gd name="connsiteX55" fmla="*/ 162616 w 1744338"/>
                  <a:gd name="connsiteY55" fmla="*/ 2401670 h 2403337"/>
                  <a:gd name="connsiteX56" fmla="*/ 158493 w 1744338"/>
                  <a:gd name="connsiteY56" fmla="*/ 2398922 h 2403337"/>
                  <a:gd name="connsiteX57" fmla="*/ 155744 w 1744338"/>
                  <a:gd name="connsiteY57" fmla="*/ 2387470 h 2403337"/>
                  <a:gd name="connsiteX58" fmla="*/ 152538 w 1744338"/>
                  <a:gd name="connsiteY58" fmla="*/ 2183628 h 2403337"/>
                  <a:gd name="connsiteX59" fmla="*/ 208881 w 1744338"/>
                  <a:gd name="connsiteY59" fmla="*/ 1846946 h 2403337"/>
                  <a:gd name="connsiteX60" fmla="*/ 301411 w 1744338"/>
                  <a:gd name="connsiteY60" fmla="*/ 1630736 h 2403337"/>
                  <a:gd name="connsiteX61" fmla="*/ 305076 w 1744338"/>
                  <a:gd name="connsiteY61" fmla="*/ 1595006 h 2403337"/>
                  <a:gd name="connsiteX62" fmla="*/ 290876 w 1744338"/>
                  <a:gd name="connsiteY62" fmla="*/ 1528128 h 2403337"/>
                  <a:gd name="connsiteX63" fmla="*/ 278508 w 1744338"/>
                  <a:gd name="connsiteY63" fmla="*/ 1505224 h 2403337"/>
                  <a:gd name="connsiteX64" fmla="*/ 127802 w 1744338"/>
                  <a:gd name="connsiteY64" fmla="*/ 1332989 h 2403337"/>
                  <a:gd name="connsiteX65" fmla="*/ 65046 w 1744338"/>
                  <a:gd name="connsiteY65" fmla="*/ 1218013 h 2403337"/>
                  <a:gd name="connsiteX66" fmla="*/ 0 w 1744338"/>
                  <a:gd name="connsiteY66" fmla="*/ 870336 h 2403337"/>
                  <a:gd name="connsiteX67" fmla="*/ 149790 w 1744338"/>
                  <a:gd name="connsiteY67" fmla="*/ 418678 h 2403337"/>
                  <a:gd name="connsiteX68" fmla="*/ 161699 w 1744338"/>
                  <a:gd name="connsiteY68" fmla="*/ 410890 h 2403337"/>
                  <a:gd name="connsiteX69" fmla="*/ 178190 w 1744338"/>
                  <a:gd name="connsiteY69" fmla="*/ 534570 h 2403337"/>
                  <a:gd name="connsiteX70" fmla="*/ 259269 w 1744338"/>
                  <a:gd name="connsiteY70" fmla="*/ 1182741 h 2403337"/>
                  <a:gd name="connsiteX71" fmla="*/ 297289 w 1744338"/>
                  <a:gd name="connsiteY71" fmla="*/ 1486901 h 2403337"/>
                  <a:gd name="connsiteX72" fmla="*/ 301869 w 1744338"/>
                  <a:gd name="connsiteY72" fmla="*/ 1502476 h 2403337"/>
                  <a:gd name="connsiteX73" fmla="*/ 310573 w 1744338"/>
                  <a:gd name="connsiteY73" fmla="*/ 1532250 h 2403337"/>
                  <a:gd name="connsiteX74" fmla="*/ 322483 w 1744338"/>
                  <a:gd name="connsiteY74" fmla="*/ 1587677 h 2403337"/>
                  <a:gd name="connsiteX75" fmla="*/ 352715 w 1744338"/>
                  <a:gd name="connsiteY75" fmla="*/ 1536831 h 2403337"/>
                  <a:gd name="connsiteX76" fmla="*/ 534570 w 1744338"/>
                  <a:gd name="connsiteY76" fmla="*/ 1275272 h 2403337"/>
                  <a:gd name="connsiteX77" fmla="*/ 542815 w 1744338"/>
                  <a:gd name="connsiteY77" fmla="*/ 1234045 h 2403337"/>
                  <a:gd name="connsiteX78" fmla="*/ 523576 w 1744338"/>
                  <a:gd name="connsiteY78" fmla="*/ 1148386 h 2403337"/>
                  <a:gd name="connsiteX79" fmla="*/ 490595 w 1744338"/>
                  <a:gd name="connsiteY79" fmla="*/ 1080133 h 2403337"/>
                  <a:gd name="connsiteX80" fmla="*/ 450743 w 1744338"/>
                  <a:gd name="connsiteY80" fmla="*/ 1026539 h 2403337"/>
                  <a:gd name="connsiteX81" fmla="*/ 306450 w 1744338"/>
                  <a:gd name="connsiteY81" fmla="*/ 553809 h 2403337"/>
                  <a:gd name="connsiteX82" fmla="*/ 522660 w 1744338"/>
                  <a:gd name="connsiteY82" fmla="*/ 9161 h 2403337"/>
                  <a:gd name="connsiteX83" fmla="*/ 527699 w 1744338"/>
                  <a:gd name="connsiteY83" fmla="*/ 2290 h 2403337"/>
                  <a:gd name="connsiteX84" fmla="*/ 529989 w 1744338"/>
                  <a:gd name="connsiteY84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1167167 w 1744338"/>
                  <a:gd name="connsiteY34" fmla="*/ 1506140 h 2403337"/>
                  <a:gd name="connsiteX35" fmla="*/ 821323 w 1744338"/>
                  <a:gd name="connsiteY35" fmla="*/ 1527211 h 2403337"/>
                  <a:gd name="connsiteX36" fmla="*/ 529531 w 1744338"/>
                  <a:gd name="connsiteY36" fmla="*/ 1524005 h 2403337"/>
                  <a:gd name="connsiteX37" fmla="*/ 516247 w 1744338"/>
                  <a:gd name="connsiteY37" fmla="*/ 1523547 h 2403337"/>
                  <a:gd name="connsiteX38" fmla="*/ 485556 w 1744338"/>
                  <a:gd name="connsiteY38" fmla="*/ 1525837 h 2403337"/>
                  <a:gd name="connsiteX39" fmla="*/ 416387 w 1744338"/>
                  <a:gd name="connsiteY39" fmla="*/ 1542786 h 2403337"/>
                  <a:gd name="connsiteX40" fmla="*/ 404935 w 1744338"/>
                  <a:gd name="connsiteY40" fmla="*/ 1553322 h 2403337"/>
                  <a:gd name="connsiteX41" fmla="*/ 259727 w 1744338"/>
                  <a:gd name="connsiteY41" fmla="*/ 1858397 h 2403337"/>
                  <a:gd name="connsiteX42" fmla="*/ 272095 w 1744338"/>
                  <a:gd name="connsiteY42" fmla="*/ 1875346 h 2403337"/>
                  <a:gd name="connsiteX43" fmla="*/ 298663 w 1744338"/>
                  <a:gd name="connsiteY43" fmla="*/ 1876262 h 2403337"/>
                  <a:gd name="connsiteX44" fmla="*/ 301869 w 1744338"/>
                  <a:gd name="connsiteY44" fmla="*/ 1877636 h 2403337"/>
                  <a:gd name="connsiteX45" fmla="*/ 250107 w 1744338"/>
                  <a:gd name="connsiteY45" fmla="*/ 1914740 h 2403337"/>
                  <a:gd name="connsiteX46" fmla="*/ 238197 w 1744338"/>
                  <a:gd name="connsiteY46" fmla="*/ 1930773 h 2403337"/>
                  <a:gd name="connsiteX47" fmla="*/ 206590 w 1744338"/>
                  <a:gd name="connsiteY47" fmla="*/ 2211113 h 2403337"/>
                  <a:gd name="connsiteX48" fmla="*/ 207965 w 1744338"/>
                  <a:gd name="connsiteY48" fmla="*/ 2215235 h 2403337"/>
                  <a:gd name="connsiteX49" fmla="*/ 244610 w 1744338"/>
                  <a:gd name="connsiteY49" fmla="*/ 2193248 h 2403337"/>
                  <a:gd name="connsiteX50" fmla="*/ 213003 w 1744338"/>
                  <a:gd name="connsiteY50" fmla="*/ 2275243 h 2403337"/>
                  <a:gd name="connsiteX51" fmla="*/ 207049 w 1744338"/>
                  <a:gd name="connsiteY51" fmla="*/ 2310056 h 2403337"/>
                  <a:gd name="connsiteX52" fmla="*/ 208423 w 1744338"/>
                  <a:gd name="connsiteY52" fmla="*/ 2393425 h 2403337"/>
                  <a:gd name="connsiteX53" fmla="*/ 197887 w 1744338"/>
                  <a:gd name="connsiteY53" fmla="*/ 2402587 h 2403337"/>
                  <a:gd name="connsiteX54" fmla="*/ 162616 w 1744338"/>
                  <a:gd name="connsiteY54" fmla="*/ 2401670 h 2403337"/>
                  <a:gd name="connsiteX55" fmla="*/ 158493 w 1744338"/>
                  <a:gd name="connsiteY55" fmla="*/ 2398922 h 2403337"/>
                  <a:gd name="connsiteX56" fmla="*/ 155744 w 1744338"/>
                  <a:gd name="connsiteY56" fmla="*/ 2387470 h 2403337"/>
                  <a:gd name="connsiteX57" fmla="*/ 152538 w 1744338"/>
                  <a:gd name="connsiteY57" fmla="*/ 2183628 h 2403337"/>
                  <a:gd name="connsiteX58" fmla="*/ 208881 w 1744338"/>
                  <a:gd name="connsiteY58" fmla="*/ 1846946 h 2403337"/>
                  <a:gd name="connsiteX59" fmla="*/ 301411 w 1744338"/>
                  <a:gd name="connsiteY59" fmla="*/ 1630736 h 2403337"/>
                  <a:gd name="connsiteX60" fmla="*/ 305076 w 1744338"/>
                  <a:gd name="connsiteY60" fmla="*/ 1595006 h 2403337"/>
                  <a:gd name="connsiteX61" fmla="*/ 290876 w 1744338"/>
                  <a:gd name="connsiteY61" fmla="*/ 1528128 h 2403337"/>
                  <a:gd name="connsiteX62" fmla="*/ 278508 w 1744338"/>
                  <a:gd name="connsiteY62" fmla="*/ 1505224 h 2403337"/>
                  <a:gd name="connsiteX63" fmla="*/ 127802 w 1744338"/>
                  <a:gd name="connsiteY63" fmla="*/ 1332989 h 2403337"/>
                  <a:gd name="connsiteX64" fmla="*/ 65046 w 1744338"/>
                  <a:gd name="connsiteY64" fmla="*/ 1218013 h 2403337"/>
                  <a:gd name="connsiteX65" fmla="*/ 0 w 1744338"/>
                  <a:gd name="connsiteY65" fmla="*/ 870336 h 2403337"/>
                  <a:gd name="connsiteX66" fmla="*/ 149790 w 1744338"/>
                  <a:gd name="connsiteY66" fmla="*/ 418678 h 2403337"/>
                  <a:gd name="connsiteX67" fmla="*/ 161699 w 1744338"/>
                  <a:gd name="connsiteY67" fmla="*/ 410890 h 2403337"/>
                  <a:gd name="connsiteX68" fmla="*/ 178190 w 1744338"/>
                  <a:gd name="connsiteY68" fmla="*/ 534570 h 2403337"/>
                  <a:gd name="connsiteX69" fmla="*/ 259269 w 1744338"/>
                  <a:gd name="connsiteY69" fmla="*/ 1182741 h 2403337"/>
                  <a:gd name="connsiteX70" fmla="*/ 297289 w 1744338"/>
                  <a:gd name="connsiteY70" fmla="*/ 1486901 h 2403337"/>
                  <a:gd name="connsiteX71" fmla="*/ 301869 w 1744338"/>
                  <a:gd name="connsiteY71" fmla="*/ 1502476 h 2403337"/>
                  <a:gd name="connsiteX72" fmla="*/ 310573 w 1744338"/>
                  <a:gd name="connsiteY72" fmla="*/ 1532250 h 2403337"/>
                  <a:gd name="connsiteX73" fmla="*/ 322483 w 1744338"/>
                  <a:gd name="connsiteY73" fmla="*/ 1587677 h 2403337"/>
                  <a:gd name="connsiteX74" fmla="*/ 352715 w 1744338"/>
                  <a:gd name="connsiteY74" fmla="*/ 1536831 h 2403337"/>
                  <a:gd name="connsiteX75" fmla="*/ 534570 w 1744338"/>
                  <a:gd name="connsiteY75" fmla="*/ 1275272 h 2403337"/>
                  <a:gd name="connsiteX76" fmla="*/ 542815 w 1744338"/>
                  <a:gd name="connsiteY76" fmla="*/ 1234045 h 2403337"/>
                  <a:gd name="connsiteX77" fmla="*/ 523576 w 1744338"/>
                  <a:gd name="connsiteY77" fmla="*/ 1148386 h 2403337"/>
                  <a:gd name="connsiteX78" fmla="*/ 490595 w 1744338"/>
                  <a:gd name="connsiteY78" fmla="*/ 1080133 h 2403337"/>
                  <a:gd name="connsiteX79" fmla="*/ 450743 w 1744338"/>
                  <a:gd name="connsiteY79" fmla="*/ 1026539 h 2403337"/>
                  <a:gd name="connsiteX80" fmla="*/ 306450 w 1744338"/>
                  <a:gd name="connsiteY80" fmla="*/ 553809 h 2403337"/>
                  <a:gd name="connsiteX81" fmla="*/ 522660 w 1744338"/>
                  <a:gd name="connsiteY81" fmla="*/ 9161 h 2403337"/>
                  <a:gd name="connsiteX82" fmla="*/ 527699 w 1744338"/>
                  <a:gd name="connsiteY82" fmla="*/ 2290 h 2403337"/>
                  <a:gd name="connsiteX83" fmla="*/ 529989 w 1744338"/>
                  <a:gd name="connsiteY83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1167167 w 1744338"/>
                  <a:gd name="connsiteY34" fmla="*/ 1506140 h 2403337"/>
                  <a:gd name="connsiteX35" fmla="*/ 529531 w 1744338"/>
                  <a:gd name="connsiteY35" fmla="*/ 1524005 h 2403337"/>
                  <a:gd name="connsiteX36" fmla="*/ 516247 w 1744338"/>
                  <a:gd name="connsiteY36" fmla="*/ 1523547 h 2403337"/>
                  <a:gd name="connsiteX37" fmla="*/ 485556 w 1744338"/>
                  <a:gd name="connsiteY37" fmla="*/ 1525837 h 2403337"/>
                  <a:gd name="connsiteX38" fmla="*/ 416387 w 1744338"/>
                  <a:gd name="connsiteY38" fmla="*/ 1542786 h 2403337"/>
                  <a:gd name="connsiteX39" fmla="*/ 404935 w 1744338"/>
                  <a:gd name="connsiteY39" fmla="*/ 1553322 h 2403337"/>
                  <a:gd name="connsiteX40" fmla="*/ 259727 w 1744338"/>
                  <a:gd name="connsiteY40" fmla="*/ 1858397 h 2403337"/>
                  <a:gd name="connsiteX41" fmla="*/ 272095 w 1744338"/>
                  <a:gd name="connsiteY41" fmla="*/ 1875346 h 2403337"/>
                  <a:gd name="connsiteX42" fmla="*/ 298663 w 1744338"/>
                  <a:gd name="connsiteY42" fmla="*/ 1876262 h 2403337"/>
                  <a:gd name="connsiteX43" fmla="*/ 301869 w 1744338"/>
                  <a:gd name="connsiteY43" fmla="*/ 1877636 h 2403337"/>
                  <a:gd name="connsiteX44" fmla="*/ 250107 w 1744338"/>
                  <a:gd name="connsiteY44" fmla="*/ 1914740 h 2403337"/>
                  <a:gd name="connsiteX45" fmla="*/ 238197 w 1744338"/>
                  <a:gd name="connsiteY45" fmla="*/ 1930773 h 2403337"/>
                  <a:gd name="connsiteX46" fmla="*/ 206590 w 1744338"/>
                  <a:gd name="connsiteY46" fmla="*/ 2211113 h 2403337"/>
                  <a:gd name="connsiteX47" fmla="*/ 207965 w 1744338"/>
                  <a:gd name="connsiteY47" fmla="*/ 2215235 h 2403337"/>
                  <a:gd name="connsiteX48" fmla="*/ 244610 w 1744338"/>
                  <a:gd name="connsiteY48" fmla="*/ 2193248 h 2403337"/>
                  <a:gd name="connsiteX49" fmla="*/ 213003 w 1744338"/>
                  <a:gd name="connsiteY49" fmla="*/ 2275243 h 2403337"/>
                  <a:gd name="connsiteX50" fmla="*/ 207049 w 1744338"/>
                  <a:gd name="connsiteY50" fmla="*/ 2310056 h 2403337"/>
                  <a:gd name="connsiteX51" fmla="*/ 208423 w 1744338"/>
                  <a:gd name="connsiteY51" fmla="*/ 2393425 h 2403337"/>
                  <a:gd name="connsiteX52" fmla="*/ 197887 w 1744338"/>
                  <a:gd name="connsiteY52" fmla="*/ 2402587 h 2403337"/>
                  <a:gd name="connsiteX53" fmla="*/ 162616 w 1744338"/>
                  <a:gd name="connsiteY53" fmla="*/ 2401670 h 2403337"/>
                  <a:gd name="connsiteX54" fmla="*/ 158493 w 1744338"/>
                  <a:gd name="connsiteY54" fmla="*/ 2398922 h 2403337"/>
                  <a:gd name="connsiteX55" fmla="*/ 155744 w 1744338"/>
                  <a:gd name="connsiteY55" fmla="*/ 2387470 h 2403337"/>
                  <a:gd name="connsiteX56" fmla="*/ 152538 w 1744338"/>
                  <a:gd name="connsiteY56" fmla="*/ 2183628 h 2403337"/>
                  <a:gd name="connsiteX57" fmla="*/ 208881 w 1744338"/>
                  <a:gd name="connsiteY57" fmla="*/ 1846946 h 2403337"/>
                  <a:gd name="connsiteX58" fmla="*/ 301411 w 1744338"/>
                  <a:gd name="connsiteY58" fmla="*/ 1630736 h 2403337"/>
                  <a:gd name="connsiteX59" fmla="*/ 305076 w 1744338"/>
                  <a:gd name="connsiteY59" fmla="*/ 1595006 h 2403337"/>
                  <a:gd name="connsiteX60" fmla="*/ 290876 w 1744338"/>
                  <a:gd name="connsiteY60" fmla="*/ 1528128 h 2403337"/>
                  <a:gd name="connsiteX61" fmla="*/ 278508 w 1744338"/>
                  <a:gd name="connsiteY61" fmla="*/ 1505224 h 2403337"/>
                  <a:gd name="connsiteX62" fmla="*/ 127802 w 1744338"/>
                  <a:gd name="connsiteY62" fmla="*/ 1332989 h 2403337"/>
                  <a:gd name="connsiteX63" fmla="*/ 65046 w 1744338"/>
                  <a:gd name="connsiteY63" fmla="*/ 1218013 h 2403337"/>
                  <a:gd name="connsiteX64" fmla="*/ 0 w 1744338"/>
                  <a:gd name="connsiteY64" fmla="*/ 870336 h 2403337"/>
                  <a:gd name="connsiteX65" fmla="*/ 149790 w 1744338"/>
                  <a:gd name="connsiteY65" fmla="*/ 418678 h 2403337"/>
                  <a:gd name="connsiteX66" fmla="*/ 161699 w 1744338"/>
                  <a:gd name="connsiteY66" fmla="*/ 410890 h 2403337"/>
                  <a:gd name="connsiteX67" fmla="*/ 178190 w 1744338"/>
                  <a:gd name="connsiteY67" fmla="*/ 534570 h 2403337"/>
                  <a:gd name="connsiteX68" fmla="*/ 259269 w 1744338"/>
                  <a:gd name="connsiteY68" fmla="*/ 1182741 h 2403337"/>
                  <a:gd name="connsiteX69" fmla="*/ 297289 w 1744338"/>
                  <a:gd name="connsiteY69" fmla="*/ 1486901 h 2403337"/>
                  <a:gd name="connsiteX70" fmla="*/ 301869 w 1744338"/>
                  <a:gd name="connsiteY70" fmla="*/ 1502476 h 2403337"/>
                  <a:gd name="connsiteX71" fmla="*/ 310573 w 1744338"/>
                  <a:gd name="connsiteY71" fmla="*/ 1532250 h 2403337"/>
                  <a:gd name="connsiteX72" fmla="*/ 322483 w 1744338"/>
                  <a:gd name="connsiteY72" fmla="*/ 1587677 h 2403337"/>
                  <a:gd name="connsiteX73" fmla="*/ 352715 w 1744338"/>
                  <a:gd name="connsiteY73" fmla="*/ 1536831 h 2403337"/>
                  <a:gd name="connsiteX74" fmla="*/ 534570 w 1744338"/>
                  <a:gd name="connsiteY74" fmla="*/ 1275272 h 2403337"/>
                  <a:gd name="connsiteX75" fmla="*/ 542815 w 1744338"/>
                  <a:gd name="connsiteY75" fmla="*/ 1234045 h 2403337"/>
                  <a:gd name="connsiteX76" fmla="*/ 523576 w 1744338"/>
                  <a:gd name="connsiteY76" fmla="*/ 1148386 h 2403337"/>
                  <a:gd name="connsiteX77" fmla="*/ 490595 w 1744338"/>
                  <a:gd name="connsiteY77" fmla="*/ 1080133 h 2403337"/>
                  <a:gd name="connsiteX78" fmla="*/ 450743 w 1744338"/>
                  <a:gd name="connsiteY78" fmla="*/ 1026539 h 2403337"/>
                  <a:gd name="connsiteX79" fmla="*/ 306450 w 1744338"/>
                  <a:gd name="connsiteY79" fmla="*/ 553809 h 2403337"/>
                  <a:gd name="connsiteX80" fmla="*/ 522660 w 1744338"/>
                  <a:gd name="connsiteY80" fmla="*/ 9161 h 2403337"/>
                  <a:gd name="connsiteX81" fmla="*/ 527699 w 1744338"/>
                  <a:gd name="connsiteY81" fmla="*/ 2290 h 2403337"/>
                  <a:gd name="connsiteX82" fmla="*/ 529989 w 1744338"/>
                  <a:gd name="connsiteY82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516247 w 1744338"/>
                  <a:gd name="connsiteY35" fmla="*/ 1523547 h 2403337"/>
                  <a:gd name="connsiteX36" fmla="*/ 485556 w 1744338"/>
                  <a:gd name="connsiteY36" fmla="*/ 1525837 h 2403337"/>
                  <a:gd name="connsiteX37" fmla="*/ 416387 w 1744338"/>
                  <a:gd name="connsiteY37" fmla="*/ 1542786 h 2403337"/>
                  <a:gd name="connsiteX38" fmla="*/ 404935 w 1744338"/>
                  <a:gd name="connsiteY38" fmla="*/ 1553322 h 2403337"/>
                  <a:gd name="connsiteX39" fmla="*/ 259727 w 1744338"/>
                  <a:gd name="connsiteY39" fmla="*/ 1858397 h 2403337"/>
                  <a:gd name="connsiteX40" fmla="*/ 272095 w 1744338"/>
                  <a:gd name="connsiteY40" fmla="*/ 1875346 h 2403337"/>
                  <a:gd name="connsiteX41" fmla="*/ 298663 w 1744338"/>
                  <a:gd name="connsiteY41" fmla="*/ 1876262 h 2403337"/>
                  <a:gd name="connsiteX42" fmla="*/ 301869 w 1744338"/>
                  <a:gd name="connsiteY42" fmla="*/ 1877636 h 2403337"/>
                  <a:gd name="connsiteX43" fmla="*/ 250107 w 1744338"/>
                  <a:gd name="connsiteY43" fmla="*/ 1914740 h 2403337"/>
                  <a:gd name="connsiteX44" fmla="*/ 238197 w 1744338"/>
                  <a:gd name="connsiteY44" fmla="*/ 1930773 h 2403337"/>
                  <a:gd name="connsiteX45" fmla="*/ 206590 w 1744338"/>
                  <a:gd name="connsiteY45" fmla="*/ 2211113 h 2403337"/>
                  <a:gd name="connsiteX46" fmla="*/ 207965 w 1744338"/>
                  <a:gd name="connsiteY46" fmla="*/ 2215235 h 2403337"/>
                  <a:gd name="connsiteX47" fmla="*/ 244610 w 1744338"/>
                  <a:gd name="connsiteY47" fmla="*/ 2193248 h 2403337"/>
                  <a:gd name="connsiteX48" fmla="*/ 213003 w 1744338"/>
                  <a:gd name="connsiteY48" fmla="*/ 2275243 h 2403337"/>
                  <a:gd name="connsiteX49" fmla="*/ 207049 w 1744338"/>
                  <a:gd name="connsiteY49" fmla="*/ 2310056 h 2403337"/>
                  <a:gd name="connsiteX50" fmla="*/ 208423 w 1744338"/>
                  <a:gd name="connsiteY50" fmla="*/ 2393425 h 2403337"/>
                  <a:gd name="connsiteX51" fmla="*/ 197887 w 1744338"/>
                  <a:gd name="connsiteY51" fmla="*/ 2402587 h 2403337"/>
                  <a:gd name="connsiteX52" fmla="*/ 162616 w 1744338"/>
                  <a:gd name="connsiteY52" fmla="*/ 2401670 h 2403337"/>
                  <a:gd name="connsiteX53" fmla="*/ 158493 w 1744338"/>
                  <a:gd name="connsiteY53" fmla="*/ 2398922 h 2403337"/>
                  <a:gd name="connsiteX54" fmla="*/ 155744 w 1744338"/>
                  <a:gd name="connsiteY54" fmla="*/ 2387470 h 2403337"/>
                  <a:gd name="connsiteX55" fmla="*/ 152538 w 1744338"/>
                  <a:gd name="connsiteY55" fmla="*/ 2183628 h 2403337"/>
                  <a:gd name="connsiteX56" fmla="*/ 208881 w 1744338"/>
                  <a:gd name="connsiteY56" fmla="*/ 1846946 h 2403337"/>
                  <a:gd name="connsiteX57" fmla="*/ 301411 w 1744338"/>
                  <a:gd name="connsiteY57" fmla="*/ 1630736 h 2403337"/>
                  <a:gd name="connsiteX58" fmla="*/ 305076 w 1744338"/>
                  <a:gd name="connsiteY58" fmla="*/ 1595006 h 2403337"/>
                  <a:gd name="connsiteX59" fmla="*/ 290876 w 1744338"/>
                  <a:gd name="connsiteY59" fmla="*/ 1528128 h 2403337"/>
                  <a:gd name="connsiteX60" fmla="*/ 278508 w 1744338"/>
                  <a:gd name="connsiteY60" fmla="*/ 1505224 h 2403337"/>
                  <a:gd name="connsiteX61" fmla="*/ 127802 w 1744338"/>
                  <a:gd name="connsiteY61" fmla="*/ 1332989 h 2403337"/>
                  <a:gd name="connsiteX62" fmla="*/ 65046 w 1744338"/>
                  <a:gd name="connsiteY62" fmla="*/ 1218013 h 2403337"/>
                  <a:gd name="connsiteX63" fmla="*/ 0 w 1744338"/>
                  <a:gd name="connsiteY63" fmla="*/ 870336 h 2403337"/>
                  <a:gd name="connsiteX64" fmla="*/ 149790 w 1744338"/>
                  <a:gd name="connsiteY64" fmla="*/ 418678 h 2403337"/>
                  <a:gd name="connsiteX65" fmla="*/ 161699 w 1744338"/>
                  <a:gd name="connsiteY65" fmla="*/ 410890 h 2403337"/>
                  <a:gd name="connsiteX66" fmla="*/ 178190 w 1744338"/>
                  <a:gd name="connsiteY66" fmla="*/ 534570 h 2403337"/>
                  <a:gd name="connsiteX67" fmla="*/ 259269 w 1744338"/>
                  <a:gd name="connsiteY67" fmla="*/ 1182741 h 2403337"/>
                  <a:gd name="connsiteX68" fmla="*/ 297289 w 1744338"/>
                  <a:gd name="connsiteY68" fmla="*/ 1486901 h 2403337"/>
                  <a:gd name="connsiteX69" fmla="*/ 301869 w 1744338"/>
                  <a:gd name="connsiteY69" fmla="*/ 1502476 h 2403337"/>
                  <a:gd name="connsiteX70" fmla="*/ 310573 w 1744338"/>
                  <a:gd name="connsiteY70" fmla="*/ 1532250 h 2403337"/>
                  <a:gd name="connsiteX71" fmla="*/ 322483 w 1744338"/>
                  <a:gd name="connsiteY71" fmla="*/ 1587677 h 2403337"/>
                  <a:gd name="connsiteX72" fmla="*/ 352715 w 1744338"/>
                  <a:gd name="connsiteY72" fmla="*/ 1536831 h 2403337"/>
                  <a:gd name="connsiteX73" fmla="*/ 534570 w 1744338"/>
                  <a:gd name="connsiteY73" fmla="*/ 1275272 h 2403337"/>
                  <a:gd name="connsiteX74" fmla="*/ 542815 w 1744338"/>
                  <a:gd name="connsiteY74" fmla="*/ 1234045 h 2403337"/>
                  <a:gd name="connsiteX75" fmla="*/ 523576 w 1744338"/>
                  <a:gd name="connsiteY75" fmla="*/ 1148386 h 2403337"/>
                  <a:gd name="connsiteX76" fmla="*/ 490595 w 1744338"/>
                  <a:gd name="connsiteY76" fmla="*/ 1080133 h 2403337"/>
                  <a:gd name="connsiteX77" fmla="*/ 450743 w 1744338"/>
                  <a:gd name="connsiteY77" fmla="*/ 1026539 h 2403337"/>
                  <a:gd name="connsiteX78" fmla="*/ 306450 w 1744338"/>
                  <a:gd name="connsiteY78" fmla="*/ 553809 h 2403337"/>
                  <a:gd name="connsiteX79" fmla="*/ 522660 w 1744338"/>
                  <a:gd name="connsiteY79" fmla="*/ 9161 h 2403337"/>
                  <a:gd name="connsiteX80" fmla="*/ 527699 w 1744338"/>
                  <a:gd name="connsiteY80" fmla="*/ 2290 h 2403337"/>
                  <a:gd name="connsiteX81" fmla="*/ 529989 w 1744338"/>
                  <a:gd name="connsiteY81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516247 w 1744338"/>
                  <a:gd name="connsiteY35" fmla="*/ 1523547 h 2403337"/>
                  <a:gd name="connsiteX36" fmla="*/ 416387 w 1744338"/>
                  <a:gd name="connsiteY36" fmla="*/ 1542786 h 2403337"/>
                  <a:gd name="connsiteX37" fmla="*/ 404935 w 1744338"/>
                  <a:gd name="connsiteY37" fmla="*/ 1553322 h 2403337"/>
                  <a:gd name="connsiteX38" fmla="*/ 259727 w 1744338"/>
                  <a:gd name="connsiteY38" fmla="*/ 1858397 h 2403337"/>
                  <a:gd name="connsiteX39" fmla="*/ 272095 w 1744338"/>
                  <a:gd name="connsiteY39" fmla="*/ 1875346 h 2403337"/>
                  <a:gd name="connsiteX40" fmla="*/ 298663 w 1744338"/>
                  <a:gd name="connsiteY40" fmla="*/ 1876262 h 2403337"/>
                  <a:gd name="connsiteX41" fmla="*/ 301869 w 1744338"/>
                  <a:gd name="connsiteY41" fmla="*/ 1877636 h 2403337"/>
                  <a:gd name="connsiteX42" fmla="*/ 250107 w 1744338"/>
                  <a:gd name="connsiteY42" fmla="*/ 1914740 h 2403337"/>
                  <a:gd name="connsiteX43" fmla="*/ 238197 w 1744338"/>
                  <a:gd name="connsiteY43" fmla="*/ 1930773 h 2403337"/>
                  <a:gd name="connsiteX44" fmla="*/ 206590 w 1744338"/>
                  <a:gd name="connsiteY44" fmla="*/ 2211113 h 2403337"/>
                  <a:gd name="connsiteX45" fmla="*/ 207965 w 1744338"/>
                  <a:gd name="connsiteY45" fmla="*/ 2215235 h 2403337"/>
                  <a:gd name="connsiteX46" fmla="*/ 244610 w 1744338"/>
                  <a:gd name="connsiteY46" fmla="*/ 2193248 h 2403337"/>
                  <a:gd name="connsiteX47" fmla="*/ 213003 w 1744338"/>
                  <a:gd name="connsiteY47" fmla="*/ 2275243 h 2403337"/>
                  <a:gd name="connsiteX48" fmla="*/ 207049 w 1744338"/>
                  <a:gd name="connsiteY48" fmla="*/ 2310056 h 2403337"/>
                  <a:gd name="connsiteX49" fmla="*/ 208423 w 1744338"/>
                  <a:gd name="connsiteY49" fmla="*/ 2393425 h 2403337"/>
                  <a:gd name="connsiteX50" fmla="*/ 197887 w 1744338"/>
                  <a:gd name="connsiteY50" fmla="*/ 2402587 h 2403337"/>
                  <a:gd name="connsiteX51" fmla="*/ 162616 w 1744338"/>
                  <a:gd name="connsiteY51" fmla="*/ 2401670 h 2403337"/>
                  <a:gd name="connsiteX52" fmla="*/ 158493 w 1744338"/>
                  <a:gd name="connsiteY52" fmla="*/ 2398922 h 2403337"/>
                  <a:gd name="connsiteX53" fmla="*/ 155744 w 1744338"/>
                  <a:gd name="connsiteY53" fmla="*/ 2387470 h 2403337"/>
                  <a:gd name="connsiteX54" fmla="*/ 152538 w 1744338"/>
                  <a:gd name="connsiteY54" fmla="*/ 2183628 h 2403337"/>
                  <a:gd name="connsiteX55" fmla="*/ 208881 w 1744338"/>
                  <a:gd name="connsiteY55" fmla="*/ 1846946 h 2403337"/>
                  <a:gd name="connsiteX56" fmla="*/ 301411 w 1744338"/>
                  <a:gd name="connsiteY56" fmla="*/ 1630736 h 2403337"/>
                  <a:gd name="connsiteX57" fmla="*/ 305076 w 1744338"/>
                  <a:gd name="connsiteY57" fmla="*/ 1595006 h 2403337"/>
                  <a:gd name="connsiteX58" fmla="*/ 290876 w 1744338"/>
                  <a:gd name="connsiteY58" fmla="*/ 1528128 h 2403337"/>
                  <a:gd name="connsiteX59" fmla="*/ 278508 w 1744338"/>
                  <a:gd name="connsiteY59" fmla="*/ 1505224 h 2403337"/>
                  <a:gd name="connsiteX60" fmla="*/ 127802 w 1744338"/>
                  <a:gd name="connsiteY60" fmla="*/ 1332989 h 2403337"/>
                  <a:gd name="connsiteX61" fmla="*/ 65046 w 1744338"/>
                  <a:gd name="connsiteY61" fmla="*/ 1218013 h 2403337"/>
                  <a:gd name="connsiteX62" fmla="*/ 0 w 1744338"/>
                  <a:gd name="connsiteY62" fmla="*/ 870336 h 2403337"/>
                  <a:gd name="connsiteX63" fmla="*/ 149790 w 1744338"/>
                  <a:gd name="connsiteY63" fmla="*/ 418678 h 2403337"/>
                  <a:gd name="connsiteX64" fmla="*/ 161699 w 1744338"/>
                  <a:gd name="connsiteY64" fmla="*/ 410890 h 2403337"/>
                  <a:gd name="connsiteX65" fmla="*/ 178190 w 1744338"/>
                  <a:gd name="connsiteY65" fmla="*/ 534570 h 2403337"/>
                  <a:gd name="connsiteX66" fmla="*/ 259269 w 1744338"/>
                  <a:gd name="connsiteY66" fmla="*/ 1182741 h 2403337"/>
                  <a:gd name="connsiteX67" fmla="*/ 297289 w 1744338"/>
                  <a:gd name="connsiteY67" fmla="*/ 1486901 h 2403337"/>
                  <a:gd name="connsiteX68" fmla="*/ 301869 w 1744338"/>
                  <a:gd name="connsiteY68" fmla="*/ 1502476 h 2403337"/>
                  <a:gd name="connsiteX69" fmla="*/ 310573 w 1744338"/>
                  <a:gd name="connsiteY69" fmla="*/ 1532250 h 2403337"/>
                  <a:gd name="connsiteX70" fmla="*/ 322483 w 1744338"/>
                  <a:gd name="connsiteY70" fmla="*/ 1587677 h 2403337"/>
                  <a:gd name="connsiteX71" fmla="*/ 352715 w 1744338"/>
                  <a:gd name="connsiteY71" fmla="*/ 1536831 h 2403337"/>
                  <a:gd name="connsiteX72" fmla="*/ 534570 w 1744338"/>
                  <a:gd name="connsiteY72" fmla="*/ 1275272 h 2403337"/>
                  <a:gd name="connsiteX73" fmla="*/ 542815 w 1744338"/>
                  <a:gd name="connsiteY73" fmla="*/ 1234045 h 2403337"/>
                  <a:gd name="connsiteX74" fmla="*/ 523576 w 1744338"/>
                  <a:gd name="connsiteY74" fmla="*/ 1148386 h 2403337"/>
                  <a:gd name="connsiteX75" fmla="*/ 490595 w 1744338"/>
                  <a:gd name="connsiteY75" fmla="*/ 1080133 h 2403337"/>
                  <a:gd name="connsiteX76" fmla="*/ 450743 w 1744338"/>
                  <a:gd name="connsiteY76" fmla="*/ 1026539 h 2403337"/>
                  <a:gd name="connsiteX77" fmla="*/ 306450 w 1744338"/>
                  <a:gd name="connsiteY77" fmla="*/ 553809 h 2403337"/>
                  <a:gd name="connsiteX78" fmla="*/ 522660 w 1744338"/>
                  <a:gd name="connsiteY78" fmla="*/ 9161 h 2403337"/>
                  <a:gd name="connsiteX79" fmla="*/ 527699 w 1744338"/>
                  <a:gd name="connsiteY79" fmla="*/ 2290 h 2403337"/>
                  <a:gd name="connsiteX80" fmla="*/ 529989 w 1744338"/>
                  <a:gd name="connsiteY80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416387 w 1744338"/>
                  <a:gd name="connsiteY35" fmla="*/ 1542786 h 2403337"/>
                  <a:gd name="connsiteX36" fmla="*/ 404935 w 1744338"/>
                  <a:gd name="connsiteY36" fmla="*/ 1553322 h 2403337"/>
                  <a:gd name="connsiteX37" fmla="*/ 259727 w 1744338"/>
                  <a:gd name="connsiteY37" fmla="*/ 1858397 h 2403337"/>
                  <a:gd name="connsiteX38" fmla="*/ 272095 w 1744338"/>
                  <a:gd name="connsiteY38" fmla="*/ 1875346 h 2403337"/>
                  <a:gd name="connsiteX39" fmla="*/ 298663 w 1744338"/>
                  <a:gd name="connsiteY39" fmla="*/ 1876262 h 2403337"/>
                  <a:gd name="connsiteX40" fmla="*/ 301869 w 1744338"/>
                  <a:gd name="connsiteY40" fmla="*/ 1877636 h 2403337"/>
                  <a:gd name="connsiteX41" fmla="*/ 250107 w 1744338"/>
                  <a:gd name="connsiteY41" fmla="*/ 1914740 h 2403337"/>
                  <a:gd name="connsiteX42" fmla="*/ 238197 w 1744338"/>
                  <a:gd name="connsiteY42" fmla="*/ 1930773 h 2403337"/>
                  <a:gd name="connsiteX43" fmla="*/ 206590 w 1744338"/>
                  <a:gd name="connsiteY43" fmla="*/ 2211113 h 2403337"/>
                  <a:gd name="connsiteX44" fmla="*/ 207965 w 1744338"/>
                  <a:gd name="connsiteY44" fmla="*/ 2215235 h 2403337"/>
                  <a:gd name="connsiteX45" fmla="*/ 244610 w 1744338"/>
                  <a:gd name="connsiteY45" fmla="*/ 2193248 h 2403337"/>
                  <a:gd name="connsiteX46" fmla="*/ 213003 w 1744338"/>
                  <a:gd name="connsiteY46" fmla="*/ 2275243 h 2403337"/>
                  <a:gd name="connsiteX47" fmla="*/ 207049 w 1744338"/>
                  <a:gd name="connsiteY47" fmla="*/ 2310056 h 2403337"/>
                  <a:gd name="connsiteX48" fmla="*/ 208423 w 1744338"/>
                  <a:gd name="connsiteY48" fmla="*/ 2393425 h 2403337"/>
                  <a:gd name="connsiteX49" fmla="*/ 197887 w 1744338"/>
                  <a:gd name="connsiteY49" fmla="*/ 2402587 h 2403337"/>
                  <a:gd name="connsiteX50" fmla="*/ 162616 w 1744338"/>
                  <a:gd name="connsiteY50" fmla="*/ 2401670 h 2403337"/>
                  <a:gd name="connsiteX51" fmla="*/ 158493 w 1744338"/>
                  <a:gd name="connsiteY51" fmla="*/ 2398922 h 2403337"/>
                  <a:gd name="connsiteX52" fmla="*/ 155744 w 1744338"/>
                  <a:gd name="connsiteY52" fmla="*/ 2387470 h 2403337"/>
                  <a:gd name="connsiteX53" fmla="*/ 152538 w 1744338"/>
                  <a:gd name="connsiteY53" fmla="*/ 2183628 h 2403337"/>
                  <a:gd name="connsiteX54" fmla="*/ 208881 w 1744338"/>
                  <a:gd name="connsiteY54" fmla="*/ 1846946 h 2403337"/>
                  <a:gd name="connsiteX55" fmla="*/ 301411 w 1744338"/>
                  <a:gd name="connsiteY55" fmla="*/ 1630736 h 2403337"/>
                  <a:gd name="connsiteX56" fmla="*/ 305076 w 1744338"/>
                  <a:gd name="connsiteY56" fmla="*/ 1595006 h 2403337"/>
                  <a:gd name="connsiteX57" fmla="*/ 290876 w 1744338"/>
                  <a:gd name="connsiteY57" fmla="*/ 1528128 h 2403337"/>
                  <a:gd name="connsiteX58" fmla="*/ 278508 w 1744338"/>
                  <a:gd name="connsiteY58" fmla="*/ 1505224 h 2403337"/>
                  <a:gd name="connsiteX59" fmla="*/ 127802 w 1744338"/>
                  <a:gd name="connsiteY59" fmla="*/ 1332989 h 2403337"/>
                  <a:gd name="connsiteX60" fmla="*/ 65046 w 1744338"/>
                  <a:gd name="connsiteY60" fmla="*/ 1218013 h 2403337"/>
                  <a:gd name="connsiteX61" fmla="*/ 0 w 1744338"/>
                  <a:gd name="connsiteY61" fmla="*/ 870336 h 2403337"/>
                  <a:gd name="connsiteX62" fmla="*/ 149790 w 1744338"/>
                  <a:gd name="connsiteY62" fmla="*/ 418678 h 2403337"/>
                  <a:gd name="connsiteX63" fmla="*/ 161699 w 1744338"/>
                  <a:gd name="connsiteY63" fmla="*/ 410890 h 2403337"/>
                  <a:gd name="connsiteX64" fmla="*/ 178190 w 1744338"/>
                  <a:gd name="connsiteY64" fmla="*/ 534570 h 2403337"/>
                  <a:gd name="connsiteX65" fmla="*/ 259269 w 1744338"/>
                  <a:gd name="connsiteY65" fmla="*/ 1182741 h 2403337"/>
                  <a:gd name="connsiteX66" fmla="*/ 297289 w 1744338"/>
                  <a:gd name="connsiteY66" fmla="*/ 1486901 h 2403337"/>
                  <a:gd name="connsiteX67" fmla="*/ 301869 w 1744338"/>
                  <a:gd name="connsiteY67" fmla="*/ 1502476 h 2403337"/>
                  <a:gd name="connsiteX68" fmla="*/ 310573 w 1744338"/>
                  <a:gd name="connsiteY68" fmla="*/ 1532250 h 2403337"/>
                  <a:gd name="connsiteX69" fmla="*/ 322483 w 1744338"/>
                  <a:gd name="connsiteY69" fmla="*/ 1587677 h 2403337"/>
                  <a:gd name="connsiteX70" fmla="*/ 352715 w 1744338"/>
                  <a:gd name="connsiteY70" fmla="*/ 1536831 h 2403337"/>
                  <a:gd name="connsiteX71" fmla="*/ 534570 w 1744338"/>
                  <a:gd name="connsiteY71" fmla="*/ 1275272 h 2403337"/>
                  <a:gd name="connsiteX72" fmla="*/ 542815 w 1744338"/>
                  <a:gd name="connsiteY72" fmla="*/ 1234045 h 2403337"/>
                  <a:gd name="connsiteX73" fmla="*/ 523576 w 1744338"/>
                  <a:gd name="connsiteY73" fmla="*/ 1148386 h 2403337"/>
                  <a:gd name="connsiteX74" fmla="*/ 490595 w 1744338"/>
                  <a:gd name="connsiteY74" fmla="*/ 1080133 h 2403337"/>
                  <a:gd name="connsiteX75" fmla="*/ 450743 w 1744338"/>
                  <a:gd name="connsiteY75" fmla="*/ 1026539 h 2403337"/>
                  <a:gd name="connsiteX76" fmla="*/ 306450 w 1744338"/>
                  <a:gd name="connsiteY76" fmla="*/ 553809 h 2403337"/>
                  <a:gd name="connsiteX77" fmla="*/ 522660 w 1744338"/>
                  <a:gd name="connsiteY77" fmla="*/ 9161 h 2403337"/>
                  <a:gd name="connsiteX78" fmla="*/ 527699 w 1744338"/>
                  <a:gd name="connsiteY78" fmla="*/ 2290 h 2403337"/>
                  <a:gd name="connsiteX79" fmla="*/ 529989 w 1744338"/>
                  <a:gd name="connsiteY7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416387 w 1744338"/>
                  <a:gd name="connsiteY34" fmla="*/ 1542786 h 2403337"/>
                  <a:gd name="connsiteX35" fmla="*/ 404935 w 1744338"/>
                  <a:gd name="connsiteY35" fmla="*/ 1553322 h 2403337"/>
                  <a:gd name="connsiteX36" fmla="*/ 259727 w 1744338"/>
                  <a:gd name="connsiteY36" fmla="*/ 1858397 h 2403337"/>
                  <a:gd name="connsiteX37" fmla="*/ 272095 w 1744338"/>
                  <a:gd name="connsiteY37" fmla="*/ 1875346 h 2403337"/>
                  <a:gd name="connsiteX38" fmla="*/ 298663 w 1744338"/>
                  <a:gd name="connsiteY38" fmla="*/ 1876262 h 2403337"/>
                  <a:gd name="connsiteX39" fmla="*/ 301869 w 1744338"/>
                  <a:gd name="connsiteY39" fmla="*/ 1877636 h 2403337"/>
                  <a:gd name="connsiteX40" fmla="*/ 250107 w 1744338"/>
                  <a:gd name="connsiteY40" fmla="*/ 1914740 h 2403337"/>
                  <a:gd name="connsiteX41" fmla="*/ 238197 w 1744338"/>
                  <a:gd name="connsiteY41" fmla="*/ 1930773 h 2403337"/>
                  <a:gd name="connsiteX42" fmla="*/ 206590 w 1744338"/>
                  <a:gd name="connsiteY42" fmla="*/ 2211113 h 2403337"/>
                  <a:gd name="connsiteX43" fmla="*/ 207965 w 1744338"/>
                  <a:gd name="connsiteY43" fmla="*/ 2215235 h 2403337"/>
                  <a:gd name="connsiteX44" fmla="*/ 244610 w 1744338"/>
                  <a:gd name="connsiteY44" fmla="*/ 2193248 h 2403337"/>
                  <a:gd name="connsiteX45" fmla="*/ 213003 w 1744338"/>
                  <a:gd name="connsiteY45" fmla="*/ 2275243 h 2403337"/>
                  <a:gd name="connsiteX46" fmla="*/ 207049 w 1744338"/>
                  <a:gd name="connsiteY46" fmla="*/ 2310056 h 2403337"/>
                  <a:gd name="connsiteX47" fmla="*/ 208423 w 1744338"/>
                  <a:gd name="connsiteY47" fmla="*/ 2393425 h 2403337"/>
                  <a:gd name="connsiteX48" fmla="*/ 197887 w 1744338"/>
                  <a:gd name="connsiteY48" fmla="*/ 2402587 h 2403337"/>
                  <a:gd name="connsiteX49" fmla="*/ 162616 w 1744338"/>
                  <a:gd name="connsiteY49" fmla="*/ 2401670 h 2403337"/>
                  <a:gd name="connsiteX50" fmla="*/ 158493 w 1744338"/>
                  <a:gd name="connsiteY50" fmla="*/ 2398922 h 2403337"/>
                  <a:gd name="connsiteX51" fmla="*/ 155744 w 1744338"/>
                  <a:gd name="connsiteY51" fmla="*/ 2387470 h 2403337"/>
                  <a:gd name="connsiteX52" fmla="*/ 152538 w 1744338"/>
                  <a:gd name="connsiteY52" fmla="*/ 2183628 h 2403337"/>
                  <a:gd name="connsiteX53" fmla="*/ 208881 w 1744338"/>
                  <a:gd name="connsiteY53" fmla="*/ 1846946 h 2403337"/>
                  <a:gd name="connsiteX54" fmla="*/ 301411 w 1744338"/>
                  <a:gd name="connsiteY54" fmla="*/ 1630736 h 2403337"/>
                  <a:gd name="connsiteX55" fmla="*/ 305076 w 1744338"/>
                  <a:gd name="connsiteY55" fmla="*/ 1595006 h 2403337"/>
                  <a:gd name="connsiteX56" fmla="*/ 290876 w 1744338"/>
                  <a:gd name="connsiteY56" fmla="*/ 1528128 h 2403337"/>
                  <a:gd name="connsiteX57" fmla="*/ 278508 w 1744338"/>
                  <a:gd name="connsiteY57" fmla="*/ 1505224 h 2403337"/>
                  <a:gd name="connsiteX58" fmla="*/ 127802 w 1744338"/>
                  <a:gd name="connsiteY58" fmla="*/ 1332989 h 2403337"/>
                  <a:gd name="connsiteX59" fmla="*/ 65046 w 1744338"/>
                  <a:gd name="connsiteY59" fmla="*/ 1218013 h 2403337"/>
                  <a:gd name="connsiteX60" fmla="*/ 0 w 1744338"/>
                  <a:gd name="connsiteY60" fmla="*/ 870336 h 2403337"/>
                  <a:gd name="connsiteX61" fmla="*/ 149790 w 1744338"/>
                  <a:gd name="connsiteY61" fmla="*/ 418678 h 2403337"/>
                  <a:gd name="connsiteX62" fmla="*/ 161699 w 1744338"/>
                  <a:gd name="connsiteY62" fmla="*/ 410890 h 2403337"/>
                  <a:gd name="connsiteX63" fmla="*/ 178190 w 1744338"/>
                  <a:gd name="connsiteY63" fmla="*/ 534570 h 2403337"/>
                  <a:gd name="connsiteX64" fmla="*/ 259269 w 1744338"/>
                  <a:gd name="connsiteY64" fmla="*/ 1182741 h 2403337"/>
                  <a:gd name="connsiteX65" fmla="*/ 297289 w 1744338"/>
                  <a:gd name="connsiteY65" fmla="*/ 1486901 h 2403337"/>
                  <a:gd name="connsiteX66" fmla="*/ 301869 w 1744338"/>
                  <a:gd name="connsiteY66" fmla="*/ 1502476 h 2403337"/>
                  <a:gd name="connsiteX67" fmla="*/ 310573 w 1744338"/>
                  <a:gd name="connsiteY67" fmla="*/ 1532250 h 2403337"/>
                  <a:gd name="connsiteX68" fmla="*/ 322483 w 1744338"/>
                  <a:gd name="connsiteY68" fmla="*/ 1587677 h 2403337"/>
                  <a:gd name="connsiteX69" fmla="*/ 352715 w 1744338"/>
                  <a:gd name="connsiteY69" fmla="*/ 1536831 h 2403337"/>
                  <a:gd name="connsiteX70" fmla="*/ 534570 w 1744338"/>
                  <a:gd name="connsiteY70" fmla="*/ 1275272 h 2403337"/>
                  <a:gd name="connsiteX71" fmla="*/ 542815 w 1744338"/>
                  <a:gd name="connsiteY71" fmla="*/ 1234045 h 2403337"/>
                  <a:gd name="connsiteX72" fmla="*/ 523576 w 1744338"/>
                  <a:gd name="connsiteY72" fmla="*/ 1148386 h 2403337"/>
                  <a:gd name="connsiteX73" fmla="*/ 490595 w 1744338"/>
                  <a:gd name="connsiteY73" fmla="*/ 1080133 h 2403337"/>
                  <a:gd name="connsiteX74" fmla="*/ 450743 w 1744338"/>
                  <a:gd name="connsiteY74" fmla="*/ 1026539 h 2403337"/>
                  <a:gd name="connsiteX75" fmla="*/ 306450 w 1744338"/>
                  <a:gd name="connsiteY75" fmla="*/ 553809 h 2403337"/>
                  <a:gd name="connsiteX76" fmla="*/ 522660 w 1744338"/>
                  <a:gd name="connsiteY76" fmla="*/ 9161 h 2403337"/>
                  <a:gd name="connsiteX77" fmla="*/ 527699 w 1744338"/>
                  <a:gd name="connsiteY77" fmla="*/ 2290 h 2403337"/>
                  <a:gd name="connsiteX78" fmla="*/ 529989 w 1744338"/>
                  <a:gd name="connsiteY78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416387 w 1744338"/>
                  <a:gd name="connsiteY33" fmla="*/ 1542786 h 2403337"/>
                  <a:gd name="connsiteX34" fmla="*/ 404935 w 1744338"/>
                  <a:gd name="connsiteY34" fmla="*/ 1553322 h 2403337"/>
                  <a:gd name="connsiteX35" fmla="*/ 259727 w 1744338"/>
                  <a:gd name="connsiteY35" fmla="*/ 1858397 h 2403337"/>
                  <a:gd name="connsiteX36" fmla="*/ 272095 w 1744338"/>
                  <a:gd name="connsiteY36" fmla="*/ 1875346 h 2403337"/>
                  <a:gd name="connsiteX37" fmla="*/ 298663 w 1744338"/>
                  <a:gd name="connsiteY37" fmla="*/ 1876262 h 2403337"/>
                  <a:gd name="connsiteX38" fmla="*/ 301869 w 1744338"/>
                  <a:gd name="connsiteY38" fmla="*/ 1877636 h 2403337"/>
                  <a:gd name="connsiteX39" fmla="*/ 250107 w 1744338"/>
                  <a:gd name="connsiteY39" fmla="*/ 1914740 h 2403337"/>
                  <a:gd name="connsiteX40" fmla="*/ 238197 w 1744338"/>
                  <a:gd name="connsiteY40" fmla="*/ 1930773 h 2403337"/>
                  <a:gd name="connsiteX41" fmla="*/ 206590 w 1744338"/>
                  <a:gd name="connsiteY41" fmla="*/ 2211113 h 2403337"/>
                  <a:gd name="connsiteX42" fmla="*/ 207965 w 1744338"/>
                  <a:gd name="connsiteY42" fmla="*/ 2215235 h 2403337"/>
                  <a:gd name="connsiteX43" fmla="*/ 244610 w 1744338"/>
                  <a:gd name="connsiteY43" fmla="*/ 2193248 h 2403337"/>
                  <a:gd name="connsiteX44" fmla="*/ 213003 w 1744338"/>
                  <a:gd name="connsiteY44" fmla="*/ 2275243 h 2403337"/>
                  <a:gd name="connsiteX45" fmla="*/ 207049 w 1744338"/>
                  <a:gd name="connsiteY45" fmla="*/ 2310056 h 2403337"/>
                  <a:gd name="connsiteX46" fmla="*/ 208423 w 1744338"/>
                  <a:gd name="connsiteY46" fmla="*/ 2393425 h 2403337"/>
                  <a:gd name="connsiteX47" fmla="*/ 197887 w 1744338"/>
                  <a:gd name="connsiteY47" fmla="*/ 2402587 h 2403337"/>
                  <a:gd name="connsiteX48" fmla="*/ 162616 w 1744338"/>
                  <a:gd name="connsiteY48" fmla="*/ 2401670 h 2403337"/>
                  <a:gd name="connsiteX49" fmla="*/ 158493 w 1744338"/>
                  <a:gd name="connsiteY49" fmla="*/ 2398922 h 2403337"/>
                  <a:gd name="connsiteX50" fmla="*/ 155744 w 1744338"/>
                  <a:gd name="connsiteY50" fmla="*/ 2387470 h 2403337"/>
                  <a:gd name="connsiteX51" fmla="*/ 152538 w 1744338"/>
                  <a:gd name="connsiteY51" fmla="*/ 2183628 h 2403337"/>
                  <a:gd name="connsiteX52" fmla="*/ 208881 w 1744338"/>
                  <a:gd name="connsiteY52" fmla="*/ 1846946 h 2403337"/>
                  <a:gd name="connsiteX53" fmla="*/ 301411 w 1744338"/>
                  <a:gd name="connsiteY53" fmla="*/ 1630736 h 2403337"/>
                  <a:gd name="connsiteX54" fmla="*/ 305076 w 1744338"/>
                  <a:gd name="connsiteY54" fmla="*/ 1595006 h 2403337"/>
                  <a:gd name="connsiteX55" fmla="*/ 290876 w 1744338"/>
                  <a:gd name="connsiteY55" fmla="*/ 1528128 h 2403337"/>
                  <a:gd name="connsiteX56" fmla="*/ 278508 w 1744338"/>
                  <a:gd name="connsiteY56" fmla="*/ 1505224 h 2403337"/>
                  <a:gd name="connsiteX57" fmla="*/ 127802 w 1744338"/>
                  <a:gd name="connsiteY57" fmla="*/ 1332989 h 2403337"/>
                  <a:gd name="connsiteX58" fmla="*/ 65046 w 1744338"/>
                  <a:gd name="connsiteY58" fmla="*/ 1218013 h 2403337"/>
                  <a:gd name="connsiteX59" fmla="*/ 0 w 1744338"/>
                  <a:gd name="connsiteY59" fmla="*/ 870336 h 2403337"/>
                  <a:gd name="connsiteX60" fmla="*/ 149790 w 1744338"/>
                  <a:gd name="connsiteY60" fmla="*/ 418678 h 2403337"/>
                  <a:gd name="connsiteX61" fmla="*/ 161699 w 1744338"/>
                  <a:gd name="connsiteY61" fmla="*/ 410890 h 2403337"/>
                  <a:gd name="connsiteX62" fmla="*/ 178190 w 1744338"/>
                  <a:gd name="connsiteY62" fmla="*/ 534570 h 2403337"/>
                  <a:gd name="connsiteX63" fmla="*/ 259269 w 1744338"/>
                  <a:gd name="connsiteY63" fmla="*/ 1182741 h 2403337"/>
                  <a:gd name="connsiteX64" fmla="*/ 297289 w 1744338"/>
                  <a:gd name="connsiteY64" fmla="*/ 1486901 h 2403337"/>
                  <a:gd name="connsiteX65" fmla="*/ 301869 w 1744338"/>
                  <a:gd name="connsiteY65" fmla="*/ 1502476 h 2403337"/>
                  <a:gd name="connsiteX66" fmla="*/ 310573 w 1744338"/>
                  <a:gd name="connsiteY66" fmla="*/ 1532250 h 2403337"/>
                  <a:gd name="connsiteX67" fmla="*/ 322483 w 1744338"/>
                  <a:gd name="connsiteY67" fmla="*/ 1587677 h 2403337"/>
                  <a:gd name="connsiteX68" fmla="*/ 352715 w 1744338"/>
                  <a:gd name="connsiteY68" fmla="*/ 1536831 h 2403337"/>
                  <a:gd name="connsiteX69" fmla="*/ 534570 w 1744338"/>
                  <a:gd name="connsiteY69" fmla="*/ 1275272 h 2403337"/>
                  <a:gd name="connsiteX70" fmla="*/ 542815 w 1744338"/>
                  <a:gd name="connsiteY70" fmla="*/ 1234045 h 2403337"/>
                  <a:gd name="connsiteX71" fmla="*/ 523576 w 1744338"/>
                  <a:gd name="connsiteY71" fmla="*/ 1148386 h 2403337"/>
                  <a:gd name="connsiteX72" fmla="*/ 490595 w 1744338"/>
                  <a:gd name="connsiteY72" fmla="*/ 1080133 h 2403337"/>
                  <a:gd name="connsiteX73" fmla="*/ 450743 w 1744338"/>
                  <a:gd name="connsiteY73" fmla="*/ 1026539 h 2403337"/>
                  <a:gd name="connsiteX74" fmla="*/ 306450 w 1744338"/>
                  <a:gd name="connsiteY74" fmla="*/ 553809 h 2403337"/>
                  <a:gd name="connsiteX75" fmla="*/ 522660 w 1744338"/>
                  <a:gd name="connsiteY75" fmla="*/ 9161 h 2403337"/>
                  <a:gd name="connsiteX76" fmla="*/ 527699 w 1744338"/>
                  <a:gd name="connsiteY76" fmla="*/ 2290 h 2403337"/>
                  <a:gd name="connsiteX77" fmla="*/ 529989 w 1744338"/>
                  <a:gd name="connsiteY77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416387 w 1744338"/>
                  <a:gd name="connsiteY32" fmla="*/ 1542786 h 2403337"/>
                  <a:gd name="connsiteX33" fmla="*/ 404935 w 1744338"/>
                  <a:gd name="connsiteY33" fmla="*/ 1553322 h 2403337"/>
                  <a:gd name="connsiteX34" fmla="*/ 259727 w 1744338"/>
                  <a:gd name="connsiteY34" fmla="*/ 1858397 h 2403337"/>
                  <a:gd name="connsiteX35" fmla="*/ 272095 w 1744338"/>
                  <a:gd name="connsiteY35" fmla="*/ 1875346 h 2403337"/>
                  <a:gd name="connsiteX36" fmla="*/ 298663 w 1744338"/>
                  <a:gd name="connsiteY36" fmla="*/ 1876262 h 2403337"/>
                  <a:gd name="connsiteX37" fmla="*/ 301869 w 1744338"/>
                  <a:gd name="connsiteY37" fmla="*/ 1877636 h 2403337"/>
                  <a:gd name="connsiteX38" fmla="*/ 250107 w 1744338"/>
                  <a:gd name="connsiteY38" fmla="*/ 1914740 h 2403337"/>
                  <a:gd name="connsiteX39" fmla="*/ 238197 w 1744338"/>
                  <a:gd name="connsiteY39" fmla="*/ 1930773 h 2403337"/>
                  <a:gd name="connsiteX40" fmla="*/ 206590 w 1744338"/>
                  <a:gd name="connsiteY40" fmla="*/ 2211113 h 2403337"/>
                  <a:gd name="connsiteX41" fmla="*/ 207965 w 1744338"/>
                  <a:gd name="connsiteY41" fmla="*/ 2215235 h 2403337"/>
                  <a:gd name="connsiteX42" fmla="*/ 244610 w 1744338"/>
                  <a:gd name="connsiteY42" fmla="*/ 2193248 h 2403337"/>
                  <a:gd name="connsiteX43" fmla="*/ 213003 w 1744338"/>
                  <a:gd name="connsiteY43" fmla="*/ 2275243 h 2403337"/>
                  <a:gd name="connsiteX44" fmla="*/ 207049 w 1744338"/>
                  <a:gd name="connsiteY44" fmla="*/ 2310056 h 2403337"/>
                  <a:gd name="connsiteX45" fmla="*/ 208423 w 1744338"/>
                  <a:gd name="connsiteY45" fmla="*/ 2393425 h 2403337"/>
                  <a:gd name="connsiteX46" fmla="*/ 197887 w 1744338"/>
                  <a:gd name="connsiteY46" fmla="*/ 2402587 h 2403337"/>
                  <a:gd name="connsiteX47" fmla="*/ 162616 w 1744338"/>
                  <a:gd name="connsiteY47" fmla="*/ 2401670 h 2403337"/>
                  <a:gd name="connsiteX48" fmla="*/ 158493 w 1744338"/>
                  <a:gd name="connsiteY48" fmla="*/ 2398922 h 2403337"/>
                  <a:gd name="connsiteX49" fmla="*/ 155744 w 1744338"/>
                  <a:gd name="connsiteY49" fmla="*/ 2387470 h 2403337"/>
                  <a:gd name="connsiteX50" fmla="*/ 152538 w 1744338"/>
                  <a:gd name="connsiteY50" fmla="*/ 2183628 h 2403337"/>
                  <a:gd name="connsiteX51" fmla="*/ 208881 w 1744338"/>
                  <a:gd name="connsiteY51" fmla="*/ 1846946 h 2403337"/>
                  <a:gd name="connsiteX52" fmla="*/ 301411 w 1744338"/>
                  <a:gd name="connsiteY52" fmla="*/ 1630736 h 2403337"/>
                  <a:gd name="connsiteX53" fmla="*/ 305076 w 1744338"/>
                  <a:gd name="connsiteY53" fmla="*/ 1595006 h 2403337"/>
                  <a:gd name="connsiteX54" fmla="*/ 290876 w 1744338"/>
                  <a:gd name="connsiteY54" fmla="*/ 1528128 h 2403337"/>
                  <a:gd name="connsiteX55" fmla="*/ 278508 w 1744338"/>
                  <a:gd name="connsiteY55" fmla="*/ 1505224 h 2403337"/>
                  <a:gd name="connsiteX56" fmla="*/ 127802 w 1744338"/>
                  <a:gd name="connsiteY56" fmla="*/ 1332989 h 2403337"/>
                  <a:gd name="connsiteX57" fmla="*/ 65046 w 1744338"/>
                  <a:gd name="connsiteY57" fmla="*/ 1218013 h 2403337"/>
                  <a:gd name="connsiteX58" fmla="*/ 0 w 1744338"/>
                  <a:gd name="connsiteY58" fmla="*/ 870336 h 2403337"/>
                  <a:gd name="connsiteX59" fmla="*/ 149790 w 1744338"/>
                  <a:gd name="connsiteY59" fmla="*/ 418678 h 2403337"/>
                  <a:gd name="connsiteX60" fmla="*/ 161699 w 1744338"/>
                  <a:gd name="connsiteY60" fmla="*/ 410890 h 2403337"/>
                  <a:gd name="connsiteX61" fmla="*/ 178190 w 1744338"/>
                  <a:gd name="connsiteY61" fmla="*/ 534570 h 2403337"/>
                  <a:gd name="connsiteX62" fmla="*/ 259269 w 1744338"/>
                  <a:gd name="connsiteY62" fmla="*/ 1182741 h 2403337"/>
                  <a:gd name="connsiteX63" fmla="*/ 297289 w 1744338"/>
                  <a:gd name="connsiteY63" fmla="*/ 1486901 h 2403337"/>
                  <a:gd name="connsiteX64" fmla="*/ 301869 w 1744338"/>
                  <a:gd name="connsiteY64" fmla="*/ 1502476 h 2403337"/>
                  <a:gd name="connsiteX65" fmla="*/ 310573 w 1744338"/>
                  <a:gd name="connsiteY65" fmla="*/ 1532250 h 2403337"/>
                  <a:gd name="connsiteX66" fmla="*/ 322483 w 1744338"/>
                  <a:gd name="connsiteY66" fmla="*/ 1587677 h 2403337"/>
                  <a:gd name="connsiteX67" fmla="*/ 352715 w 1744338"/>
                  <a:gd name="connsiteY67" fmla="*/ 1536831 h 2403337"/>
                  <a:gd name="connsiteX68" fmla="*/ 534570 w 1744338"/>
                  <a:gd name="connsiteY68" fmla="*/ 1275272 h 2403337"/>
                  <a:gd name="connsiteX69" fmla="*/ 542815 w 1744338"/>
                  <a:gd name="connsiteY69" fmla="*/ 1234045 h 2403337"/>
                  <a:gd name="connsiteX70" fmla="*/ 523576 w 1744338"/>
                  <a:gd name="connsiteY70" fmla="*/ 1148386 h 2403337"/>
                  <a:gd name="connsiteX71" fmla="*/ 490595 w 1744338"/>
                  <a:gd name="connsiteY71" fmla="*/ 1080133 h 2403337"/>
                  <a:gd name="connsiteX72" fmla="*/ 450743 w 1744338"/>
                  <a:gd name="connsiteY72" fmla="*/ 1026539 h 2403337"/>
                  <a:gd name="connsiteX73" fmla="*/ 306450 w 1744338"/>
                  <a:gd name="connsiteY73" fmla="*/ 553809 h 2403337"/>
                  <a:gd name="connsiteX74" fmla="*/ 522660 w 1744338"/>
                  <a:gd name="connsiteY74" fmla="*/ 9161 h 2403337"/>
                  <a:gd name="connsiteX75" fmla="*/ 527699 w 1744338"/>
                  <a:gd name="connsiteY75" fmla="*/ 2290 h 2403337"/>
                  <a:gd name="connsiteX76" fmla="*/ 529989 w 1744338"/>
                  <a:gd name="connsiteY76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416387 w 1744338"/>
                  <a:gd name="connsiteY32" fmla="*/ 1542786 h 2403337"/>
                  <a:gd name="connsiteX33" fmla="*/ 259727 w 1744338"/>
                  <a:gd name="connsiteY33" fmla="*/ 1858397 h 2403337"/>
                  <a:gd name="connsiteX34" fmla="*/ 272095 w 1744338"/>
                  <a:gd name="connsiteY34" fmla="*/ 1875346 h 2403337"/>
                  <a:gd name="connsiteX35" fmla="*/ 298663 w 1744338"/>
                  <a:gd name="connsiteY35" fmla="*/ 1876262 h 2403337"/>
                  <a:gd name="connsiteX36" fmla="*/ 301869 w 1744338"/>
                  <a:gd name="connsiteY36" fmla="*/ 1877636 h 2403337"/>
                  <a:gd name="connsiteX37" fmla="*/ 250107 w 1744338"/>
                  <a:gd name="connsiteY37" fmla="*/ 1914740 h 2403337"/>
                  <a:gd name="connsiteX38" fmla="*/ 238197 w 1744338"/>
                  <a:gd name="connsiteY38" fmla="*/ 1930773 h 2403337"/>
                  <a:gd name="connsiteX39" fmla="*/ 206590 w 1744338"/>
                  <a:gd name="connsiteY39" fmla="*/ 2211113 h 2403337"/>
                  <a:gd name="connsiteX40" fmla="*/ 207965 w 1744338"/>
                  <a:gd name="connsiteY40" fmla="*/ 2215235 h 2403337"/>
                  <a:gd name="connsiteX41" fmla="*/ 244610 w 1744338"/>
                  <a:gd name="connsiteY41" fmla="*/ 2193248 h 2403337"/>
                  <a:gd name="connsiteX42" fmla="*/ 213003 w 1744338"/>
                  <a:gd name="connsiteY42" fmla="*/ 2275243 h 2403337"/>
                  <a:gd name="connsiteX43" fmla="*/ 207049 w 1744338"/>
                  <a:gd name="connsiteY43" fmla="*/ 2310056 h 2403337"/>
                  <a:gd name="connsiteX44" fmla="*/ 208423 w 1744338"/>
                  <a:gd name="connsiteY44" fmla="*/ 2393425 h 2403337"/>
                  <a:gd name="connsiteX45" fmla="*/ 197887 w 1744338"/>
                  <a:gd name="connsiteY45" fmla="*/ 2402587 h 2403337"/>
                  <a:gd name="connsiteX46" fmla="*/ 162616 w 1744338"/>
                  <a:gd name="connsiteY46" fmla="*/ 2401670 h 2403337"/>
                  <a:gd name="connsiteX47" fmla="*/ 158493 w 1744338"/>
                  <a:gd name="connsiteY47" fmla="*/ 2398922 h 2403337"/>
                  <a:gd name="connsiteX48" fmla="*/ 155744 w 1744338"/>
                  <a:gd name="connsiteY48" fmla="*/ 2387470 h 2403337"/>
                  <a:gd name="connsiteX49" fmla="*/ 152538 w 1744338"/>
                  <a:gd name="connsiteY49" fmla="*/ 2183628 h 2403337"/>
                  <a:gd name="connsiteX50" fmla="*/ 208881 w 1744338"/>
                  <a:gd name="connsiteY50" fmla="*/ 1846946 h 2403337"/>
                  <a:gd name="connsiteX51" fmla="*/ 301411 w 1744338"/>
                  <a:gd name="connsiteY51" fmla="*/ 1630736 h 2403337"/>
                  <a:gd name="connsiteX52" fmla="*/ 305076 w 1744338"/>
                  <a:gd name="connsiteY52" fmla="*/ 1595006 h 2403337"/>
                  <a:gd name="connsiteX53" fmla="*/ 290876 w 1744338"/>
                  <a:gd name="connsiteY53" fmla="*/ 1528128 h 2403337"/>
                  <a:gd name="connsiteX54" fmla="*/ 278508 w 1744338"/>
                  <a:gd name="connsiteY54" fmla="*/ 1505224 h 2403337"/>
                  <a:gd name="connsiteX55" fmla="*/ 127802 w 1744338"/>
                  <a:gd name="connsiteY55" fmla="*/ 1332989 h 2403337"/>
                  <a:gd name="connsiteX56" fmla="*/ 65046 w 1744338"/>
                  <a:gd name="connsiteY56" fmla="*/ 1218013 h 2403337"/>
                  <a:gd name="connsiteX57" fmla="*/ 0 w 1744338"/>
                  <a:gd name="connsiteY57" fmla="*/ 870336 h 2403337"/>
                  <a:gd name="connsiteX58" fmla="*/ 149790 w 1744338"/>
                  <a:gd name="connsiteY58" fmla="*/ 418678 h 2403337"/>
                  <a:gd name="connsiteX59" fmla="*/ 161699 w 1744338"/>
                  <a:gd name="connsiteY59" fmla="*/ 410890 h 2403337"/>
                  <a:gd name="connsiteX60" fmla="*/ 178190 w 1744338"/>
                  <a:gd name="connsiteY60" fmla="*/ 534570 h 2403337"/>
                  <a:gd name="connsiteX61" fmla="*/ 259269 w 1744338"/>
                  <a:gd name="connsiteY61" fmla="*/ 1182741 h 2403337"/>
                  <a:gd name="connsiteX62" fmla="*/ 297289 w 1744338"/>
                  <a:gd name="connsiteY62" fmla="*/ 1486901 h 2403337"/>
                  <a:gd name="connsiteX63" fmla="*/ 301869 w 1744338"/>
                  <a:gd name="connsiteY63" fmla="*/ 1502476 h 2403337"/>
                  <a:gd name="connsiteX64" fmla="*/ 310573 w 1744338"/>
                  <a:gd name="connsiteY64" fmla="*/ 1532250 h 2403337"/>
                  <a:gd name="connsiteX65" fmla="*/ 322483 w 1744338"/>
                  <a:gd name="connsiteY65" fmla="*/ 1587677 h 2403337"/>
                  <a:gd name="connsiteX66" fmla="*/ 352715 w 1744338"/>
                  <a:gd name="connsiteY66" fmla="*/ 1536831 h 2403337"/>
                  <a:gd name="connsiteX67" fmla="*/ 534570 w 1744338"/>
                  <a:gd name="connsiteY67" fmla="*/ 1275272 h 2403337"/>
                  <a:gd name="connsiteX68" fmla="*/ 542815 w 1744338"/>
                  <a:gd name="connsiteY68" fmla="*/ 1234045 h 2403337"/>
                  <a:gd name="connsiteX69" fmla="*/ 523576 w 1744338"/>
                  <a:gd name="connsiteY69" fmla="*/ 1148386 h 2403337"/>
                  <a:gd name="connsiteX70" fmla="*/ 490595 w 1744338"/>
                  <a:gd name="connsiteY70" fmla="*/ 1080133 h 2403337"/>
                  <a:gd name="connsiteX71" fmla="*/ 450743 w 1744338"/>
                  <a:gd name="connsiteY71" fmla="*/ 1026539 h 2403337"/>
                  <a:gd name="connsiteX72" fmla="*/ 306450 w 1744338"/>
                  <a:gd name="connsiteY72" fmla="*/ 553809 h 2403337"/>
                  <a:gd name="connsiteX73" fmla="*/ 522660 w 1744338"/>
                  <a:gd name="connsiteY73" fmla="*/ 9161 h 2403337"/>
                  <a:gd name="connsiteX74" fmla="*/ 527699 w 1744338"/>
                  <a:gd name="connsiteY74" fmla="*/ 2290 h 2403337"/>
                  <a:gd name="connsiteX75" fmla="*/ 529989 w 1744338"/>
                  <a:gd name="connsiteY75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16387 w 1744338"/>
                  <a:gd name="connsiteY31" fmla="*/ 1542786 h 2403337"/>
                  <a:gd name="connsiteX32" fmla="*/ 259727 w 1744338"/>
                  <a:gd name="connsiteY32" fmla="*/ 1858397 h 2403337"/>
                  <a:gd name="connsiteX33" fmla="*/ 272095 w 1744338"/>
                  <a:gd name="connsiteY33" fmla="*/ 1875346 h 2403337"/>
                  <a:gd name="connsiteX34" fmla="*/ 298663 w 1744338"/>
                  <a:gd name="connsiteY34" fmla="*/ 1876262 h 2403337"/>
                  <a:gd name="connsiteX35" fmla="*/ 301869 w 1744338"/>
                  <a:gd name="connsiteY35" fmla="*/ 1877636 h 2403337"/>
                  <a:gd name="connsiteX36" fmla="*/ 250107 w 1744338"/>
                  <a:gd name="connsiteY36" fmla="*/ 1914740 h 2403337"/>
                  <a:gd name="connsiteX37" fmla="*/ 238197 w 1744338"/>
                  <a:gd name="connsiteY37" fmla="*/ 1930773 h 2403337"/>
                  <a:gd name="connsiteX38" fmla="*/ 206590 w 1744338"/>
                  <a:gd name="connsiteY38" fmla="*/ 2211113 h 2403337"/>
                  <a:gd name="connsiteX39" fmla="*/ 207965 w 1744338"/>
                  <a:gd name="connsiteY39" fmla="*/ 2215235 h 2403337"/>
                  <a:gd name="connsiteX40" fmla="*/ 244610 w 1744338"/>
                  <a:gd name="connsiteY40" fmla="*/ 2193248 h 2403337"/>
                  <a:gd name="connsiteX41" fmla="*/ 213003 w 1744338"/>
                  <a:gd name="connsiteY41" fmla="*/ 2275243 h 2403337"/>
                  <a:gd name="connsiteX42" fmla="*/ 207049 w 1744338"/>
                  <a:gd name="connsiteY42" fmla="*/ 2310056 h 2403337"/>
                  <a:gd name="connsiteX43" fmla="*/ 208423 w 1744338"/>
                  <a:gd name="connsiteY43" fmla="*/ 2393425 h 2403337"/>
                  <a:gd name="connsiteX44" fmla="*/ 197887 w 1744338"/>
                  <a:gd name="connsiteY44" fmla="*/ 2402587 h 2403337"/>
                  <a:gd name="connsiteX45" fmla="*/ 162616 w 1744338"/>
                  <a:gd name="connsiteY45" fmla="*/ 2401670 h 2403337"/>
                  <a:gd name="connsiteX46" fmla="*/ 158493 w 1744338"/>
                  <a:gd name="connsiteY46" fmla="*/ 2398922 h 2403337"/>
                  <a:gd name="connsiteX47" fmla="*/ 155744 w 1744338"/>
                  <a:gd name="connsiteY47" fmla="*/ 2387470 h 2403337"/>
                  <a:gd name="connsiteX48" fmla="*/ 152538 w 1744338"/>
                  <a:gd name="connsiteY48" fmla="*/ 2183628 h 2403337"/>
                  <a:gd name="connsiteX49" fmla="*/ 208881 w 1744338"/>
                  <a:gd name="connsiteY49" fmla="*/ 1846946 h 2403337"/>
                  <a:gd name="connsiteX50" fmla="*/ 301411 w 1744338"/>
                  <a:gd name="connsiteY50" fmla="*/ 1630736 h 2403337"/>
                  <a:gd name="connsiteX51" fmla="*/ 305076 w 1744338"/>
                  <a:gd name="connsiteY51" fmla="*/ 1595006 h 2403337"/>
                  <a:gd name="connsiteX52" fmla="*/ 290876 w 1744338"/>
                  <a:gd name="connsiteY52" fmla="*/ 1528128 h 2403337"/>
                  <a:gd name="connsiteX53" fmla="*/ 278508 w 1744338"/>
                  <a:gd name="connsiteY53" fmla="*/ 1505224 h 2403337"/>
                  <a:gd name="connsiteX54" fmla="*/ 127802 w 1744338"/>
                  <a:gd name="connsiteY54" fmla="*/ 1332989 h 2403337"/>
                  <a:gd name="connsiteX55" fmla="*/ 65046 w 1744338"/>
                  <a:gd name="connsiteY55" fmla="*/ 1218013 h 2403337"/>
                  <a:gd name="connsiteX56" fmla="*/ 0 w 1744338"/>
                  <a:gd name="connsiteY56" fmla="*/ 870336 h 2403337"/>
                  <a:gd name="connsiteX57" fmla="*/ 149790 w 1744338"/>
                  <a:gd name="connsiteY57" fmla="*/ 418678 h 2403337"/>
                  <a:gd name="connsiteX58" fmla="*/ 161699 w 1744338"/>
                  <a:gd name="connsiteY58" fmla="*/ 410890 h 2403337"/>
                  <a:gd name="connsiteX59" fmla="*/ 178190 w 1744338"/>
                  <a:gd name="connsiteY59" fmla="*/ 534570 h 2403337"/>
                  <a:gd name="connsiteX60" fmla="*/ 259269 w 1744338"/>
                  <a:gd name="connsiteY60" fmla="*/ 1182741 h 2403337"/>
                  <a:gd name="connsiteX61" fmla="*/ 297289 w 1744338"/>
                  <a:gd name="connsiteY61" fmla="*/ 1486901 h 2403337"/>
                  <a:gd name="connsiteX62" fmla="*/ 301869 w 1744338"/>
                  <a:gd name="connsiteY62" fmla="*/ 1502476 h 2403337"/>
                  <a:gd name="connsiteX63" fmla="*/ 310573 w 1744338"/>
                  <a:gd name="connsiteY63" fmla="*/ 1532250 h 2403337"/>
                  <a:gd name="connsiteX64" fmla="*/ 322483 w 1744338"/>
                  <a:gd name="connsiteY64" fmla="*/ 1587677 h 2403337"/>
                  <a:gd name="connsiteX65" fmla="*/ 352715 w 1744338"/>
                  <a:gd name="connsiteY65" fmla="*/ 1536831 h 2403337"/>
                  <a:gd name="connsiteX66" fmla="*/ 534570 w 1744338"/>
                  <a:gd name="connsiteY66" fmla="*/ 1275272 h 2403337"/>
                  <a:gd name="connsiteX67" fmla="*/ 542815 w 1744338"/>
                  <a:gd name="connsiteY67" fmla="*/ 1234045 h 2403337"/>
                  <a:gd name="connsiteX68" fmla="*/ 523576 w 1744338"/>
                  <a:gd name="connsiteY68" fmla="*/ 1148386 h 2403337"/>
                  <a:gd name="connsiteX69" fmla="*/ 490595 w 1744338"/>
                  <a:gd name="connsiteY69" fmla="*/ 1080133 h 2403337"/>
                  <a:gd name="connsiteX70" fmla="*/ 450743 w 1744338"/>
                  <a:gd name="connsiteY70" fmla="*/ 1026539 h 2403337"/>
                  <a:gd name="connsiteX71" fmla="*/ 306450 w 1744338"/>
                  <a:gd name="connsiteY71" fmla="*/ 553809 h 2403337"/>
                  <a:gd name="connsiteX72" fmla="*/ 522660 w 1744338"/>
                  <a:gd name="connsiteY72" fmla="*/ 9161 h 2403337"/>
                  <a:gd name="connsiteX73" fmla="*/ 527699 w 1744338"/>
                  <a:gd name="connsiteY73" fmla="*/ 2290 h 2403337"/>
                  <a:gd name="connsiteX74" fmla="*/ 529989 w 1744338"/>
                  <a:gd name="connsiteY74" fmla="*/ 0 h 240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1744338" h="2403337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lnTo>
                      <a:pt x="535028" y="1082424"/>
                    </a:ln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lnTo>
                      <a:pt x="599158" y="1193735"/>
                    </a:ln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919500" y="844446"/>
                      <a:pt x="912924" y="857230"/>
                    </a:cubicBezTo>
                    <a:cubicBezTo>
                      <a:pt x="888715" y="904292"/>
                      <a:pt x="713521" y="1122611"/>
                      <a:pt x="671991" y="1178161"/>
                    </a:cubicBezTo>
                    <a:cubicBezTo>
                      <a:pt x="630461" y="1233711"/>
                      <a:pt x="666495" y="1186406"/>
                      <a:pt x="663746" y="1190529"/>
                    </a:cubicBezTo>
                    <a:lnTo>
                      <a:pt x="539609" y="1352228"/>
                    </a:ln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lnTo>
                      <a:pt x="1744338" y="1052649"/>
                    </a:ln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lnTo>
                      <a:pt x="1357267" y="1162586"/>
                    </a:lnTo>
                    <a:lnTo>
                      <a:pt x="1068682" y="1242291"/>
                    </a:lnTo>
                    <a:lnTo>
                      <a:pt x="693979" y="1345815"/>
                    </a:ln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35181" y="1367268"/>
                      <a:pt x="516705" y="1393454"/>
                    </a:cubicBezTo>
                    <a:cubicBezTo>
                      <a:pt x="498229" y="1419640"/>
                      <a:pt x="459217" y="1465296"/>
                      <a:pt x="416387" y="1542786"/>
                    </a:cubicBezTo>
                    <a:cubicBezTo>
                      <a:pt x="388139" y="1598976"/>
                      <a:pt x="283776" y="180297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lnTo>
                      <a:pt x="250107" y="1914740"/>
                    </a:ln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lnTo>
                      <a:pt x="244610" y="2193248"/>
                    </a:ln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99">
                <a:extLst>
                  <a:ext uri="{FF2B5EF4-FFF2-40B4-BE49-F238E27FC236}">
                    <a16:creationId xmlns:a16="http://schemas.microsoft.com/office/drawing/2014/main" xmlns="" id="{B5B7DC86-836F-F34E-8706-CA5D2E7E7F5B}"/>
                  </a:ext>
                </a:extLst>
              </p:cNvPr>
              <p:cNvSpPr/>
              <p:nvPr/>
            </p:nvSpPr>
            <p:spPr>
              <a:xfrm>
                <a:off x="10701602" y="980510"/>
                <a:ext cx="297747" cy="1094792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300">
                <a:extLst>
                  <a:ext uri="{FF2B5EF4-FFF2-40B4-BE49-F238E27FC236}">
                    <a16:creationId xmlns:a16="http://schemas.microsoft.com/office/drawing/2014/main" xmlns="" id="{2D6F330C-57FE-E94C-960E-9836FC6B8647}"/>
                  </a:ext>
                </a:extLst>
              </p:cNvPr>
              <p:cNvSpPr/>
              <p:nvPr/>
            </p:nvSpPr>
            <p:spPr>
              <a:xfrm>
                <a:off x="11073556" y="577865"/>
                <a:ext cx="219874" cy="1103953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oup 294">
              <a:extLst>
                <a:ext uri="{FF2B5EF4-FFF2-40B4-BE49-F238E27FC236}">
                  <a16:creationId xmlns:a16="http://schemas.microsoft.com/office/drawing/2014/main" xmlns="" id="{7D2E6AD1-F0AB-2A44-B7B3-E80135795C2C}"/>
                </a:ext>
              </a:extLst>
            </p:cNvPr>
            <p:cNvGrpSpPr/>
            <p:nvPr/>
          </p:nvGrpSpPr>
          <p:grpSpPr>
            <a:xfrm rot="10538332" flipV="1">
              <a:off x="8220786" y="2561066"/>
              <a:ext cx="1306480" cy="1525341"/>
              <a:chOff x="8739710" y="248266"/>
              <a:chExt cx="765266" cy="893463"/>
            </a:xfrm>
          </p:grpSpPr>
          <p:sp>
            <p:nvSpPr>
              <p:cNvPr id="25" name="Freeform: Shape 295">
                <a:extLst>
                  <a:ext uri="{FF2B5EF4-FFF2-40B4-BE49-F238E27FC236}">
                    <a16:creationId xmlns:a16="http://schemas.microsoft.com/office/drawing/2014/main" xmlns="" id="{5BC4C6B3-E5A0-F44C-B280-4FCBDDF4D42C}"/>
                  </a:ext>
                </a:extLst>
              </p:cNvPr>
              <p:cNvSpPr/>
              <p:nvPr/>
            </p:nvSpPr>
            <p:spPr>
              <a:xfrm>
                <a:off x="8739710" y="248266"/>
                <a:ext cx="765266" cy="893463"/>
              </a:xfrm>
              <a:custGeom>
                <a:avLst/>
                <a:gdLst>
                  <a:gd name="connsiteX0" fmla="*/ 10284 w 765266"/>
                  <a:gd name="connsiteY0" fmla="*/ 1505 h 893463"/>
                  <a:gd name="connsiteX1" fmla="*/ 59298 w 765266"/>
                  <a:gd name="connsiteY1" fmla="*/ 62886 h 893463"/>
                  <a:gd name="connsiteX2" fmla="*/ 254895 w 765266"/>
                  <a:gd name="connsiteY2" fmla="*/ 299251 h 893463"/>
                  <a:gd name="connsiteX3" fmla="*/ 466066 w 765266"/>
                  <a:gd name="connsiteY3" fmla="*/ 553481 h 893463"/>
                  <a:gd name="connsiteX4" fmla="*/ 672199 w 765266"/>
                  <a:gd name="connsiteY4" fmla="*/ 802215 h 893463"/>
                  <a:gd name="connsiteX5" fmla="*/ 707013 w 765266"/>
                  <a:gd name="connsiteY5" fmla="*/ 842984 h 893463"/>
                  <a:gd name="connsiteX6" fmla="*/ 715716 w 765266"/>
                  <a:gd name="connsiteY6" fmla="*/ 815499 h 893463"/>
                  <a:gd name="connsiteX7" fmla="*/ 747323 w 765266"/>
                  <a:gd name="connsiteY7" fmla="*/ 871384 h 893463"/>
                  <a:gd name="connsiteX8" fmla="*/ 765266 w 765266"/>
                  <a:gd name="connsiteY8" fmla="*/ 880934 h 893463"/>
                  <a:gd name="connsiteX9" fmla="*/ 758219 w 765266"/>
                  <a:gd name="connsiteY9" fmla="*/ 893463 h 893463"/>
                  <a:gd name="connsiteX10" fmla="*/ 705180 w 765266"/>
                  <a:gd name="connsiteY10" fmla="*/ 859474 h 893463"/>
                  <a:gd name="connsiteX11" fmla="*/ 650212 w 765266"/>
                  <a:gd name="connsiteY11" fmla="*/ 848938 h 893463"/>
                  <a:gd name="connsiteX12" fmla="*/ 12117 w 765266"/>
                  <a:gd name="connsiteY12" fmla="*/ 195727 h 893463"/>
                  <a:gd name="connsiteX13" fmla="*/ 1123 w 765266"/>
                  <a:gd name="connsiteY13" fmla="*/ 11582 h 893463"/>
                  <a:gd name="connsiteX14" fmla="*/ 10284 w 765266"/>
                  <a:gd name="connsiteY14" fmla="*/ 1505 h 89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5266" h="893463">
                    <a:moveTo>
                      <a:pt x="10284" y="1505"/>
                    </a:moveTo>
                    <a:cubicBezTo>
                      <a:pt x="24485" y="23950"/>
                      <a:pt x="42807" y="42731"/>
                      <a:pt x="59298" y="62886"/>
                    </a:cubicBezTo>
                    <a:cubicBezTo>
                      <a:pt x="123886" y="142133"/>
                      <a:pt x="189849" y="220463"/>
                      <a:pt x="254895" y="299251"/>
                    </a:cubicBezTo>
                    <a:cubicBezTo>
                      <a:pt x="324980" y="383995"/>
                      <a:pt x="395523" y="468738"/>
                      <a:pt x="466066" y="553481"/>
                    </a:cubicBezTo>
                    <a:cubicBezTo>
                      <a:pt x="534778" y="636392"/>
                      <a:pt x="603947" y="718845"/>
                      <a:pt x="672199" y="802215"/>
                    </a:cubicBezTo>
                    <a:cubicBezTo>
                      <a:pt x="683651" y="815957"/>
                      <a:pt x="694645" y="829699"/>
                      <a:pt x="707013" y="842984"/>
                    </a:cubicBezTo>
                    <a:cubicBezTo>
                      <a:pt x="714800" y="834738"/>
                      <a:pt x="703348" y="821454"/>
                      <a:pt x="715716" y="815499"/>
                    </a:cubicBezTo>
                    <a:cubicBezTo>
                      <a:pt x="709761" y="843900"/>
                      <a:pt x="724877" y="856726"/>
                      <a:pt x="747323" y="871384"/>
                    </a:cubicBezTo>
                    <a:lnTo>
                      <a:pt x="765266" y="880934"/>
                    </a:lnTo>
                    <a:lnTo>
                      <a:pt x="758219" y="893463"/>
                    </a:lnTo>
                    <a:lnTo>
                      <a:pt x="705180" y="859474"/>
                    </a:lnTo>
                    <a:cubicBezTo>
                      <a:pt x="689148" y="851229"/>
                      <a:pt x="668535" y="852603"/>
                      <a:pt x="650212" y="848938"/>
                    </a:cubicBezTo>
                    <a:cubicBezTo>
                      <a:pt x="325896" y="785724"/>
                      <a:pt x="67085" y="520958"/>
                      <a:pt x="12117" y="195727"/>
                    </a:cubicBezTo>
                    <a:cubicBezTo>
                      <a:pt x="1581" y="134804"/>
                      <a:pt x="-2084" y="73422"/>
                      <a:pt x="1123" y="11582"/>
                    </a:cubicBezTo>
                    <a:cubicBezTo>
                      <a:pt x="1581" y="7001"/>
                      <a:pt x="-2542" y="-3992"/>
                      <a:pt x="10284" y="15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Freeform: Shape 296">
                <a:extLst>
                  <a:ext uri="{FF2B5EF4-FFF2-40B4-BE49-F238E27FC236}">
                    <a16:creationId xmlns:a16="http://schemas.microsoft.com/office/drawing/2014/main" xmlns="" id="{727A7070-91FC-8F41-97EB-20A985BAA9E2}"/>
                  </a:ext>
                </a:extLst>
              </p:cNvPr>
              <p:cNvSpPr/>
              <p:nvPr/>
            </p:nvSpPr>
            <p:spPr>
              <a:xfrm>
                <a:off x="8746374" y="249770"/>
                <a:ext cx="705431" cy="847433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1" name="Oval 80">
            <a:extLst>
              <a:ext uri="{FF2B5EF4-FFF2-40B4-BE49-F238E27FC236}">
                <a16:creationId xmlns:a16="http://schemas.microsoft.com/office/drawing/2014/main" xmlns="" id="{0A8BDD65-648E-9A49-B91E-81913C475A88}"/>
              </a:ext>
            </a:extLst>
          </p:cNvPr>
          <p:cNvSpPr/>
          <p:nvPr/>
        </p:nvSpPr>
        <p:spPr>
          <a:xfrm>
            <a:off x="3144562" y="5492727"/>
            <a:ext cx="286720" cy="2867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81">
            <a:extLst>
              <a:ext uri="{FF2B5EF4-FFF2-40B4-BE49-F238E27FC236}">
                <a16:creationId xmlns:a16="http://schemas.microsoft.com/office/drawing/2014/main" xmlns="" id="{3252FCAB-3FD0-F141-A72B-C3C7A042973F}"/>
              </a:ext>
            </a:extLst>
          </p:cNvPr>
          <p:cNvSpPr/>
          <p:nvPr/>
        </p:nvSpPr>
        <p:spPr>
          <a:xfrm>
            <a:off x="2712665" y="5604458"/>
            <a:ext cx="656604" cy="656604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82">
            <a:extLst>
              <a:ext uri="{FF2B5EF4-FFF2-40B4-BE49-F238E27FC236}">
                <a16:creationId xmlns:a16="http://schemas.microsoft.com/office/drawing/2014/main" xmlns="" id="{B01C1961-9F6B-104A-9743-E64C78B7C7E6}"/>
              </a:ext>
            </a:extLst>
          </p:cNvPr>
          <p:cNvSpPr/>
          <p:nvPr/>
        </p:nvSpPr>
        <p:spPr>
          <a:xfrm>
            <a:off x="1988976" y="4617254"/>
            <a:ext cx="682849" cy="68284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84">
            <a:extLst>
              <a:ext uri="{FF2B5EF4-FFF2-40B4-BE49-F238E27FC236}">
                <a16:creationId xmlns:a16="http://schemas.microsoft.com/office/drawing/2014/main" xmlns="" id="{8E28561C-2348-CC4C-9611-D3D9D84F6349}"/>
              </a:ext>
            </a:extLst>
          </p:cNvPr>
          <p:cNvSpPr/>
          <p:nvPr/>
        </p:nvSpPr>
        <p:spPr>
          <a:xfrm>
            <a:off x="4658179" y="4958679"/>
            <a:ext cx="242979" cy="242979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F199CE8B-8F8E-C943-9DDC-8770ECFC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45" y="3975697"/>
            <a:ext cx="1657556" cy="1558103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xmlns="" id="{FDE0D082-9457-B94E-A270-ABAE7F4E0158}"/>
              </a:ext>
            </a:extLst>
          </p:cNvPr>
          <p:cNvSpPr txBox="1"/>
          <p:nvPr/>
        </p:nvSpPr>
        <p:spPr>
          <a:xfrm>
            <a:off x="4707588" y="4290859"/>
            <a:ext cx="5597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100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Management Environnemental </a:t>
            </a:r>
          </a:p>
          <a:p>
            <a:pPr>
              <a:buSzPct val="110000"/>
            </a:pPr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SzPct val="1100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Certification</a:t>
            </a:r>
          </a:p>
        </p:txBody>
      </p:sp>
    </p:spTree>
    <p:extLst>
      <p:ext uri="{BB962C8B-B14F-4D97-AF65-F5344CB8AC3E}">
        <p14:creationId xmlns:p14="http://schemas.microsoft.com/office/powerpoint/2010/main" val="137887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BEDB01E6-578A-462F-BF32-C2C3AA7DEEA1}"/>
              </a:ext>
            </a:extLst>
          </p:cNvPr>
          <p:cNvGrpSpPr/>
          <p:nvPr/>
        </p:nvGrpSpPr>
        <p:grpSpPr>
          <a:xfrm>
            <a:off x="6911026" y="1676894"/>
            <a:ext cx="1017088" cy="1215057"/>
            <a:chOff x="7981066" y="2575110"/>
            <a:chExt cx="1017088" cy="1215057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686EFE8-A78C-4299-840D-6FDC52CBF015}"/>
                </a:ext>
              </a:extLst>
            </p:cNvPr>
            <p:cNvSpPr/>
            <p:nvPr/>
          </p:nvSpPr>
          <p:spPr>
            <a:xfrm>
              <a:off x="7981066" y="2811194"/>
              <a:ext cx="1017088" cy="978973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xmlns="" id="{521DE834-C4EC-4D1D-B2BE-B86330067E3B}"/>
                </a:ext>
              </a:extLst>
            </p:cNvPr>
            <p:cNvSpPr/>
            <p:nvPr/>
          </p:nvSpPr>
          <p:spPr>
            <a:xfrm>
              <a:off x="8006387" y="2575110"/>
              <a:ext cx="629297" cy="357806"/>
            </a:xfrm>
            <a:custGeom>
              <a:avLst/>
              <a:gdLst>
                <a:gd name="connsiteX0" fmla="*/ 11922847 w 11944350"/>
                <a:gd name="connsiteY0" fmla="*/ 958396 h 6791325"/>
                <a:gd name="connsiteX1" fmla="*/ 9884497 w 11944350"/>
                <a:gd name="connsiteY1" fmla="*/ 6848 h 6791325"/>
                <a:gd name="connsiteX2" fmla="*/ 6293573 w 11944350"/>
                <a:gd name="connsiteY2" fmla="*/ 1401308 h 6791325"/>
                <a:gd name="connsiteX3" fmla="*/ 1673948 w 11944350"/>
                <a:gd name="connsiteY3" fmla="*/ 996496 h 6791325"/>
                <a:gd name="connsiteX4" fmla="*/ 1488210 w 11944350"/>
                <a:gd name="connsiteY4" fmla="*/ 2358571 h 6791325"/>
                <a:gd name="connsiteX5" fmla="*/ 1841588 w 11944350"/>
                <a:gd name="connsiteY5" fmla="*/ 3539671 h 6791325"/>
                <a:gd name="connsiteX6" fmla="*/ 155663 w 11944350"/>
                <a:gd name="connsiteY6" fmla="*/ 4530271 h 6791325"/>
                <a:gd name="connsiteX7" fmla="*/ 1294853 w 11944350"/>
                <a:gd name="connsiteY7" fmla="*/ 6156188 h 6791325"/>
                <a:gd name="connsiteX8" fmla="*/ 1816823 w 11944350"/>
                <a:gd name="connsiteY8" fmla="*/ 6426699 h 6791325"/>
                <a:gd name="connsiteX9" fmla="*/ 2181630 w 11944350"/>
                <a:gd name="connsiteY9" fmla="*/ 6753406 h 6791325"/>
                <a:gd name="connsiteX10" fmla="*/ 2930295 w 11944350"/>
                <a:gd name="connsiteY10" fmla="*/ 6784838 h 6791325"/>
                <a:gd name="connsiteX11" fmla="*/ 2451188 w 11944350"/>
                <a:gd name="connsiteY11" fmla="*/ 6126661 h 6791325"/>
                <a:gd name="connsiteX12" fmla="*/ 2352128 w 11944350"/>
                <a:gd name="connsiteY12" fmla="*/ 5419906 h 6791325"/>
                <a:gd name="connsiteX13" fmla="*/ 3638003 w 11944350"/>
                <a:gd name="connsiteY13" fmla="*/ 4676003 h 6791325"/>
                <a:gd name="connsiteX14" fmla="*/ 3425595 w 11944350"/>
                <a:gd name="connsiteY14" fmla="*/ 3607298 h 6791325"/>
                <a:gd name="connsiteX15" fmla="*/ 5353456 w 11944350"/>
                <a:gd name="connsiteY15" fmla="*/ 3782558 h 6791325"/>
                <a:gd name="connsiteX16" fmla="*/ 7006995 w 11944350"/>
                <a:gd name="connsiteY16" fmla="*/ 3392986 h 6791325"/>
                <a:gd name="connsiteX17" fmla="*/ 8492895 w 11944350"/>
                <a:gd name="connsiteY17" fmla="*/ 2407148 h 6791325"/>
                <a:gd name="connsiteX18" fmla="*/ 10588395 w 11944350"/>
                <a:gd name="connsiteY18" fmla="*/ 2607173 h 6791325"/>
                <a:gd name="connsiteX19" fmla="*/ 11922847 w 11944350"/>
                <a:gd name="connsiteY19" fmla="*/ 958396 h 679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944350" h="6791325">
                  <a:moveTo>
                    <a:pt x="11922847" y="958396"/>
                  </a:moveTo>
                  <a:cubicBezTo>
                    <a:pt x="11710441" y="147818"/>
                    <a:pt x="10620780" y="-40777"/>
                    <a:pt x="9884497" y="6848"/>
                  </a:cubicBezTo>
                  <a:cubicBezTo>
                    <a:pt x="8818650" y="76381"/>
                    <a:pt x="7229881" y="1044121"/>
                    <a:pt x="6293573" y="1401308"/>
                  </a:cubicBezTo>
                  <a:cubicBezTo>
                    <a:pt x="4570501" y="2059486"/>
                    <a:pt x="3269385" y="-370342"/>
                    <a:pt x="1673948" y="996496"/>
                  </a:cubicBezTo>
                  <a:cubicBezTo>
                    <a:pt x="1366290" y="1260338"/>
                    <a:pt x="1319618" y="1964236"/>
                    <a:pt x="1488210" y="2358571"/>
                  </a:cubicBezTo>
                  <a:cubicBezTo>
                    <a:pt x="1616798" y="2657656"/>
                    <a:pt x="1783485" y="3209153"/>
                    <a:pt x="1841588" y="3539671"/>
                  </a:cubicBezTo>
                  <a:cubicBezTo>
                    <a:pt x="1971128" y="4275953"/>
                    <a:pt x="487133" y="3938768"/>
                    <a:pt x="155663" y="4530271"/>
                  </a:cubicBezTo>
                  <a:cubicBezTo>
                    <a:pt x="-386310" y="5498011"/>
                    <a:pt x="607148" y="5906633"/>
                    <a:pt x="1294853" y="6156188"/>
                  </a:cubicBezTo>
                  <a:cubicBezTo>
                    <a:pt x="1482495" y="6223816"/>
                    <a:pt x="1677758" y="6279061"/>
                    <a:pt x="1816823" y="6426699"/>
                  </a:cubicBezTo>
                  <a:cubicBezTo>
                    <a:pt x="1829205" y="6440033"/>
                    <a:pt x="2205443" y="6767693"/>
                    <a:pt x="2181630" y="6753406"/>
                  </a:cubicBezTo>
                  <a:cubicBezTo>
                    <a:pt x="2294025" y="6823891"/>
                    <a:pt x="2802660" y="6784838"/>
                    <a:pt x="2930295" y="6784838"/>
                  </a:cubicBezTo>
                  <a:cubicBezTo>
                    <a:pt x="2831235" y="6709591"/>
                    <a:pt x="2550248" y="6259058"/>
                    <a:pt x="2451188" y="6126661"/>
                  </a:cubicBezTo>
                  <a:cubicBezTo>
                    <a:pt x="2279738" y="5898061"/>
                    <a:pt x="2165438" y="5698036"/>
                    <a:pt x="2352128" y="5419906"/>
                  </a:cubicBezTo>
                  <a:cubicBezTo>
                    <a:pt x="2632163" y="5002711"/>
                    <a:pt x="3646575" y="5310368"/>
                    <a:pt x="3638003" y="4676003"/>
                  </a:cubicBezTo>
                  <a:cubicBezTo>
                    <a:pt x="3631335" y="4198801"/>
                    <a:pt x="2949345" y="4121648"/>
                    <a:pt x="3425595" y="3607298"/>
                  </a:cubicBezTo>
                  <a:cubicBezTo>
                    <a:pt x="3972330" y="3016748"/>
                    <a:pt x="4710518" y="3607298"/>
                    <a:pt x="5353456" y="3782558"/>
                  </a:cubicBezTo>
                  <a:cubicBezTo>
                    <a:pt x="5906858" y="3934006"/>
                    <a:pt x="6559320" y="3850186"/>
                    <a:pt x="7006995" y="3392986"/>
                  </a:cubicBezTo>
                  <a:cubicBezTo>
                    <a:pt x="7565160" y="2821486"/>
                    <a:pt x="7475626" y="2466203"/>
                    <a:pt x="8492895" y="2407148"/>
                  </a:cubicBezTo>
                  <a:cubicBezTo>
                    <a:pt x="9212985" y="2365238"/>
                    <a:pt x="9866400" y="2736713"/>
                    <a:pt x="10588395" y="2607173"/>
                  </a:cubicBezTo>
                  <a:cubicBezTo>
                    <a:pt x="11225618" y="2491921"/>
                    <a:pt x="12105728" y="1653721"/>
                    <a:pt x="11922847" y="9583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CBF4C2A-841A-41B9-98BA-B1B6BCBD9E47}"/>
              </a:ext>
            </a:extLst>
          </p:cNvPr>
          <p:cNvGrpSpPr/>
          <p:nvPr/>
        </p:nvGrpSpPr>
        <p:grpSpPr>
          <a:xfrm>
            <a:off x="5896004" y="897971"/>
            <a:ext cx="1040343" cy="2681980"/>
            <a:chOff x="5896004" y="897971"/>
            <a:chExt cx="1040343" cy="2681980"/>
          </a:xfrm>
          <a:solidFill>
            <a:schemeClr val="accent2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0B672E30-0915-4756-8DA9-EC7826FEA941}"/>
                </a:ext>
              </a:extLst>
            </p:cNvPr>
            <p:cNvSpPr/>
            <p:nvPr/>
          </p:nvSpPr>
          <p:spPr>
            <a:xfrm flipH="1">
              <a:off x="5896004" y="897971"/>
              <a:ext cx="1040343" cy="2681980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3C215486-5581-41DA-BB13-EC2929BFDFF6}"/>
                </a:ext>
              </a:extLst>
            </p:cNvPr>
            <p:cNvSpPr/>
            <p:nvPr/>
          </p:nvSpPr>
          <p:spPr>
            <a:xfrm flipH="1">
              <a:off x="6332703" y="1594640"/>
              <a:ext cx="603644" cy="1556181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1A54AB28-9F5A-48C0-A57A-AE3E743FFDE1}"/>
              </a:ext>
            </a:extLst>
          </p:cNvPr>
          <p:cNvGrpSpPr/>
          <p:nvPr/>
        </p:nvGrpSpPr>
        <p:grpSpPr>
          <a:xfrm>
            <a:off x="3609104" y="2369880"/>
            <a:ext cx="4336199" cy="1622461"/>
            <a:chOff x="5615841" y="4238904"/>
            <a:chExt cx="1552845" cy="581023"/>
          </a:xfrm>
          <a:solidFill>
            <a:schemeClr val="accent3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7F06776A-A1FE-49DF-9DF8-D21E35001880}"/>
                </a:ext>
              </a:extLst>
            </p:cNvPr>
            <p:cNvSpPr/>
            <p:nvPr/>
          </p:nvSpPr>
          <p:spPr>
            <a:xfrm rot="221733">
              <a:off x="5615841" y="4238904"/>
              <a:ext cx="906894" cy="577971"/>
            </a:xfrm>
            <a:custGeom>
              <a:avLst/>
              <a:gdLst>
                <a:gd name="connsiteX0" fmla="*/ 891999 w 904552"/>
                <a:gd name="connsiteY0" fmla="*/ 534735 h 576210"/>
                <a:gd name="connsiteX1" fmla="*/ 789633 w 904552"/>
                <a:gd name="connsiteY1" fmla="*/ 575295 h 576210"/>
                <a:gd name="connsiteX2" fmla="*/ 691774 w 904552"/>
                <a:gd name="connsiteY2" fmla="*/ 575295 h 576210"/>
                <a:gd name="connsiteX3" fmla="*/ 618379 w 904552"/>
                <a:gd name="connsiteY3" fmla="*/ 559521 h 576210"/>
                <a:gd name="connsiteX4" fmla="*/ 453242 w 904552"/>
                <a:gd name="connsiteY4" fmla="*/ 479045 h 576210"/>
                <a:gd name="connsiteX5" fmla="*/ 366006 w 904552"/>
                <a:gd name="connsiteY5" fmla="*/ 381186 h 576210"/>
                <a:gd name="connsiteX6" fmla="*/ 297762 w 904552"/>
                <a:gd name="connsiteY6" fmla="*/ 286224 h 576210"/>
                <a:gd name="connsiteX7" fmla="*/ 206985 w 904552"/>
                <a:gd name="connsiteY7" fmla="*/ 196091 h 576210"/>
                <a:gd name="connsiteX8" fmla="*/ 135844 w 904552"/>
                <a:gd name="connsiteY8" fmla="*/ 135250 h 576210"/>
                <a:gd name="connsiteX9" fmla="*/ 37663 w 904552"/>
                <a:gd name="connsiteY9" fmla="*/ 58959 h 576210"/>
                <a:gd name="connsiteX10" fmla="*/ 0 w 904552"/>
                <a:gd name="connsiteY10" fmla="*/ 31919 h 576210"/>
                <a:gd name="connsiteX11" fmla="*/ 67278 w 904552"/>
                <a:gd name="connsiteY11" fmla="*/ 31919 h 576210"/>
                <a:gd name="connsiteX12" fmla="*/ 351198 w 904552"/>
                <a:gd name="connsiteY12" fmla="*/ 7776 h 576210"/>
                <a:gd name="connsiteX13" fmla="*/ 639625 w 904552"/>
                <a:gd name="connsiteY13" fmla="*/ 45761 h 576210"/>
                <a:gd name="connsiteX14" fmla="*/ 823111 w 904552"/>
                <a:gd name="connsiteY14" fmla="*/ 233110 h 576210"/>
                <a:gd name="connsiteX15" fmla="*/ 906806 w 904552"/>
                <a:gd name="connsiteY15" fmla="*/ 491921 h 576210"/>
                <a:gd name="connsiteX16" fmla="*/ 906163 w 904552"/>
                <a:gd name="connsiteY16" fmla="*/ 499325 h 576210"/>
                <a:gd name="connsiteX17" fmla="*/ 833734 w 904552"/>
                <a:gd name="connsiteY17" fmla="*/ 455868 h 576210"/>
                <a:gd name="connsiteX18" fmla="*/ 717526 w 904552"/>
                <a:gd name="connsiteY18" fmla="*/ 356077 h 576210"/>
                <a:gd name="connsiteX19" fmla="*/ 642844 w 904552"/>
                <a:gd name="connsiteY19" fmla="*/ 254677 h 576210"/>
                <a:gd name="connsiteX20" fmla="*/ 559471 w 904552"/>
                <a:gd name="connsiteY20" fmla="*/ 178708 h 576210"/>
                <a:gd name="connsiteX21" fmla="*/ 481248 w 904552"/>
                <a:gd name="connsiteY21" fmla="*/ 168407 h 576210"/>
                <a:gd name="connsiteX22" fmla="*/ 502172 w 904552"/>
                <a:gd name="connsiteY22" fmla="*/ 175167 h 576210"/>
                <a:gd name="connsiteX23" fmla="*/ 607435 w 904552"/>
                <a:gd name="connsiteY23" fmla="*/ 247595 h 576210"/>
                <a:gd name="connsiteX24" fmla="*/ 673747 w 904552"/>
                <a:gd name="connsiteY24" fmla="*/ 347386 h 576210"/>
                <a:gd name="connsiteX25" fmla="*/ 769031 w 904552"/>
                <a:gd name="connsiteY25" fmla="*/ 441704 h 576210"/>
                <a:gd name="connsiteX26" fmla="*/ 891999 w 904552"/>
                <a:gd name="connsiteY26" fmla="*/ 534735 h 576210"/>
                <a:gd name="connsiteX0" fmla="*/ 891999 w 906893"/>
                <a:gd name="connsiteY0" fmla="*/ 534735 h 577971"/>
                <a:gd name="connsiteX1" fmla="*/ 789633 w 906893"/>
                <a:gd name="connsiteY1" fmla="*/ 575295 h 577971"/>
                <a:gd name="connsiteX2" fmla="*/ 691774 w 906893"/>
                <a:gd name="connsiteY2" fmla="*/ 575295 h 577971"/>
                <a:gd name="connsiteX3" fmla="*/ 618379 w 906893"/>
                <a:gd name="connsiteY3" fmla="*/ 559521 h 577971"/>
                <a:gd name="connsiteX4" fmla="*/ 453242 w 906893"/>
                <a:gd name="connsiteY4" fmla="*/ 479045 h 577971"/>
                <a:gd name="connsiteX5" fmla="*/ 366006 w 906893"/>
                <a:gd name="connsiteY5" fmla="*/ 381186 h 577971"/>
                <a:gd name="connsiteX6" fmla="*/ 297762 w 906893"/>
                <a:gd name="connsiteY6" fmla="*/ 286224 h 577971"/>
                <a:gd name="connsiteX7" fmla="*/ 206985 w 906893"/>
                <a:gd name="connsiteY7" fmla="*/ 196091 h 577971"/>
                <a:gd name="connsiteX8" fmla="*/ 135844 w 906893"/>
                <a:gd name="connsiteY8" fmla="*/ 135250 h 577971"/>
                <a:gd name="connsiteX9" fmla="*/ 37663 w 906893"/>
                <a:gd name="connsiteY9" fmla="*/ 58959 h 577971"/>
                <a:gd name="connsiteX10" fmla="*/ 0 w 906893"/>
                <a:gd name="connsiteY10" fmla="*/ 31919 h 577971"/>
                <a:gd name="connsiteX11" fmla="*/ 351198 w 906893"/>
                <a:gd name="connsiteY11" fmla="*/ 7776 h 577971"/>
                <a:gd name="connsiteX12" fmla="*/ 639625 w 906893"/>
                <a:gd name="connsiteY12" fmla="*/ 45761 h 577971"/>
                <a:gd name="connsiteX13" fmla="*/ 823111 w 906893"/>
                <a:gd name="connsiteY13" fmla="*/ 233110 h 577971"/>
                <a:gd name="connsiteX14" fmla="*/ 906806 w 906893"/>
                <a:gd name="connsiteY14" fmla="*/ 491921 h 577971"/>
                <a:gd name="connsiteX15" fmla="*/ 906163 w 906893"/>
                <a:gd name="connsiteY15" fmla="*/ 499325 h 577971"/>
                <a:gd name="connsiteX16" fmla="*/ 833734 w 906893"/>
                <a:gd name="connsiteY16" fmla="*/ 455868 h 577971"/>
                <a:gd name="connsiteX17" fmla="*/ 717526 w 906893"/>
                <a:gd name="connsiteY17" fmla="*/ 356077 h 577971"/>
                <a:gd name="connsiteX18" fmla="*/ 642844 w 906893"/>
                <a:gd name="connsiteY18" fmla="*/ 254677 h 577971"/>
                <a:gd name="connsiteX19" fmla="*/ 559471 w 906893"/>
                <a:gd name="connsiteY19" fmla="*/ 178708 h 577971"/>
                <a:gd name="connsiteX20" fmla="*/ 481248 w 906893"/>
                <a:gd name="connsiteY20" fmla="*/ 168407 h 577971"/>
                <a:gd name="connsiteX21" fmla="*/ 502172 w 906893"/>
                <a:gd name="connsiteY21" fmla="*/ 175167 h 577971"/>
                <a:gd name="connsiteX22" fmla="*/ 607435 w 906893"/>
                <a:gd name="connsiteY22" fmla="*/ 247595 h 577971"/>
                <a:gd name="connsiteX23" fmla="*/ 673747 w 906893"/>
                <a:gd name="connsiteY23" fmla="*/ 347386 h 577971"/>
                <a:gd name="connsiteX24" fmla="*/ 769031 w 906893"/>
                <a:gd name="connsiteY24" fmla="*/ 441704 h 577971"/>
                <a:gd name="connsiteX25" fmla="*/ 891999 w 906893"/>
                <a:gd name="connsiteY25" fmla="*/ 534735 h 57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6893" h="577971">
                  <a:moveTo>
                    <a:pt x="891999" y="534735"/>
                  </a:moveTo>
                  <a:cubicBezTo>
                    <a:pt x="860774" y="558878"/>
                    <a:pt x="826330" y="570466"/>
                    <a:pt x="789633" y="575295"/>
                  </a:cubicBezTo>
                  <a:cubicBezTo>
                    <a:pt x="757121" y="579479"/>
                    <a:pt x="724286" y="578192"/>
                    <a:pt x="691774" y="575295"/>
                  </a:cubicBezTo>
                  <a:cubicBezTo>
                    <a:pt x="666987" y="573363"/>
                    <a:pt x="642522" y="566603"/>
                    <a:pt x="618379" y="559521"/>
                  </a:cubicBezTo>
                  <a:cubicBezTo>
                    <a:pt x="558827" y="541817"/>
                    <a:pt x="502816" y="516708"/>
                    <a:pt x="453242" y="479045"/>
                  </a:cubicBezTo>
                  <a:cubicBezTo>
                    <a:pt x="418155" y="452005"/>
                    <a:pt x="386286" y="422068"/>
                    <a:pt x="366006" y="381186"/>
                  </a:cubicBezTo>
                  <a:cubicBezTo>
                    <a:pt x="348623" y="345776"/>
                    <a:pt x="322549" y="316483"/>
                    <a:pt x="297762" y="286224"/>
                  </a:cubicBezTo>
                  <a:cubicBezTo>
                    <a:pt x="270400" y="253068"/>
                    <a:pt x="237244" y="226028"/>
                    <a:pt x="206985" y="196091"/>
                  </a:cubicBezTo>
                  <a:cubicBezTo>
                    <a:pt x="184773" y="174201"/>
                    <a:pt x="160309" y="154887"/>
                    <a:pt x="135844" y="135250"/>
                  </a:cubicBezTo>
                  <a:cubicBezTo>
                    <a:pt x="103653" y="109176"/>
                    <a:pt x="70497" y="84068"/>
                    <a:pt x="37663" y="58959"/>
                  </a:cubicBezTo>
                  <a:cubicBezTo>
                    <a:pt x="25431" y="49624"/>
                    <a:pt x="12232" y="40932"/>
                    <a:pt x="0" y="31919"/>
                  </a:cubicBezTo>
                  <a:lnTo>
                    <a:pt x="351198" y="7776"/>
                  </a:lnTo>
                  <a:cubicBezTo>
                    <a:pt x="450667" y="-7997"/>
                    <a:pt x="548204" y="-1881"/>
                    <a:pt x="639625" y="45761"/>
                  </a:cubicBezTo>
                  <a:cubicBezTo>
                    <a:pt x="721067" y="88252"/>
                    <a:pt x="779654" y="153599"/>
                    <a:pt x="823111" y="233110"/>
                  </a:cubicBezTo>
                  <a:cubicBezTo>
                    <a:pt x="867212" y="313908"/>
                    <a:pt x="892321" y="401144"/>
                    <a:pt x="906806" y="491921"/>
                  </a:cubicBezTo>
                  <a:cubicBezTo>
                    <a:pt x="907128" y="493853"/>
                    <a:pt x="906484" y="496106"/>
                    <a:pt x="906163" y="499325"/>
                  </a:cubicBezTo>
                  <a:cubicBezTo>
                    <a:pt x="879444" y="488059"/>
                    <a:pt x="856911" y="470997"/>
                    <a:pt x="833734" y="455868"/>
                  </a:cubicBezTo>
                  <a:cubicBezTo>
                    <a:pt x="790599" y="427540"/>
                    <a:pt x="752614" y="393418"/>
                    <a:pt x="717526" y="356077"/>
                  </a:cubicBezTo>
                  <a:cubicBezTo>
                    <a:pt x="688555" y="325496"/>
                    <a:pt x="667953" y="288155"/>
                    <a:pt x="642844" y="254677"/>
                  </a:cubicBezTo>
                  <a:cubicBezTo>
                    <a:pt x="619989" y="224096"/>
                    <a:pt x="594880" y="196091"/>
                    <a:pt x="559471" y="178708"/>
                  </a:cubicBezTo>
                  <a:cubicBezTo>
                    <a:pt x="534362" y="166475"/>
                    <a:pt x="508288" y="167119"/>
                    <a:pt x="481248" y="168407"/>
                  </a:cubicBezTo>
                  <a:cubicBezTo>
                    <a:pt x="487364" y="174523"/>
                    <a:pt x="495090" y="173879"/>
                    <a:pt x="502172" y="175167"/>
                  </a:cubicBezTo>
                  <a:cubicBezTo>
                    <a:pt x="548848" y="182571"/>
                    <a:pt x="580395" y="211542"/>
                    <a:pt x="607435" y="247595"/>
                  </a:cubicBezTo>
                  <a:cubicBezTo>
                    <a:pt x="631256" y="279786"/>
                    <a:pt x="652823" y="313264"/>
                    <a:pt x="673747" y="347386"/>
                  </a:cubicBezTo>
                  <a:cubicBezTo>
                    <a:pt x="697890" y="386336"/>
                    <a:pt x="735231" y="412411"/>
                    <a:pt x="769031" y="441704"/>
                  </a:cubicBezTo>
                  <a:cubicBezTo>
                    <a:pt x="807338" y="474860"/>
                    <a:pt x="848220" y="506085"/>
                    <a:pt x="891999" y="534735"/>
                  </a:cubicBezTo>
                  <a:close/>
                </a:path>
              </a:pathLst>
            </a:custGeom>
            <a:grpFill/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0723D289-969B-426B-B8FA-FC6EE52575F3}"/>
                </a:ext>
              </a:extLst>
            </p:cNvPr>
            <p:cNvSpPr/>
            <p:nvPr/>
          </p:nvSpPr>
          <p:spPr>
            <a:xfrm>
              <a:off x="6530026" y="4411923"/>
              <a:ext cx="638660" cy="408004"/>
            </a:xfrm>
            <a:custGeom>
              <a:avLst/>
              <a:gdLst>
                <a:gd name="connsiteX0" fmla="*/ 638659 w 637371"/>
                <a:gd name="connsiteY0" fmla="*/ 20878 h 405600"/>
                <a:gd name="connsiteX1" fmla="*/ 469338 w 637371"/>
                <a:gd name="connsiteY1" fmla="*/ 158653 h 405600"/>
                <a:gd name="connsiteX2" fmla="*/ 380170 w 637371"/>
                <a:gd name="connsiteY2" fmla="*/ 269066 h 405600"/>
                <a:gd name="connsiteX3" fmla="*/ 283276 w 637371"/>
                <a:gd name="connsiteY3" fmla="*/ 359522 h 405600"/>
                <a:gd name="connsiteX4" fmla="*/ 136810 w 637371"/>
                <a:gd name="connsiteY4" fmla="*/ 406520 h 405600"/>
                <a:gd name="connsiteX5" fmla="*/ 24143 w 637371"/>
                <a:gd name="connsiteY5" fmla="*/ 387849 h 405600"/>
                <a:gd name="connsiteX6" fmla="*/ 9657 w 637371"/>
                <a:gd name="connsiteY6" fmla="*/ 377227 h 405600"/>
                <a:gd name="connsiteX7" fmla="*/ 114598 w 637371"/>
                <a:gd name="connsiteY7" fmla="*/ 296107 h 405600"/>
                <a:gd name="connsiteX8" fmla="*/ 176404 w 637371"/>
                <a:gd name="connsiteY8" fmla="*/ 224966 h 405600"/>
                <a:gd name="connsiteX9" fmla="*/ 219861 w 637371"/>
                <a:gd name="connsiteY9" fmla="*/ 163160 h 405600"/>
                <a:gd name="connsiteX10" fmla="*/ 286817 w 637371"/>
                <a:gd name="connsiteY10" fmla="*/ 122278 h 405600"/>
                <a:gd name="connsiteX11" fmla="*/ 300337 w 637371"/>
                <a:gd name="connsiteY11" fmla="*/ 117771 h 405600"/>
                <a:gd name="connsiteX12" fmla="*/ 214711 w 637371"/>
                <a:gd name="connsiteY12" fmla="*/ 145133 h 405600"/>
                <a:gd name="connsiteX13" fmla="*/ 168034 w 637371"/>
                <a:gd name="connsiteY13" fmla="*/ 204364 h 405600"/>
                <a:gd name="connsiteX14" fmla="*/ 0 w 637371"/>
                <a:gd name="connsiteY14" fmla="*/ 352118 h 405600"/>
                <a:gd name="connsiteX15" fmla="*/ 21889 w 637371"/>
                <a:gd name="connsiteY15" fmla="*/ 253293 h 405600"/>
                <a:gd name="connsiteX16" fmla="*/ 161274 w 637371"/>
                <a:gd name="connsiteY16" fmla="*/ 46308 h 405600"/>
                <a:gd name="connsiteX17" fmla="*/ 264928 w 637371"/>
                <a:gd name="connsiteY17" fmla="*/ 5104 h 405600"/>
                <a:gd name="connsiteX18" fmla="*/ 426846 w 637371"/>
                <a:gd name="connsiteY18" fmla="*/ 10577 h 405600"/>
                <a:gd name="connsiteX19" fmla="*/ 602606 w 637371"/>
                <a:gd name="connsiteY19" fmla="*/ 21522 h 405600"/>
                <a:gd name="connsiteX20" fmla="*/ 638659 w 637371"/>
                <a:gd name="connsiteY20" fmla="*/ 20878 h 405600"/>
                <a:gd name="connsiteX0" fmla="*/ 638659 w 638659"/>
                <a:gd name="connsiteY0" fmla="*/ 20878 h 408004"/>
                <a:gd name="connsiteX1" fmla="*/ 469338 w 638659"/>
                <a:gd name="connsiteY1" fmla="*/ 158653 h 408004"/>
                <a:gd name="connsiteX2" fmla="*/ 380170 w 638659"/>
                <a:gd name="connsiteY2" fmla="*/ 269066 h 408004"/>
                <a:gd name="connsiteX3" fmla="*/ 283276 w 638659"/>
                <a:gd name="connsiteY3" fmla="*/ 359522 h 408004"/>
                <a:gd name="connsiteX4" fmla="*/ 136810 w 638659"/>
                <a:gd name="connsiteY4" fmla="*/ 406520 h 408004"/>
                <a:gd name="connsiteX5" fmla="*/ 24143 w 638659"/>
                <a:gd name="connsiteY5" fmla="*/ 387849 h 408004"/>
                <a:gd name="connsiteX6" fmla="*/ 9657 w 638659"/>
                <a:gd name="connsiteY6" fmla="*/ 377227 h 408004"/>
                <a:gd name="connsiteX7" fmla="*/ 114598 w 638659"/>
                <a:gd name="connsiteY7" fmla="*/ 296107 h 408004"/>
                <a:gd name="connsiteX8" fmla="*/ 176404 w 638659"/>
                <a:gd name="connsiteY8" fmla="*/ 224966 h 408004"/>
                <a:gd name="connsiteX9" fmla="*/ 219861 w 638659"/>
                <a:gd name="connsiteY9" fmla="*/ 163160 h 408004"/>
                <a:gd name="connsiteX10" fmla="*/ 286817 w 638659"/>
                <a:gd name="connsiteY10" fmla="*/ 122278 h 408004"/>
                <a:gd name="connsiteX11" fmla="*/ 300337 w 638659"/>
                <a:gd name="connsiteY11" fmla="*/ 117771 h 408004"/>
                <a:gd name="connsiteX12" fmla="*/ 214711 w 638659"/>
                <a:gd name="connsiteY12" fmla="*/ 145133 h 408004"/>
                <a:gd name="connsiteX13" fmla="*/ 168034 w 638659"/>
                <a:gd name="connsiteY13" fmla="*/ 204364 h 408004"/>
                <a:gd name="connsiteX14" fmla="*/ 0 w 638659"/>
                <a:gd name="connsiteY14" fmla="*/ 352118 h 408004"/>
                <a:gd name="connsiteX15" fmla="*/ 21889 w 638659"/>
                <a:gd name="connsiteY15" fmla="*/ 253293 h 408004"/>
                <a:gd name="connsiteX16" fmla="*/ 161274 w 638659"/>
                <a:gd name="connsiteY16" fmla="*/ 46308 h 408004"/>
                <a:gd name="connsiteX17" fmla="*/ 264928 w 638659"/>
                <a:gd name="connsiteY17" fmla="*/ 5104 h 408004"/>
                <a:gd name="connsiteX18" fmla="*/ 426846 w 638659"/>
                <a:gd name="connsiteY18" fmla="*/ 10577 h 408004"/>
                <a:gd name="connsiteX19" fmla="*/ 638659 w 638659"/>
                <a:gd name="connsiteY19" fmla="*/ 20878 h 40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8659" h="408004">
                  <a:moveTo>
                    <a:pt x="638659" y="20878"/>
                  </a:moveTo>
                  <a:cubicBezTo>
                    <a:pt x="576854" y="64657"/>
                    <a:pt x="521486" y="109723"/>
                    <a:pt x="469338" y="158653"/>
                  </a:cubicBezTo>
                  <a:cubicBezTo>
                    <a:pt x="434572" y="191166"/>
                    <a:pt x="402703" y="226253"/>
                    <a:pt x="380170" y="269066"/>
                  </a:cubicBezTo>
                  <a:cubicBezTo>
                    <a:pt x="358602" y="310592"/>
                    <a:pt x="322549" y="336989"/>
                    <a:pt x="283276" y="359522"/>
                  </a:cubicBezTo>
                  <a:cubicBezTo>
                    <a:pt x="237888" y="385596"/>
                    <a:pt x="188958" y="400726"/>
                    <a:pt x="136810" y="406520"/>
                  </a:cubicBezTo>
                  <a:cubicBezTo>
                    <a:pt x="97215" y="410705"/>
                    <a:pt x="59552" y="406520"/>
                    <a:pt x="24143" y="387849"/>
                  </a:cubicBezTo>
                  <a:cubicBezTo>
                    <a:pt x="18670" y="384952"/>
                    <a:pt x="15129" y="381411"/>
                    <a:pt x="9657" y="377227"/>
                  </a:cubicBezTo>
                  <a:cubicBezTo>
                    <a:pt x="46998" y="351796"/>
                    <a:pt x="81442" y="324756"/>
                    <a:pt x="114598" y="296107"/>
                  </a:cubicBezTo>
                  <a:cubicBezTo>
                    <a:pt x="138741" y="275183"/>
                    <a:pt x="160631" y="253293"/>
                    <a:pt x="176404" y="224966"/>
                  </a:cubicBezTo>
                  <a:cubicBezTo>
                    <a:pt x="188636" y="203076"/>
                    <a:pt x="203766" y="182796"/>
                    <a:pt x="219861" y="163160"/>
                  </a:cubicBezTo>
                  <a:cubicBezTo>
                    <a:pt x="237566" y="141914"/>
                    <a:pt x="258812" y="126463"/>
                    <a:pt x="286817" y="122278"/>
                  </a:cubicBezTo>
                  <a:cubicBezTo>
                    <a:pt x="291002" y="121634"/>
                    <a:pt x="296475" y="122600"/>
                    <a:pt x="300337" y="117771"/>
                  </a:cubicBezTo>
                  <a:cubicBezTo>
                    <a:pt x="267181" y="113265"/>
                    <a:pt x="238853" y="122278"/>
                    <a:pt x="214711" y="145133"/>
                  </a:cubicBezTo>
                  <a:cubicBezTo>
                    <a:pt x="196362" y="162516"/>
                    <a:pt x="181876" y="183118"/>
                    <a:pt x="168034" y="204364"/>
                  </a:cubicBezTo>
                  <a:cubicBezTo>
                    <a:pt x="126187" y="268101"/>
                    <a:pt x="67922" y="313811"/>
                    <a:pt x="0" y="352118"/>
                  </a:cubicBezTo>
                  <a:cubicBezTo>
                    <a:pt x="3863" y="316709"/>
                    <a:pt x="11910" y="284518"/>
                    <a:pt x="21889" y="253293"/>
                  </a:cubicBezTo>
                  <a:cubicBezTo>
                    <a:pt x="47964" y="170564"/>
                    <a:pt x="89811" y="98457"/>
                    <a:pt x="161274" y="46308"/>
                  </a:cubicBezTo>
                  <a:cubicBezTo>
                    <a:pt x="192177" y="23775"/>
                    <a:pt x="227909" y="12186"/>
                    <a:pt x="264928" y="5104"/>
                  </a:cubicBezTo>
                  <a:cubicBezTo>
                    <a:pt x="319330" y="-5197"/>
                    <a:pt x="372766" y="1885"/>
                    <a:pt x="426846" y="10577"/>
                  </a:cubicBezTo>
                  <a:cubicBezTo>
                    <a:pt x="489134" y="13206"/>
                    <a:pt x="631577" y="-3801"/>
                    <a:pt x="638659" y="20878"/>
                  </a:cubicBezTo>
                  <a:close/>
                </a:path>
              </a:pathLst>
            </a:custGeom>
            <a:grpFill/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F8DB6FFD-AFE5-43BD-ABD6-00113C4BD74C}"/>
              </a:ext>
            </a:extLst>
          </p:cNvPr>
          <p:cNvSpPr/>
          <p:nvPr/>
        </p:nvSpPr>
        <p:spPr>
          <a:xfrm>
            <a:off x="0" y="4153709"/>
            <a:ext cx="12192000" cy="13812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3FBB36C2-2713-4D8A-BA46-DEEB982E310F}"/>
              </a:ext>
            </a:extLst>
          </p:cNvPr>
          <p:cNvGrpSpPr/>
          <p:nvPr/>
        </p:nvGrpSpPr>
        <p:grpSpPr>
          <a:xfrm>
            <a:off x="3653397" y="1887066"/>
            <a:ext cx="1546155" cy="505120"/>
            <a:chOff x="4723437" y="2782010"/>
            <a:chExt cx="1546155" cy="50512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49AEBCB8-9322-4067-B666-83F9AF540BF1}"/>
                </a:ext>
              </a:extLst>
            </p:cNvPr>
            <p:cNvSpPr/>
            <p:nvPr/>
          </p:nvSpPr>
          <p:spPr>
            <a:xfrm>
              <a:off x="4723437" y="3035109"/>
              <a:ext cx="303918" cy="252021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4761E601-E025-48CD-9F5D-301F067DA4FE}"/>
                </a:ext>
              </a:extLst>
            </p:cNvPr>
            <p:cNvSpPr/>
            <p:nvPr/>
          </p:nvSpPr>
          <p:spPr>
            <a:xfrm>
              <a:off x="4990334" y="2782010"/>
              <a:ext cx="609135" cy="505120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C7E79BEC-BD2C-4EA9-AA15-040318662F43}"/>
                </a:ext>
              </a:extLst>
            </p:cNvPr>
            <p:cNvSpPr/>
            <p:nvPr/>
          </p:nvSpPr>
          <p:spPr>
            <a:xfrm>
              <a:off x="5589947" y="2972095"/>
              <a:ext cx="379909" cy="315035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A86273BA-E6AD-48DB-8FB4-3FC95F003612}"/>
                </a:ext>
              </a:extLst>
            </p:cNvPr>
            <p:cNvSpPr/>
            <p:nvPr/>
          </p:nvSpPr>
          <p:spPr>
            <a:xfrm>
              <a:off x="5965674" y="3035109"/>
              <a:ext cx="303918" cy="252021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F542FDA-6944-41BC-817D-DE672C425147}"/>
              </a:ext>
            </a:extLst>
          </p:cNvPr>
          <p:cNvSpPr txBox="1"/>
          <p:nvPr/>
        </p:nvSpPr>
        <p:spPr>
          <a:xfrm>
            <a:off x="2052946" y="4351234"/>
            <a:ext cx="8086107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E61A478B-62D4-4072-997E-3837B16B99F0}"/>
              </a:ext>
            </a:extLst>
          </p:cNvPr>
          <p:cNvSpPr/>
          <p:nvPr/>
        </p:nvSpPr>
        <p:spPr>
          <a:xfrm>
            <a:off x="8211992" y="2232636"/>
            <a:ext cx="773271" cy="773271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E0A05C90-FC07-4A23-B3F3-F2271CDD452A}"/>
              </a:ext>
            </a:extLst>
          </p:cNvPr>
          <p:cNvSpPr/>
          <p:nvPr/>
        </p:nvSpPr>
        <p:spPr>
          <a:xfrm>
            <a:off x="10896490" y="3035713"/>
            <a:ext cx="506393" cy="50639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4654E7D2-C455-48AD-9072-7C9F160565B1}"/>
              </a:ext>
            </a:extLst>
          </p:cNvPr>
          <p:cNvSpPr/>
          <p:nvPr/>
        </p:nvSpPr>
        <p:spPr>
          <a:xfrm>
            <a:off x="9761427" y="781194"/>
            <a:ext cx="516853" cy="51685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C3AEA43F-7102-4622-863C-29B6D6394F72}"/>
              </a:ext>
            </a:extLst>
          </p:cNvPr>
          <p:cNvSpPr/>
          <p:nvPr/>
        </p:nvSpPr>
        <p:spPr>
          <a:xfrm>
            <a:off x="10197311" y="2949370"/>
            <a:ext cx="901558" cy="90155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447E0538-A412-4387-94A5-2B342C0A2E77}"/>
              </a:ext>
            </a:extLst>
          </p:cNvPr>
          <p:cNvSpPr/>
          <p:nvPr/>
        </p:nvSpPr>
        <p:spPr>
          <a:xfrm>
            <a:off x="2432698" y="1815596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43425CA9-3BFA-4533-A436-6EF7335C439C}"/>
              </a:ext>
            </a:extLst>
          </p:cNvPr>
          <p:cNvSpPr/>
          <p:nvPr/>
        </p:nvSpPr>
        <p:spPr>
          <a:xfrm>
            <a:off x="2668257" y="844212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16E02D60-ECA5-447C-A132-55E2E0516A52}"/>
              </a:ext>
            </a:extLst>
          </p:cNvPr>
          <p:cNvSpPr/>
          <p:nvPr/>
        </p:nvSpPr>
        <p:spPr>
          <a:xfrm>
            <a:off x="6808066" y="619083"/>
            <a:ext cx="242979" cy="24297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DA4C073D-E698-4E29-BC83-EF46F8AA0768}"/>
              </a:ext>
            </a:extLst>
          </p:cNvPr>
          <p:cNvSpPr/>
          <p:nvPr/>
        </p:nvSpPr>
        <p:spPr>
          <a:xfrm>
            <a:off x="5103454" y="1046165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D816EC0B-289D-45DB-BA2A-2D5774E94545}"/>
              </a:ext>
            </a:extLst>
          </p:cNvPr>
          <p:cNvSpPr/>
          <p:nvPr/>
        </p:nvSpPr>
        <p:spPr>
          <a:xfrm>
            <a:off x="2348624" y="2503039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B3E9C167-3E74-444B-BBF1-A9F4B19A0035}"/>
              </a:ext>
            </a:extLst>
          </p:cNvPr>
          <p:cNvSpPr/>
          <p:nvPr/>
        </p:nvSpPr>
        <p:spPr>
          <a:xfrm>
            <a:off x="1357837" y="2406633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9F287556-555D-45F7-91BA-127AA0690FDF}"/>
              </a:ext>
            </a:extLst>
          </p:cNvPr>
          <p:cNvSpPr/>
          <p:nvPr/>
        </p:nvSpPr>
        <p:spPr>
          <a:xfrm>
            <a:off x="37811" y="2276039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83C54042-12EC-4257-9472-65969213694F}"/>
              </a:ext>
            </a:extLst>
          </p:cNvPr>
          <p:cNvSpPr/>
          <p:nvPr/>
        </p:nvSpPr>
        <p:spPr>
          <a:xfrm>
            <a:off x="10938453" y="708766"/>
            <a:ext cx="1106829" cy="1106829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3C1D6E05-CC0A-452F-A74B-FE5A4584A4DF}"/>
              </a:ext>
            </a:extLst>
          </p:cNvPr>
          <p:cNvSpPr/>
          <p:nvPr/>
        </p:nvSpPr>
        <p:spPr>
          <a:xfrm>
            <a:off x="2454804" y="880520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914D98F1-76F8-41BF-A12D-78A5C07503ED}"/>
              </a:ext>
            </a:extLst>
          </p:cNvPr>
          <p:cNvSpPr/>
          <p:nvPr/>
        </p:nvSpPr>
        <p:spPr>
          <a:xfrm>
            <a:off x="145136" y="277276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9EAC5C74-3392-4FBA-8A2D-E2B9483F00A2}"/>
              </a:ext>
            </a:extLst>
          </p:cNvPr>
          <p:cNvSpPr/>
          <p:nvPr/>
        </p:nvSpPr>
        <p:spPr>
          <a:xfrm>
            <a:off x="481123" y="4439471"/>
            <a:ext cx="762187" cy="762187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0952C6B5-0003-48C7-9E41-46727D58D262}"/>
              </a:ext>
            </a:extLst>
          </p:cNvPr>
          <p:cNvSpPr/>
          <p:nvPr/>
        </p:nvSpPr>
        <p:spPr>
          <a:xfrm>
            <a:off x="10520003" y="5103756"/>
            <a:ext cx="464131" cy="464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AACC6F48-963A-4D2D-891F-B11C324665FB}"/>
              </a:ext>
            </a:extLst>
          </p:cNvPr>
          <p:cNvSpPr/>
          <p:nvPr/>
        </p:nvSpPr>
        <p:spPr>
          <a:xfrm>
            <a:off x="9256939" y="6160415"/>
            <a:ext cx="516853" cy="51685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2209FB43-BBDD-41E0-8C0A-051FAD8F47E4}"/>
              </a:ext>
            </a:extLst>
          </p:cNvPr>
          <p:cNvSpPr/>
          <p:nvPr/>
        </p:nvSpPr>
        <p:spPr>
          <a:xfrm>
            <a:off x="10858712" y="5119682"/>
            <a:ext cx="826317" cy="826317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67878697-B718-4D49-B8FC-454C280C8238}"/>
              </a:ext>
            </a:extLst>
          </p:cNvPr>
          <p:cNvSpPr/>
          <p:nvPr/>
        </p:nvSpPr>
        <p:spPr>
          <a:xfrm>
            <a:off x="8257517" y="5000138"/>
            <a:ext cx="962308" cy="96230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C37F3F48-FCE9-4756-8242-6F96B485530D}"/>
              </a:ext>
            </a:extLst>
          </p:cNvPr>
          <p:cNvSpPr/>
          <p:nvPr/>
        </p:nvSpPr>
        <p:spPr>
          <a:xfrm>
            <a:off x="3227515" y="5371302"/>
            <a:ext cx="286720" cy="2867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xmlns="" id="{EBC5EA47-AF78-4443-A1B8-3559FF601647}"/>
              </a:ext>
            </a:extLst>
          </p:cNvPr>
          <p:cNvSpPr/>
          <p:nvPr/>
        </p:nvSpPr>
        <p:spPr>
          <a:xfrm>
            <a:off x="2712665" y="5604458"/>
            <a:ext cx="656604" cy="656604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8C34BC9F-65C8-4978-80DA-4ECADB737858}"/>
              </a:ext>
            </a:extLst>
          </p:cNvPr>
          <p:cNvSpPr/>
          <p:nvPr/>
        </p:nvSpPr>
        <p:spPr>
          <a:xfrm>
            <a:off x="1751580" y="4816286"/>
            <a:ext cx="682849" cy="68284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B02291E0-B99B-4495-92DE-EB42A6C69230}"/>
              </a:ext>
            </a:extLst>
          </p:cNvPr>
          <p:cNvSpPr/>
          <p:nvPr/>
        </p:nvSpPr>
        <p:spPr>
          <a:xfrm>
            <a:off x="4783042" y="6104314"/>
            <a:ext cx="776344" cy="776344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A36D0159-0FBC-4B08-91FD-B5D892CA7BA3}"/>
              </a:ext>
            </a:extLst>
          </p:cNvPr>
          <p:cNvSpPr/>
          <p:nvPr/>
        </p:nvSpPr>
        <p:spPr>
          <a:xfrm>
            <a:off x="6852474" y="5379329"/>
            <a:ext cx="242979" cy="242979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7FBC0625-FE03-4E22-B678-3B0096C355B8}"/>
              </a:ext>
            </a:extLst>
          </p:cNvPr>
          <p:cNvSpPr/>
          <p:nvPr/>
        </p:nvSpPr>
        <p:spPr>
          <a:xfrm>
            <a:off x="5928058" y="5854759"/>
            <a:ext cx="242979" cy="24297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15E7D22D-22B1-48B6-93B4-4286CC271BFD}"/>
              </a:ext>
            </a:extLst>
          </p:cNvPr>
          <p:cNvSpPr/>
          <p:nvPr/>
        </p:nvSpPr>
        <p:spPr>
          <a:xfrm>
            <a:off x="1171043" y="6561831"/>
            <a:ext cx="219607" cy="219607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D33C6072-A605-45F7-93C8-93173206E614}"/>
              </a:ext>
            </a:extLst>
          </p:cNvPr>
          <p:cNvSpPr/>
          <p:nvPr/>
        </p:nvSpPr>
        <p:spPr>
          <a:xfrm>
            <a:off x="3255709" y="3422681"/>
            <a:ext cx="962308" cy="96230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380D9025-E8B8-4F96-843E-FFA4DFCBA173}"/>
              </a:ext>
            </a:extLst>
          </p:cNvPr>
          <p:cNvSpPr/>
          <p:nvPr/>
        </p:nvSpPr>
        <p:spPr>
          <a:xfrm>
            <a:off x="8406878" y="3990900"/>
            <a:ext cx="476336" cy="476336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458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148</Words>
  <Application>Microsoft Office PowerPoint</Application>
  <PresentationFormat>Personnalisé</PresentationFormat>
  <Paragraphs>48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Basile</cp:lastModifiedBy>
  <cp:revision>145</cp:revision>
  <dcterms:created xsi:type="dcterms:W3CDTF">2019-01-14T06:35:35Z</dcterms:created>
  <dcterms:modified xsi:type="dcterms:W3CDTF">2020-04-02T18:03:55Z</dcterms:modified>
</cp:coreProperties>
</file>