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1" r:id="rId2"/>
    <p:sldId id="27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6" autoAdjust="0"/>
    <p:restoredTop sz="94669" autoAdjust="0"/>
  </p:normalViewPr>
  <p:slideViewPr>
    <p:cSldViewPr snapToGrid="0">
      <p:cViewPr>
        <p:scale>
          <a:sx n="80" d="100"/>
          <a:sy n="80" d="100"/>
        </p:scale>
        <p:origin x="-114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C79FD2B2-59DA-46D6-88F2-7EEF68B0CD65}"/>
              </a:ext>
            </a:extLst>
          </p:cNvPr>
          <p:cNvGrpSpPr/>
          <p:nvPr/>
        </p:nvGrpSpPr>
        <p:grpSpPr>
          <a:xfrm>
            <a:off x="0" y="4356100"/>
            <a:ext cx="12192000" cy="2501900"/>
            <a:chOff x="0" y="5204122"/>
            <a:chExt cx="10506757" cy="165387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400D881B-27DD-402F-8F35-4A086A5E6D10}"/>
                </a:ext>
              </a:extLst>
            </p:cNvPr>
            <p:cNvSpPr/>
            <p:nvPr/>
          </p:nvSpPr>
          <p:spPr>
            <a:xfrm>
              <a:off x="6304165" y="5204123"/>
              <a:ext cx="2102127" cy="16538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1A15ECA0-E680-4241-9A22-CBD86F30E32A}"/>
                </a:ext>
              </a:extLst>
            </p:cNvPr>
            <p:cNvSpPr/>
            <p:nvPr/>
          </p:nvSpPr>
          <p:spPr>
            <a:xfrm>
              <a:off x="8404630" y="5204123"/>
              <a:ext cx="2102127" cy="16538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BA247320-8D09-4204-BFEB-2A6D24B646C4}"/>
                </a:ext>
              </a:extLst>
            </p:cNvPr>
            <p:cNvSpPr/>
            <p:nvPr/>
          </p:nvSpPr>
          <p:spPr>
            <a:xfrm>
              <a:off x="0" y="5204123"/>
              <a:ext cx="2102127" cy="16538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520527D0-90CC-4AAA-BEAC-9243ABCB4A82}"/>
                </a:ext>
              </a:extLst>
            </p:cNvPr>
            <p:cNvSpPr/>
            <p:nvPr/>
          </p:nvSpPr>
          <p:spPr>
            <a:xfrm>
              <a:off x="4203146" y="5204123"/>
              <a:ext cx="2102127" cy="16538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470525DB-8FD8-48D3-A433-7910FD275822}"/>
                </a:ext>
              </a:extLst>
            </p:cNvPr>
            <p:cNvSpPr/>
            <p:nvPr/>
          </p:nvSpPr>
          <p:spPr>
            <a:xfrm>
              <a:off x="2101573" y="5204122"/>
              <a:ext cx="2102127" cy="16538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D576F30A-447C-48A1-B84E-D436AF0BEB32}"/>
              </a:ext>
            </a:extLst>
          </p:cNvPr>
          <p:cNvGrpSpPr/>
          <p:nvPr/>
        </p:nvGrpSpPr>
        <p:grpSpPr>
          <a:xfrm>
            <a:off x="619999" y="4884449"/>
            <a:ext cx="1198660" cy="1198369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xmlns="" id="{D3D92ED4-AEF1-4E41-B93B-FB97F5BC9C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xmlns="" id="{B236241F-E108-4E5A-A67A-2CCD5375A6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xmlns="" id="{5517E576-B23C-4D18-96FF-51733AC25D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xmlns="" id="{A481A547-63C7-452D-B73F-68F1941DB6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47618EEB-8652-412D-BEA3-9841B38770AC}"/>
              </a:ext>
            </a:extLst>
          </p:cNvPr>
          <p:cNvSpPr txBox="1"/>
          <p:nvPr/>
        </p:nvSpPr>
        <p:spPr>
          <a:xfrm>
            <a:off x="39079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SERVICES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3ADFDF02-1F76-4104-94A8-215D7D5C2FB7}"/>
              </a:ext>
            </a:extLst>
          </p:cNvPr>
          <p:cNvSpPr txBox="1"/>
          <p:nvPr/>
        </p:nvSpPr>
        <p:spPr>
          <a:xfrm>
            <a:off x="0" y="810566"/>
            <a:ext cx="12192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IDEA</a:t>
            </a:r>
            <a:endParaRPr kumimoji="0" lang="en-GB" sz="1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xmlns="" id="{B96D426E-90F0-4A7F-9FB4-9AFA99319362}"/>
              </a:ext>
            </a:extLst>
          </p:cNvPr>
          <p:cNvGrpSpPr/>
          <p:nvPr/>
        </p:nvGrpSpPr>
        <p:grpSpPr>
          <a:xfrm>
            <a:off x="3193173" y="4834041"/>
            <a:ext cx="959348" cy="1170156"/>
            <a:chOff x="7931851" y="2464731"/>
            <a:chExt cx="1002842" cy="1223210"/>
          </a:xfrm>
        </p:grpSpPr>
        <p:sp>
          <p:nvSpPr>
            <p:cNvPr id="88" name="Freeform 5">
              <a:extLst>
                <a:ext uri="{FF2B5EF4-FFF2-40B4-BE49-F238E27FC236}">
                  <a16:creationId xmlns:a16="http://schemas.microsoft.com/office/drawing/2014/main" xmlns="" id="{A1D3055B-21A9-456F-92D5-3AB79D533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xmlns="" id="{B1C77D41-A04A-4973-BC1B-6EA285FFCA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xmlns="" id="{F4F85FB6-B3F8-486C-8024-5D3465E563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xmlns="" id="{00B9A38B-F932-4E94-8D57-B389F30F3A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xmlns="" id="{C14CA64D-AC43-4DD6-BA6C-65A2B9CAC5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xmlns="" id="{44CA1BB6-1CEA-4F33-932D-12A6CF4DE0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xmlns="" id="{42D3BA46-C851-4EDF-A8D2-45CF7B0CBB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xmlns="" id="{448384A2-35C8-4E17-958E-9B2221E22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xmlns="" id="{91977A44-EA8B-4B92-A343-98D15D1622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xmlns="" id="{36F2FE51-267D-4BB0-9772-615CBB79CF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xmlns="" id="{86F42967-3FAD-401A-AC4E-9CBB99B6A4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xmlns="" id="{4B9AEB0F-22A7-48A3-8B45-76CF956739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xmlns="" id="{A022BEBA-F7A5-4041-AF9C-E1FAC1A2FC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xmlns="" id="{FC3FE3DB-0F0B-439F-94C1-4CE8F917E4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1AFB2EA8-FF02-49E2-B81D-48F386726DEB}"/>
              </a:ext>
            </a:extLst>
          </p:cNvPr>
          <p:cNvSpPr txBox="1"/>
          <p:nvPr/>
        </p:nvSpPr>
        <p:spPr>
          <a:xfrm>
            <a:off x="282284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IDEA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B44AA647-B91D-4609-9EAB-C411E1BE09B8}"/>
              </a:ext>
            </a:extLst>
          </p:cNvPr>
          <p:cNvGrpSpPr/>
          <p:nvPr/>
        </p:nvGrpSpPr>
        <p:grpSpPr>
          <a:xfrm>
            <a:off x="5559081" y="4893232"/>
            <a:ext cx="1066143" cy="1065886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xmlns="" id="{6727F35E-2A1C-46E4-88D8-EAF1FF568D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xmlns="" id="{DF20D24B-37D4-4469-BA9A-1FFA7724FD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xmlns="" id="{23D629DD-4175-465B-9807-28E3A4F35A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xmlns="" id="{24B82205-CEED-4EAE-849A-959A69D74F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D48BB0F5-81A2-4967-9C9B-B5A5B4D99C9D}"/>
              </a:ext>
            </a:extLst>
          </p:cNvPr>
          <p:cNvSpPr txBox="1"/>
          <p:nvPr/>
        </p:nvSpPr>
        <p:spPr>
          <a:xfrm>
            <a:off x="522314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TEAM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xmlns="" id="{FF258EBE-B76E-4BF5-A2E3-33EB66F3491D}"/>
              </a:ext>
            </a:extLst>
          </p:cNvPr>
          <p:cNvGrpSpPr/>
          <p:nvPr/>
        </p:nvGrpSpPr>
        <p:grpSpPr>
          <a:xfrm>
            <a:off x="10351444" y="4775486"/>
            <a:ext cx="1241562" cy="1307331"/>
            <a:chOff x="5995988" y="2712903"/>
            <a:chExt cx="2457450" cy="2587625"/>
          </a:xfrm>
        </p:grpSpPr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xmlns="" id="{02F4ED08-223E-4453-9206-406DF35CE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 7">
              <a:extLst>
                <a:ext uri="{FF2B5EF4-FFF2-40B4-BE49-F238E27FC236}">
                  <a16:creationId xmlns:a16="http://schemas.microsoft.com/office/drawing/2014/main" xmlns="" id="{EC273AA9-D643-45E9-8CE2-F02FAF17A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8">
              <a:extLst>
                <a:ext uri="{FF2B5EF4-FFF2-40B4-BE49-F238E27FC236}">
                  <a16:creationId xmlns:a16="http://schemas.microsoft.com/office/drawing/2014/main" xmlns="" id="{55E45729-5B77-4027-8364-C56C89640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33A9929D-A268-4BAF-A930-3A0A001F3598}"/>
              </a:ext>
            </a:extLst>
          </p:cNvPr>
          <p:cNvSpPr txBox="1"/>
          <p:nvPr/>
        </p:nvSpPr>
        <p:spPr>
          <a:xfrm>
            <a:off x="7600483" y="6251877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MARKETING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7E0C7ECA-30FE-4BE4-B8CF-E1D419CC4D53}"/>
              </a:ext>
            </a:extLst>
          </p:cNvPr>
          <p:cNvGrpSpPr/>
          <p:nvPr/>
        </p:nvGrpSpPr>
        <p:grpSpPr>
          <a:xfrm>
            <a:off x="7997738" y="4937416"/>
            <a:ext cx="1315317" cy="1046274"/>
            <a:chOff x="3665538" y="1665288"/>
            <a:chExt cx="3702050" cy="2944812"/>
          </a:xfrm>
          <a:solidFill>
            <a:schemeClr val="bg1"/>
          </a:solidFill>
        </p:grpSpPr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xmlns="" id="{47DADA43-01A1-4A76-B29B-AF4D053DE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613" y="3819525"/>
              <a:ext cx="1006475" cy="790575"/>
            </a:xfrm>
            <a:custGeom>
              <a:avLst/>
              <a:gdLst>
                <a:gd name="T0" fmla="*/ 404 w 806"/>
                <a:gd name="T1" fmla="*/ 628 h 628"/>
                <a:gd name="T2" fmla="*/ 285 w 806"/>
                <a:gd name="T3" fmla="*/ 538 h 628"/>
                <a:gd name="T4" fmla="*/ 13 w 806"/>
                <a:gd name="T5" fmla="*/ 154 h 628"/>
                <a:gd name="T6" fmla="*/ 0 w 806"/>
                <a:gd name="T7" fmla="*/ 135 h 628"/>
                <a:gd name="T8" fmla="*/ 77 w 806"/>
                <a:gd name="T9" fmla="*/ 111 h 628"/>
                <a:gd name="T10" fmla="*/ 410 w 806"/>
                <a:gd name="T11" fmla="*/ 5 h 628"/>
                <a:gd name="T12" fmla="*/ 442 w 806"/>
                <a:gd name="T13" fmla="*/ 15 h 628"/>
                <a:gd name="T14" fmla="*/ 620 w 806"/>
                <a:gd name="T15" fmla="*/ 279 h 628"/>
                <a:gd name="T16" fmla="*/ 756 w 806"/>
                <a:gd name="T17" fmla="*/ 389 h 628"/>
                <a:gd name="T18" fmla="*/ 804 w 806"/>
                <a:gd name="T19" fmla="*/ 464 h 628"/>
                <a:gd name="T20" fmla="*/ 750 w 806"/>
                <a:gd name="T21" fmla="*/ 530 h 628"/>
                <a:gd name="T22" fmla="*/ 465 w 806"/>
                <a:gd name="T23" fmla="*/ 620 h 628"/>
                <a:gd name="T24" fmla="*/ 436 w 806"/>
                <a:gd name="T25" fmla="*/ 628 h 628"/>
                <a:gd name="T26" fmla="*/ 404 w 806"/>
                <a:gd name="T27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6" h="628">
                  <a:moveTo>
                    <a:pt x="404" y="628"/>
                  </a:moveTo>
                  <a:cubicBezTo>
                    <a:pt x="349" y="618"/>
                    <a:pt x="316" y="582"/>
                    <a:pt x="285" y="538"/>
                  </a:cubicBezTo>
                  <a:cubicBezTo>
                    <a:pt x="196" y="409"/>
                    <a:pt x="104" y="282"/>
                    <a:pt x="13" y="154"/>
                  </a:cubicBezTo>
                  <a:cubicBezTo>
                    <a:pt x="9" y="148"/>
                    <a:pt x="5" y="143"/>
                    <a:pt x="0" y="135"/>
                  </a:cubicBezTo>
                  <a:cubicBezTo>
                    <a:pt x="27" y="126"/>
                    <a:pt x="52" y="119"/>
                    <a:pt x="77" y="111"/>
                  </a:cubicBezTo>
                  <a:cubicBezTo>
                    <a:pt x="188" y="75"/>
                    <a:pt x="299" y="41"/>
                    <a:pt x="410" y="5"/>
                  </a:cubicBezTo>
                  <a:cubicBezTo>
                    <a:pt x="425" y="0"/>
                    <a:pt x="433" y="2"/>
                    <a:pt x="442" y="15"/>
                  </a:cubicBezTo>
                  <a:cubicBezTo>
                    <a:pt x="501" y="104"/>
                    <a:pt x="561" y="191"/>
                    <a:pt x="620" y="279"/>
                  </a:cubicBezTo>
                  <a:cubicBezTo>
                    <a:pt x="654" y="329"/>
                    <a:pt x="699" y="366"/>
                    <a:pt x="756" y="389"/>
                  </a:cubicBezTo>
                  <a:cubicBezTo>
                    <a:pt x="790" y="403"/>
                    <a:pt x="806" y="428"/>
                    <a:pt x="804" y="464"/>
                  </a:cubicBezTo>
                  <a:cubicBezTo>
                    <a:pt x="803" y="495"/>
                    <a:pt x="783" y="519"/>
                    <a:pt x="750" y="530"/>
                  </a:cubicBezTo>
                  <a:cubicBezTo>
                    <a:pt x="655" y="560"/>
                    <a:pt x="560" y="590"/>
                    <a:pt x="465" y="620"/>
                  </a:cubicBezTo>
                  <a:cubicBezTo>
                    <a:pt x="455" y="623"/>
                    <a:pt x="446" y="625"/>
                    <a:pt x="436" y="628"/>
                  </a:cubicBezTo>
                  <a:cubicBezTo>
                    <a:pt x="425" y="628"/>
                    <a:pt x="415" y="628"/>
                    <a:pt x="404" y="6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xmlns="" id="{2D99839E-028A-4C69-A6B5-B41DC9C0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0" y="1665288"/>
              <a:ext cx="1763713" cy="2030412"/>
            </a:xfrm>
            <a:custGeom>
              <a:avLst/>
              <a:gdLst>
                <a:gd name="T0" fmla="*/ 0 w 1413"/>
                <a:gd name="T1" fmla="*/ 723 h 1613"/>
                <a:gd name="T2" fmla="*/ 906 w 1413"/>
                <a:gd name="T3" fmla="*/ 0 h 1613"/>
                <a:gd name="T4" fmla="*/ 1413 w 1413"/>
                <a:gd name="T5" fmla="*/ 1613 h 1613"/>
                <a:gd name="T6" fmla="*/ 257 w 1413"/>
                <a:gd name="T7" fmla="*/ 1540 h 1613"/>
                <a:gd name="T8" fmla="*/ 0 w 1413"/>
                <a:gd name="T9" fmla="*/ 72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1613">
                  <a:moveTo>
                    <a:pt x="0" y="723"/>
                  </a:moveTo>
                  <a:cubicBezTo>
                    <a:pt x="359" y="555"/>
                    <a:pt x="648" y="300"/>
                    <a:pt x="906" y="0"/>
                  </a:cubicBezTo>
                  <a:cubicBezTo>
                    <a:pt x="1075" y="539"/>
                    <a:pt x="1244" y="1074"/>
                    <a:pt x="1413" y="1613"/>
                  </a:cubicBezTo>
                  <a:cubicBezTo>
                    <a:pt x="1031" y="1516"/>
                    <a:pt x="648" y="1473"/>
                    <a:pt x="257" y="1540"/>
                  </a:cubicBezTo>
                  <a:cubicBezTo>
                    <a:pt x="171" y="1267"/>
                    <a:pt x="86" y="996"/>
                    <a:pt x="0" y="7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xmlns="" id="{53907A76-7A4D-4C4E-BB1C-9D1D2DF45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2630488"/>
              <a:ext cx="1211263" cy="1266825"/>
            </a:xfrm>
            <a:custGeom>
              <a:avLst/>
              <a:gdLst>
                <a:gd name="T0" fmla="*/ 713 w 970"/>
                <a:gd name="T1" fmla="*/ 0 h 1006"/>
                <a:gd name="T2" fmla="*/ 970 w 970"/>
                <a:gd name="T3" fmla="*/ 817 h 1006"/>
                <a:gd name="T4" fmla="*/ 825 w 970"/>
                <a:gd name="T5" fmla="*/ 862 h 1006"/>
                <a:gd name="T6" fmla="*/ 541 w 970"/>
                <a:gd name="T7" fmla="*/ 948 h 1006"/>
                <a:gd name="T8" fmla="*/ 26 w 970"/>
                <a:gd name="T9" fmla="*/ 587 h 1006"/>
                <a:gd name="T10" fmla="*/ 318 w 970"/>
                <a:gd name="T11" fmla="*/ 125 h 1006"/>
                <a:gd name="T12" fmla="*/ 713 w 970"/>
                <a:gd name="T13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0" h="1006">
                  <a:moveTo>
                    <a:pt x="713" y="0"/>
                  </a:moveTo>
                  <a:cubicBezTo>
                    <a:pt x="799" y="274"/>
                    <a:pt x="884" y="544"/>
                    <a:pt x="970" y="817"/>
                  </a:cubicBezTo>
                  <a:cubicBezTo>
                    <a:pt x="920" y="832"/>
                    <a:pt x="873" y="847"/>
                    <a:pt x="825" y="862"/>
                  </a:cubicBezTo>
                  <a:cubicBezTo>
                    <a:pt x="731" y="891"/>
                    <a:pt x="638" y="926"/>
                    <a:pt x="541" y="948"/>
                  </a:cubicBezTo>
                  <a:cubicBezTo>
                    <a:pt x="297" y="1006"/>
                    <a:pt x="58" y="835"/>
                    <a:pt x="26" y="587"/>
                  </a:cubicBezTo>
                  <a:cubicBezTo>
                    <a:pt x="0" y="381"/>
                    <a:pt x="121" y="190"/>
                    <a:pt x="318" y="125"/>
                  </a:cubicBezTo>
                  <a:cubicBezTo>
                    <a:pt x="449" y="83"/>
                    <a:pt x="580" y="42"/>
                    <a:pt x="7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xmlns="" id="{0E15121A-A7D8-4145-92BB-507F05E96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1676400"/>
              <a:ext cx="906463" cy="1601787"/>
            </a:xfrm>
            <a:custGeom>
              <a:avLst/>
              <a:gdLst>
                <a:gd name="T0" fmla="*/ 487 w 726"/>
                <a:gd name="T1" fmla="*/ 1272 h 1272"/>
                <a:gd name="T2" fmla="*/ 322 w 726"/>
                <a:gd name="T3" fmla="*/ 1185 h 1272"/>
                <a:gd name="T4" fmla="*/ 371 w 726"/>
                <a:gd name="T5" fmla="*/ 609 h 1272"/>
                <a:gd name="T6" fmla="*/ 0 w 726"/>
                <a:gd name="T7" fmla="*/ 166 h 1272"/>
                <a:gd name="T8" fmla="*/ 87 w 726"/>
                <a:gd name="T9" fmla="*/ 0 h 1272"/>
                <a:gd name="T10" fmla="*/ 487 w 726"/>
                <a:gd name="T11" fmla="*/ 12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6" h="1272">
                  <a:moveTo>
                    <a:pt x="487" y="1272"/>
                  </a:moveTo>
                  <a:cubicBezTo>
                    <a:pt x="432" y="1243"/>
                    <a:pt x="378" y="1215"/>
                    <a:pt x="322" y="1185"/>
                  </a:cubicBezTo>
                  <a:cubicBezTo>
                    <a:pt x="414" y="999"/>
                    <a:pt x="434" y="807"/>
                    <a:pt x="371" y="609"/>
                  </a:cubicBezTo>
                  <a:cubicBezTo>
                    <a:pt x="309" y="412"/>
                    <a:pt x="183" y="266"/>
                    <a:pt x="0" y="166"/>
                  </a:cubicBezTo>
                  <a:cubicBezTo>
                    <a:pt x="29" y="110"/>
                    <a:pt x="58" y="55"/>
                    <a:pt x="87" y="0"/>
                  </a:cubicBezTo>
                  <a:cubicBezTo>
                    <a:pt x="559" y="240"/>
                    <a:pt x="726" y="828"/>
                    <a:pt x="487" y="12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xmlns="" id="{873A7A96-282A-4057-B931-171723AA5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2039938"/>
              <a:ext cx="639763" cy="1049337"/>
            </a:xfrm>
            <a:custGeom>
              <a:avLst/>
              <a:gdLst>
                <a:gd name="T0" fmla="*/ 185 w 513"/>
                <a:gd name="T1" fmla="*/ 748 h 833"/>
                <a:gd name="T2" fmla="*/ 214 w 513"/>
                <a:gd name="T3" fmla="*/ 416 h 833"/>
                <a:gd name="T4" fmla="*/ 0 w 513"/>
                <a:gd name="T5" fmla="*/ 161 h 833"/>
                <a:gd name="T6" fmla="*/ 84 w 513"/>
                <a:gd name="T7" fmla="*/ 0 h 833"/>
                <a:gd name="T8" fmla="*/ 347 w 513"/>
                <a:gd name="T9" fmla="*/ 833 h 833"/>
                <a:gd name="T10" fmla="*/ 185 w 513"/>
                <a:gd name="T11" fmla="*/ 748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3" h="833">
                  <a:moveTo>
                    <a:pt x="185" y="748"/>
                  </a:moveTo>
                  <a:cubicBezTo>
                    <a:pt x="239" y="639"/>
                    <a:pt x="250" y="529"/>
                    <a:pt x="214" y="416"/>
                  </a:cubicBezTo>
                  <a:cubicBezTo>
                    <a:pt x="178" y="303"/>
                    <a:pt x="106" y="219"/>
                    <a:pt x="0" y="161"/>
                  </a:cubicBezTo>
                  <a:cubicBezTo>
                    <a:pt x="29" y="107"/>
                    <a:pt x="56" y="53"/>
                    <a:pt x="84" y="0"/>
                  </a:cubicBezTo>
                  <a:cubicBezTo>
                    <a:pt x="375" y="139"/>
                    <a:pt x="513" y="525"/>
                    <a:pt x="347" y="833"/>
                  </a:cubicBezTo>
                  <a:cubicBezTo>
                    <a:pt x="294" y="805"/>
                    <a:pt x="241" y="777"/>
                    <a:pt x="185" y="7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0AA3E73D-F5A8-405E-A700-1F6AE6841456}"/>
              </a:ext>
            </a:extLst>
          </p:cNvPr>
          <p:cNvSpPr txBox="1"/>
          <p:nvPr/>
        </p:nvSpPr>
        <p:spPr>
          <a:xfrm>
            <a:off x="10030053" y="6244949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GOAL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xmlns="" id="{55BBC611-35CB-4ECD-88B4-DF2AC66BA91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6513AA9A-75D1-45C8-B707-48D5600B9AFF}"/>
              </a:ext>
            </a:extLst>
          </p:cNvPr>
          <p:cNvSpPr txBox="1"/>
          <p:nvPr/>
        </p:nvSpPr>
        <p:spPr>
          <a:xfrm>
            <a:off x="0" y="2675994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Company Name / Logotype</a:t>
            </a:r>
            <a:endParaRPr kumimoji="0" lang="en-GB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29168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4356100"/>
            <a:ext cx="12192000" cy="2501900"/>
            <a:chOff x="0" y="5204122"/>
            <a:chExt cx="10506757" cy="165387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AF1809E0-EEBE-4DEB-8C61-2E1A5676AA41}"/>
                </a:ext>
              </a:extLst>
            </p:cNvPr>
            <p:cNvSpPr/>
            <p:nvPr/>
          </p:nvSpPr>
          <p:spPr>
            <a:xfrm>
              <a:off x="6304165" y="5204123"/>
              <a:ext cx="2102127" cy="16538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AF1809E0-EEBE-4DEB-8C61-2E1A5676AA41}"/>
                </a:ext>
              </a:extLst>
            </p:cNvPr>
            <p:cNvSpPr/>
            <p:nvPr/>
          </p:nvSpPr>
          <p:spPr>
            <a:xfrm>
              <a:off x="8404630" y="5204123"/>
              <a:ext cx="2102127" cy="16538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F1809E0-EEBE-4DEB-8C61-2E1A5676AA41}"/>
                </a:ext>
              </a:extLst>
            </p:cNvPr>
            <p:cNvSpPr/>
            <p:nvPr/>
          </p:nvSpPr>
          <p:spPr>
            <a:xfrm>
              <a:off x="0" y="5204123"/>
              <a:ext cx="2102127" cy="16538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AF1809E0-EEBE-4DEB-8C61-2E1A5676AA41}"/>
                </a:ext>
              </a:extLst>
            </p:cNvPr>
            <p:cNvSpPr/>
            <p:nvPr/>
          </p:nvSpPr>
          <p:spPr>
            <a:xfrm>
              <a:off x="4203146" y="5204123"/>
              <a:ext cx="2102127" cy="16538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F1809E0-EEBE-4DEB-8C61-2E1A5676AA41}"/>
                </a:ext>
              </a:extLst>
            </p:cNvPr>
            <p:cNvSpPr/>
            <p:nvPr/>
          </p:nvSpPr>
          <p:spPr>
            <a:xfrm>
              <a:off x="2101573" y="5204122"/>
              <a:ext cx="2102127" cy="16538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9999" y="4884449"/>
            <a:ext cx="1198660" cy="1198369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096CA70-0FA4-4C69-9A3F-8CEDD606DB28}"/>
              </a:ext>
            </a:extLst>
          </p:cNvPr>
          <p:cNvSpPr txBox="1"/>
          <p:nvPr/>
        </p:nvSpPr>
        <p:spPr>
          <a:xfrm>
            <a:off x="39079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500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SERVICES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C269E8C-A5E5-4B01-837C-A53EED0D52A6}"/>
              </a:ext>
            </a:extLst>
          </p:cNvPr>
          <p:cNvSpPr txBox="1"/>
          <p:nvPr/>
        </p:nvSpPr>
        <p:spPr>
          <a:xfrm>
            <a:off x="0" y="810566"/>
            <a:ext cx="12192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1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IDEA</a:t>
            </a:r>
            <a:endParaRPr kumimoji="0" lang="en-GB" sz="13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B809C95B-FA5D-4F33-9155-54EEF60FAF7E}"/>
              </a:ext>
            </a:extLst>
          </p:cNvPr>
          <p:cNvGrpSpPr/>
          <p:nvPr/>
        </p:nvGrpSpPr>
        <p:grpSpPr>
          <a:xfrm>
            <a:off x="3193173" y="4834041"/>
            <a:ext cx="959348" cy="1170156"/>
            <a:chOff x="7931851" y="2464731"/>
            <a:chExt cx="1002842" cy="122321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xmlns="" id="{E80D346B-4AB6-4572-9E35-8AC7ABC27F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xmlns="" id="{03CA52D4-BB6B-42AD-BC3F-157482873D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xmlns="" id="{5A49D94A-FE72-415F-B904-7C6564136D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xmlns="" id="{D588A060-BFDD-4EDD-A860-87455F486B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xmlns="" id="{F4512CFF-A3B9-4C2A-A17A-8D689969B9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xmlns="" id="{CC4D9E45-49B3-4FE1-9A5E-75409ADFBE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xmlns="" id="{C1D807C5-BD40-46EF-BE67-E16052BCFF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xmlns="" id="{ECA63CCD-7F4F-427A-A2FD-0526FDFE1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xmlns="" id="{9D84EDDB-5B69-4385-91BB-428FB8448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xmlns="" id="{460986E3-C384-473A-A603-C256302B8F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xmlns="" id="{AA9473DA-F0A9-4A9D-86E6-FF8F919F96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xmlns="" id="{80287030-1F3C-4778-ABBF-87300BE886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xmlns="" id="{32BFEAB5-A7F0-4FC4-B1F6-FA094E79A3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xmlns="" id="{E71E5E63-E344-41E1-8F90-51365E71BB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063F589-818F-47CE-83D1-E8F35397C17A}"/>
              </a:ext>
            </a:extLst>
          </p:cNvPr>
          <p:cNvSpPr txBox="1"/>
          <p:nvPr/>
        </p:nvSpPr>
        <p:spPr>
          <a:xfrm>
            <a:off x="282284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IDEA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1C8A0543-C7A7-4100-AAE8-CEDD20C555F3}"/>
              </a:ext>
            </a:extLst>
          </p:cNvPr>
          <p:cNvGrpSpPr/>
          <p:nvPr/>
        </p:nvGrpSpPr>
        <p:grpSpPr>
          <a:xfrm>
            <a:off x="5559081" y="4893232"/>
            <a:ext cx="1066143" cy="1065886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xmlns="" id="{0C8F8EFD-B34E-41BE-8732-9CE11A92FD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xmlns="" id="{70533965-59EC-4192-94E6-5F39CBC363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xmlns="" id="{322265A7-E079-48A5-B500-6FA102409D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xmlns="" id="{47355138-DF59-4FB1-849D-21F6325C46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5CDC466-23DA-4A95-B4EB-C4F5213D4396}"/>
              </a:ext>
            </a:extLst>
          </p:cNvPr>
          <p:cNvSpPr txBox="1"/>
          <p:nvPr/>
        </p:nvSpPr>
        <p:spPr>
          <a:xfrm>
            <a:off x="522314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TEAM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BBDB02E-EEC5-4A03-951E-4D9D13DE18A7}"/>
              </a:ext>
            </a:extLst>
          </p:cNvPr>
          <p:cNvGrpSpPr/>
          <p:nvPr/>
        </p:nvGrpSpPr>
        <p:grpSpPr>
          <a:xfrm>
            <a:off x="10351444" y="4775486"/>
            <a:ext cx="1241562" cy="1307331"/>
            <a:chOff x="5995988" y="2712903"/>
            <a:chExt cx="2457450" cy="2587625"/>
          </a:xfrm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xmlns="" id="{EA46F957-BB71-4A23-9A1A-766F6ED8D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xmlns="" id="{4E447141-7B0E-4E53-BF30-373846E32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xmlns="" id="{B82E80B4-0DC0-40E8-8691-1A72DD21E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DC5CF9E-B314-4F68-80D8-9A9A658BDEAF}"/>
              </a:ext>
            </a:extLst>
          </p:cNvPr>
          <p:cNvSpPr txBox="1"/>
          <p:nvPr/>
        </p:nvSpPr>
        <p:spPr>
          <a:xfrm>
            <a:off x="7600483" y="6251877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MARKETING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3E472C43-D9FC-4F15-AF4E-C808543BC88D}"/>
              </a:ext>
            </a:extLst>
          </p:cNvPr>
          <p:cNvGrpSpPr/>
          <p:nvPr/>
        </p:nvGrpSpPr>
        <p:grpSpPr>
          <a:xfrm>
            <a:off x="7997738" y="4937416"/>
            <a:ext cx="1315317" cy="1046274"/>
            <a:chOff x="3665538" y="1665288"/>
            <a:chExt cx="3702050" cy="2944812"/>
          </a:xfrm>
          <a:solidFill>
            <a:schemeClr val="bg1"/>
          </a:solidFill>
        </p:grpSpPr>
        <p:sp>
          <p:nvSpPr>
            <p:cNvPr id="65" name="Freeform 46">
              <a:extLst>
                <a:ext uri="{FF2B5EF4-FFF2-40B4-BE49-F238E27FC236}">
                  <a16:creationId xmlns:a16="http://schemas.microsoft.com/office/drawing/2014/main" xmlns="" id="{BC02B5F6-83E0-4C6F-A7F2-F0900079D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613" y="3819525"/>
              <a:ext cx="1006475" cy="790575"/>
            </a:xfrm>
            <a:custGeom>
              <a:avLst/>
              <a:gdLst>
                <a:gd name="T0" fmla="*/ 404 w 806"/>
                <a:gd name="T1" fmla="*/ 628 h 628"/>
                <a:gd name="T2" fmla="*/ 285 w 806"/>
                <a:gd name="T3" fmla="*/ 538 h 628"/>
                <a:gd name="T4" fmla="*/ 13 w 806"/>
                <a:gd name="T5" fmla="*/ 154 h 628"/>
                <a:gd name="T6" fmla="*/ 0 w 806"/>
                <a:gd name="T7" fmla="*/ 135 h 628"/>
                <a:gd name="T8" fmla="*/ 77 w 806"/>
                <a:gd name="T9" fmla="*/ 111 h 628"/>
                <a:gd name="T10" fmla="*/ 410 w 806"/>
                <a:gd name="T11" fmla="*/ 5 h 628"/>
                <a:gd name="T12" fmla="*/ 442 w 806"/>
                <a:gd name="T13" fmla="*/ 15 h 628"/>
                <a:gd name="T14" fmla="*/ 620 w 806"/>
                <a:gd name="T15" fmla="*/ 279 h 628"/>
                <a:gd name="T16" fmla="*/ 756 w 806"/>
                <a:gd name="T17" fmla="*/ 389 h 628"/>
                <a:gd name="T18" fmla="*/ 804 w 806"/>
                <a:gd name="T19" fmla="*/ 464 h 628"/>
                <a:gd name="T20" fmla="*/ 750 w 806"/>
                <a:gd name="T21" fmla="*/ 530 h 628"/>
                <a:gd name="T22" fmla="*/ 465 w 806"/>
                <a:gd name="T23" fmla="*/ 620 h 628"/>
                <a:gd name="T24" fmla="*/ 436 w 806"/>
                <a:gd name="T25" fmla="*/ 628 h 628"/>
                <a:gd name="T26" fmla="*/ 404 w 806"/>
                <a:gd name="T27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6" h="628">
                  <a:moveTo>
                    <a:pt x="404" y="628"/>
                  </a:moveTo>
                  <a:cubicBezTo>
                    <a:pt x="349" y="618"/>
                    <a:pt x="316" y="582"/>
                    <a:pt x="285" y="538"/>
                  </a:cubicBezTo>
                  <a:cubicBezTo>
                    <a:pt x="196" y="409"/>
                    <a:pt x="104" y="282"/>
                    <a:pt x="13" y="154"/>
                  </a:cubicBezTo>
                  <a:cubicBezTo>
                    <a:pt x="9" y="148"/>
                    <a:pt x="5" y="143"/>
                    <a:pt x="0" y="135"/>
                  </a:cubicBezTo>
                  <a:cubicBezTo>
                    <a:pt x="27" y="126"/>
                    <a:pt x="52" y="119"/>
                    <a:pt x="77" y="111"/>
                  </a:cubicBezTo>
                  <a:cubicBezTo>
                    <a:pt x="188" y="75"/>
                    <a:pt x="299" y="41"/>
                    <a:pt x="410" y="5"/>
                  </a:cubicBezTo>
                  <a:cubicBezTo>
                    <a:pt x="425" y="0"/>
                    <a:pt x="433" y="2"/>
                    <a:pt x="442" y="15"/>
                  </a:cubicBezTo>
                  <a:cubicBezTo>
                    <a:pt x="501" y="104"/>
                    <a:pt x="561" y="191"/>
                    <a:pt x="620" y="279"/>
                  </a:cubicBezTo>
                  <a:cubicBezTo>
                    <a:pt x="654" y="329"/>
                    <a:pt x="699" y="366"/>
                    <a:pt x="756" y="389"/>
                  </a:cubicBezTo>
                  <a:cubicBezTo>
                    <a:pt x="790" y="403"/>
                    <a:pt x="806" y="428"/>
                    <a:pt x="804" y="464"/>
                  </a:cubicBezTo>
                  <a:cubicBezTo>
                    <a:pt x="803" y="495"/>
                    <a:pt x="783" y="519"/>
                    <a:pt x="750" y="530"/>
                  </a:cubicBezTo>
                  <a:cubicBezTo>
                    <a:pt x="655" y="560"/>
                    <a:pt x="560" y="590"/>
                    <a:pt x="465" y="620"/>
                  </a:cubicBezTo>
                  <a:cubicBezTo>
                    <a:pt x="455" y="623"/>
                    <a:pt x="446" y="625"/>
                    <a:pt x="436" y="628"/>
                  </a:cubicBezTo>
                  <a:cubicBezTo>
                    <a:pt x="425" y="628"/>
                    <a:pt x="415" y="628"/>
                    <a:pt x="404" y="6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47">
              <a:extLst>
                <a:ext uri="{FF2B5EF4-FFF2-40B4-BE49-F238E27FC236}">
                  <a16:creationId xmlns:a16="http://schemas.microsoft.com/office/drawing/2014/main" xmlns="" id="{2E7B1466-FD8D-45EF-A1F7-E746DD20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0" y="1665288"/>
              <a:ext cx="1763713" cy="2030412"/>
            </a:xfrm>
            <a:custGeom>
              <a:avLst/>
              <a:gdLst>
                <a:gd name="T0" fmla="*/ 0 w 1413"/>
                <a:gd name="T1" fmla="*/ 723 h 1613"/>
                <a:gd name="T2" fmla="*/ 906 w 1413"/>
                <a:gd name="T3" fmla="*/ 0 h 1613"/>
                <a:gd name="T4" fmla="*/ 1413 w 1413"/>
                <a:gd name="T5" fmla="*/ 1613 h 1613"/>
                <a:gd name="T6" fmla="*/ 257 w 1413"/>
                <a:gd name="T7" fmla="*/ 1540 h 1613"/>
                <a:gd name="T8" fmla="*/ 0 w 1413"/>
                <a:gd name="T9" fmla="*/ 72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1613">
                  <a:moveTo>
                    <a:pt x="0" y="723"/>
                  </a:moveTo>
                  <a:cubicBezTo>
                    <a:pt x="359" y="555"/>
                    <a:pt x="648" y="300"/>
                    <a:pt x="906" y="0"/>
                  </a:cubicBezTo>
                  <a:cubicBezTo>
                    <a:pt x="1075" y="539"/>
                    <a:pt x="1244" y="1074"/>
                    <a:pt x="1413" y="1613"/>
                  </a:cubicBezTo>
                  <a:cubicBezTo>
                    <a:pt x="1031" y="1516"/>
                    <a:pt x="648" y="1473"/>
                    <a:pt x="257" y="1540"/>
                  </a:cubicBezTo>
                  <a:cubicBezTo>
                    <a:pt x="171" y="1267"/>
                    <a:pt x="86" y="996"/>
                    <a:pt x="0" y="7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48">
              <a:extLst>
                <a:ext uri="{FF2B5EF4-FFF2-40B4-BE49-F238E27FC236}">
                  <a16:creationId xmlns:a16="http://schemas.microsoft.com/office/drawing/2014/main" xmlns="" id="{7DA543F7-92AF-4AD8-90F8-FC2BD6B56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2630488"/>
              <a:ext cx="1211263" cy="1266825"/>
            </a:xfrm>
            <a:custGeom>
              <a:avLst/>
              <a:gdLst>
                <a:gd name="T0" fmla="*/ 713 w 970"/>
                <a:gd name="T1" fmla="*/ 0 h 1006"/>
                <a:gd name="T2" fmla="*/ 970 w 970"/>
                <a:gd name="T3" fmla="*/ 817 h 1006"/>
                <a:gd name="T4" fmla="*/ 825 w 970"/>
                <a:gd name="T5" fmla="*/ 862 h 1006"/>
                <a:gd name="T6" fmla="*/ 541 w 970"/>
                <a:gd name="T7" fmla="*/ 948 h 1006"/>
                <a:gd name="T8" fmla="*/ 26 w 970"/>
                <a:gd name="T9" fmla="*/ 587 h 1006"/>
                <a:gd name="T10" fmla="*/ 318 w 970"/>
                <a:gd name="T11" fmla="*/ 125 h 1006"/>
                <a:gd name="T12" fmla="*/ 713 w 970"/>
                <a:gd name="T13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0" h="1006">
                  <a:moveTo>
                    <a:pt x="713" y="0"/>
                  </a:moveTo>
                  <a:cubicBezTo>
                    <a:pt x="799" y="274"/>
                    <a:pt x="884" y="544"/>
                    <a:pt x="970" y="817"/>
                  </a:cubicBezTo>
                  <a:cubicBezTo>
                    <a:pt x="920" y="832"/>
                    <a:pt x="873" y="847"/>
                    <a:pt x="825" y="862"/>
                  </a:cubicBezTo>
                  <a:cubicBezTo>
                    <a:pt x="731" y="891"/>
                    <a:pt x="638" y="926"/>
                    <a:pt x="541" y="948"/>
                  </a:cubicBezTo>
                  <a:cubicBezTo>
                    <a:pt x="297" y="1006"/>
                    <a:pt x="58" y="835"/>
                    <a:pt x="26" y="587"/>
                  </a:cubicBezTo>
                  <a:cubicBezTo>
                    <a:pt x="0" y="381"/>
                    <a:pt x="121" y="190"/>
                    <a:pt x="318" y="125"/>
                  </a:cubicBezTo>
                  <a:cubicBezTo>
                    <a:pt x="449" y="83"/>
                    <a:pt x="580" y="42"/>
                    <a:pt x="7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49">
              <a:extLst>
                <a:ext uri="{FF2B5EF4-FFF2-40B4-BE49-F238E27FC236}">
                  <a16:creationId xmlns:a16="http://schemas.microsoft.com/office/drawing/2014/main" xmlns="" id="{8439EDC4-AF54-417E-8AD7-DF2AC4CE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1676400"/>
              <a:ext cx="906463" cy="1601787"/>
            </a:xfrm>
            <a:custGeom>
              <a:avLst/>
              <a:gdLst>
                <a:gd name="T0" fmla="*/ 487 w 726"/>
                <a:gd name="T1" fmla="*/ 1272 h 1272"/>
                <a:gd name="T2" fmla="*/ 322 w 726"/>
                <a:gd name="T3" fmla="*/ 1185 h 1272"/>
                <a:gd name="T4" fmla="*/ 371 w 726"/>
                <a:gd name="T5" fmla="*/ 609 h 1272"/>
                <a:gd name="T6" fmla="*/ 0 w 726"/>
                <a:gd name="T7" fmla="*/ 166 h 1272"/>
                <a:gd name="T8" fmla="*/ 87 w 726"/>
                <a:gd name="T9" fmla="*/ 0 h 1272"/>
                <a:gd name="T10" fmla="*/ 487 w 726"/>
                <a:gd name="T11" fmla="*/ 12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6" h="1272">
                  <a:moveTo>
                    <a:pt x="487" y="1272"/>
                  </a:moveTo>
                  <a:cubicBezTo>
                    <a:pt x="432" y="1243"/>
                    <a:pt x="378" y="1215"/>
                    <a:pt x="322" y="1185"/>
                  </a:cubicBezTo>
                  <a:cubicBezTo>
                    <a:pt x="414" y="999"/>
                    <a:pt x="434" y="807"/>
                    <a:pt x="371" y="609"/>
                  </a:cubicBezTo>
                  <a:cubicBezTo>
                    <a:pt x="309" y="412"/>
                    <a:pt x="183" y="266"/>
                    <a:pt x="0" y="166"/>
                  </a:cubicBezTo>
                  <a:cubicBezTo>
                    <a:pt x="29" y="110"/>
                    <a:pt x="58" y="55"/>
                    <a:pt x="87" y="0"/>
                  </a:cubicBezTo>
                  <a:cubicBezTo>
                    <a:pt x="559" y="240"/>
                    <a:pt x="726" y="828"/>
                    <a:pt x="487" y="12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50">
              <a:extLst>
                <a:ext uri="{FF2B5EF4-FFF2-40B4-BE49-F238E27FC236}">
                  <a16:creationId xmlns:a16="http://schemas.microsoft.com/office/drawing/2014/main" xmlns="" id="{39055463-D3CC-4309-A3AC-C604B4A30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2039938"/>
              <a:ext cx="639763" cy="1049337"/>
            </a:xfrm>
            <a:custGeom>
              <a:avLst/>
              <a:gdLst>
                <a:gd name="T0" fmla="*/ 185 w 513"/>
                <a:gd name="T1" fmla="*/ 748 h 833"/>
                <a:gd name="T2" fmla="*/ 214 w 513"/>
                <a:gd name="T3" fmla="*/ 416 h 833"/>
                <a:gd name="T4" fmla="*/ 0 w 513"/>
                <a:gd name="T5" fmla="*/ 161 h 833"/>
                <a:gd name="T6" fmla="*/ 84 w 513"/>
                <a:gd name="T7" fmla="*/ 0 h 833"/>
                <a:gd name="T8" fmla="*/ 347 w 513"/>
                <a:gd name="T9" fmla="*/ 833 h 833"/>
                <a:gd name="T10" fmla="*/ 185 w 513"/>
                <a:gd name="T11" fmla="*/ 748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3" h="833">
                  <a:moveTo>
                    <a:pt x="185" y="748"/>
                  </a:moveTo>
                  <a:cubicBezTo>
                    <a:pt x="239" y="639"/>
                    <a:pt x="250" y="529"/>
                    <a:pt x="214" y="416"/>
                  </a:cubicBezTo>
                  <a:cubicBezTo>
                    <a:pt x="178" y="303"/>
                    <a:pt x="106" y="219"/>
                    <a:pt x="0" y="161"/>
                  </a:cubicBezTo>
                  <a:cubicBezTo>
                    <a:pt x="29" y="107"/>
                    <a:pt x="56" y="53"/>
                    <a:pt x="84" y="0"/>
                  </a:cubicBezTo>
                  <a:cubicBezTo>
                    <a:pt x="375" y="139"/>
                    <a:pt x="513" y="525"/>
                    <a:pt x="347" y="833"/>
                  </a:cubicBezTo>
                  <a:cubicBezTo>
                    <a:pt x="294" y="805"/>
                    <a:pt x="241" y="777"/>
                    <a:pt x="185" y="7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03334E38-B15E-4845-8669-45F8FCD9BAF5}"/>
              </a:ext>
            </a:extLst>
          </p:cNvPr>
          <p:cNvSpPr txBox="1"/>
          <p:nvPr/>
        </p:nvSpPr>
        <p:spPr>
          <a:xfrm>
            <a:off x="10030053" y="6244949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GOAL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49B6C0CB-CEA6-438B-A74C-3452708CFC8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EA6CCC4-F99D-4AEC-97D5-FD5DA4691F87}"/>
              </a:ext>
            </a:extLst>
          </p:cNvPr>
          <p:cNvSpPr txBox="1"/>
          <p:nvPr/>
        </p:nvSpPr>
        <p:spPr>
          <a:xfrm>
            <a:off x="0" y="2675994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Company Name / Logotype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006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13914</TotalTime>
  <Words>24</Words>
  <Application>Microsoft Office PowerPoint</Application>
  <PresentationFormat>Personnalisé</PresentationFormat>
  <Paragraphs>16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Office Theme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Basile</cp:lastModifiedBy>
  <cp:revision>1011</cp:revision>
  <dcterms:created xsi:type="dcterms:W3CDTF">2017-12-05T16:25:52Z</dcterms:created>
  <dcterms:modified xsi:type="dcterms:W3CDTF">2019-08-26T10:10:26Z</dcterms:modified>
</cp:coreProperties>
</file>