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5B4D566-3868-44E3-B11A-E5D4E31305E1}">
  <a:tblStyle styleId="{25B4D566-3868-44E3-B11A-E5D4E31305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59624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2" name="Google Shape;168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CUSTOM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39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70" y="2006461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70" y="2827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35" y="-4550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2"/>
          <p:cNvSpPr/>
          <p:nvPr/>
        </p:nvSpPr>
        <p:spPr>
          <a:xfrm rot="10800000" flipH="1">
            <a:off x="4876124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2"/>
          <p:cNvSpPr/>
          <p:nvPr/>
        </p:nvSpPr>
        <p:spPr>
          <a:xfrm rot="10800000" flipH="1">
            <a:off x="5451640" y="4879274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2"/>
          <p:cNvSpPr/>
          <p:nvPr/>
        </p:nvSpPr>
        <p:spPr>
          <a:xfrm rot="10800000" flipH="1">
            <a:off x="8889070" y="3442837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2"/>
          <p:cNvSpPr/>
          <p:nvPr/>
        </p:nvSpPr>
        <p:spPr>
          <a:xfrm rot="10800000" flipH="1">
            <a:off x="8889070" y="2868262"/>
            <a:ext cx="287682" cy="28723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21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7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94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2"/>
          <p:cNvSpPr/>
          <p:nvPr/>
        </p:nvSpPr>
        <p:spPr>
          <a:xfrm rot="10800000" flipH="1">
            <a:off x="602715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2"/>
          <p:cNvSpPr/>
          <p:nvPr/>
        </p:nvSpPr>
        <p:spPr>
          <a:xfrm rot="10800000" flipH="1">
            <a:off x="7458110" y="4879274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2"/>
          <p:cNvSpPr/>
          <p:nvPr/>
        </p:nvSpPr>
        <p:spPr>
          <a:xfrm rot="10800000" flipH="1">
            <a:off x="8889070" y="4017412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70" y="229374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70" y="57002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59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84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77" y="-4550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2"/>
          <p:cNvSpPr/>
          <p:nvPr/>
        </p:nvSpPr>
        <p:spPr>
          <a:xfrm rot="10800000" flipH="1">
            <a:off x="458837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2"/>
          <p:cNvSpPr/>
          <p:nvPr/>
        </p:nvSpPr>
        <p:spPr>
          <a:xfrm rot="10800000" flipH="1">
            <a:off x="631490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2"/>
          <p:cNvSpPr/>
          <p:nvPr/>
        </p:nvSpPr>
        <p:spPr>
          <a:xfrm rot="10800000" flipH="1">
            <a:off x="8889070" y="4304699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2"/>
          <p:cNvSpPr/>
          <p:nvPr/>
        </p:nvSpPr>
        <p:spPr>
          <a:xfrm rot="10800000" flipH="1">
            <a:off x="8601315" y="4879274"/>
            <a:ext cx="287682" cy="28723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70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49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4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75" y="-4550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2"/>
          <p:cNvSpPr/>
          <p:nvPr/>
        </p:nvSpPr>
        <p:spPr>
          <a:xfrm rot="10800000" flipH="1">
            <a:off x="8317467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2"/>
          <p:cNvSpPr/>
          <p:nvPr/>
        </p:nvSpPr>
        <p:spPr>
          <a:xfrm rot="10800000" flipH="1">
            <a:off x="516388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2"/>
          <p:cNvSpPr/>
          <p:nvPr/>
        </p:nvSpPr>
        <p:spPr>
          <a:xfrm rot="10800000" flipH="1">
            <a:off x="573939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2"/>
          <p:cNvSpPr/>
          <p:nvPr/>
        </p:nvSpPr>
        <p:spPr>
          <a:xfrm rot="10800000" flipH="1">
            <a:off x="717035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2"/>
          <p:cNvSpPr/>
          <p:nvPr/>
        </p:nvSpPr>
        <p:spPr>
          <a:xfrm rot="10800000" flipH="1">
            <a:off x="7745865" y="4879274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2"/>
          <p:cNvSpPr/>
          <p:nvPr/>
        </p:nvSpPr>
        <p:spPr>
          <a:xfrm rot="10800000" flipH="1">
            <a:off x="8889070" y="4591986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2"/>
          <p:cNvSpPr/>
          <p:nvPr/>
        </p:nvSpPr>
        <p:spPr>
          <a:xfrm rot="10800000" flipH="1">
            <a:off x="8889070" y="2580975"/>
            <a:ext cx="287682" cy="28723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70" y="143188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70" y="8573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90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32" y="-4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2"/>
          <p:cNvSpPr/>
          <p:nvPr/>
        </p:nvSpPr>
        <p:spPr>
          <a:xfrm rot="10800000" flipH="1">
            <a:off x="660266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2"/>
          <p:cNvSpPr/>
          <p:nvPr/>
        </p:nvSpPr>
        <p:spPr>
          <a:xfrm rot="10800000" flipH="1">
            <a:off x="8889070" y="4879274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2"/>
          <p:cNvSpPr/>
          <p:nvPr/>
        </p:nvSpPr>
        <p:spPr>
          <a:xfrm rot="10800000" flipH="1">
            <a:off x="8889070" y="3155550"/>
            <a:ext cx="287682" cy="28723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3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70" y="17191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804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80" y="-4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2"/>
          <p:cNvSpPr/>
          <p:nvPr/>
        </p:nvSpPr>
        <p:spPr>
          <a:xfrm rot="10800000" flipH="1">
            <a:off x="8029712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12"/>
          <p:cNvSpPr/>
          <p:nvPr/>
        </p:nvSpPr>
        <p:spPr>
          <a:xfrm rot="10800000" flipH="1">
            <a:off x="8889070" y="373012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2"/>
          <p:cNvSpPr/>
          <p:nvPr/>
        </p:nvSpPr>
        <p:spPr>
          <a:xfrm rot="10800000" flipH="1">
            <a:off x="6882600" y="4879274"/>
            <a:ext cx="287682" cy="28723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12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682" cy="28723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3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Google Shape;194;p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Google Shape;209;p4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Google Shape;223;p4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Google Shape;239;p4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Google Shape;257;p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Google Shape;271;p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Google Shape;286;p4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6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405" name="Google Shape;405;p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" name="Google Shape;467;p8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8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69" name="Google Shape;469;p8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0" name="Google Shape;470;p8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471" name="Google Shape;471;p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Google Shape;511;p10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Google Shape;520;p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Google Shape;527;p10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Google Shape;536;p1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Google Shape;547;p10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Google Shape;555;p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10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15"/>
          <p:cNvSpPr txBox="1">
            <a:spLocks noGrp="1"/>
          </p:cNvSpPr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59" name="Google Shape;1559;p2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60" name="Google Shape;1560;p24" descr="photo-1491497895121-1334fc14d8c9"/>
          <p:cNvPicPr preferRelativeResize="0"/>
          <p:nvPr/>
        </p:nvPicPr>
        <p:blipFill rotWithShape="1">
          <a:blip r:embed="rId3">
            <a:alphaModFix/>
          </a:blip>
          <a:srcRect l="7177" r="7177"/>
          <a:stretch/>
        </p:blipFill>
        <p:spPr>
          <a:xfrm>
            <a:off x="5149325" y="573975"/>
            <a:ext cx="3421250" cy="39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1" name="Google Shape;1561;p2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5"/>
          <p:cNvSpPr txBox="1">
            <a:spLocks noGrp="1"/>
          </p:cNvSpPr>
          <p:nvPr>
            <p:ph type="title" idx="4294967295"/>
          </p:nvPr>
        </p:nvSpPr>
        <p:spPr>
          <a:xfrm>
            <a:off x="585450" y="565225"/>
            <a:ext cx="8005800" cy="4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rgbClr val="FFFFFF"/>
                </a:solidFill>
              </a:rPr>
              <a:t>Want big impact?</a:t>
            </a:r>
            <a:endParaRPr sz="1800" b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67" name="Google Shape;1567;p25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2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73" name="Google Shape;1573;p2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74" name="Google Shape;1574;p26"/>
          <p:cNvSpPr txBox="1"/>
          <p:nvPr/>
        </p:nvSpPr>
        <p:spPr>
          <a:xfrm>
            <a:off x="27789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Vestibulum nec congue tempus</a:t>
            </a:r>
            <a:endParaRPr sz="12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5" name="Google Shape;1575;p26"/>
          <p:cNvSpPr/>
          <p:nvPr/>
        </p:nvSpPr>
        <p:spPr>
          <a:xfrm rot="1800047">
            <a:off x="2152227" y="1468572"/>
            <a:ext cx="2690936" cy="2690936"/>
          </a:xfrm>
          <a:prstGeom prst="blockArc">
            <a:avLst>
              <a:gd name="adj1" fmla="val 14414370"/>
              <a:gd name="adj2" fmla="val 20635"/>
              <a:gd name="adj3" fmla="val 19389"/>
            </a:avLst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1576" name="Google Shape;1576;p26"/>
          <p:cNvSpPr/>
          <p:nvPr/>
        </p:nvSpPr>
        <p:spPr>
          <a:xfrm rot="1800047">
            <a:off x="2153043" y="1467434"/>
            <a:ext cx="2690936" cy="2690936"/>
          </a:xfrm>
          <a:prstGeom prst="blockArc">
            <a:avLst>
              <a:gd name="adj1" fmla="val 14414370"/>
              <a:gd name="adj2" fmla="val 21507196"/>
              <a:gd name="adj3" fmla="val 9337"/>
            </a:avLst>
          </a:prstGeom>
          <a:solidFill>
            <a:srgbClr val="DFE954"/>
          </a:solidFill>
          <a:ln w="9525" cap="flat" cmpd="sng">
            <a:solidFill>
              <a:srgbClr val="DFE95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9525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26"/>
          <p:cNvSpPr/>
          <p:nvPr/>
        </p:nvSpPr>
        <p:spPr>
          <a:xfrm rot="-1800047" flipH="1">
            <a:off x="2154339" y="1468572"/>
            <a:ext cx="2690936" cy="2690936"/>
          </a:xfrm>
          <a:prstGeom prst="blockArc">
            <a:avLst>
              <a:gd name="adj1" fmla="val 14388565"/>
              <a:gd name="adj2" fmla="val 6447"/>
              <a:gd name="adj3" fmla="val 19407"/>
            </a:avLst>
          </a:prstGeom>
          <a:solidFill>
            <a:srgbClr val="2786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26"/>
          <p:cNvSpPr/>
          <p:nvPr/>
        </p:nvSpPr>
        <p:spPr>
          <a:xfrm rot="-9000757" flipH="1">
            <a:off x="2153337" y="1466946"/>
            <a:ext cx="2690226" cy="2690226"/>
          </a:xfrm>
          <a:prstGeom prst="blockArc">
            <a:avLst>
              <a:gd name="adj1" fmla="val 14344287"/>
              <a:gd name="adj2" fmla="val 104576"/>
              <a:gd name="adj3" fmla="val 19394"/>
            </a:avLst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26"/>
          <p:cNvSpPr/>
          <p:nvPr/>
        </p:nvSpPr>
        <p:spPr>
          <a:xfrm rot="-1800047" flipH="1">
            <a:off x="21551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rgbClr val="50B883"/>
          </a:solidFill>
          <a:ln w="9525" cap="flat" cmpd="sng">
            <a:solidFill>
              <a:srgbClr val="50B883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26"/>
          <p:cNvSpPr/>
          <p:nvPr/>
        </p:nvSpPr>
        <p:spPr>
          <a:xfrm rot="-9000757" flipH="1">
            <a:off x="2154153" y="1465808"/>
            <a:ext cx="2690226" cy="2690226"/>
          </a:xfrm>
          <a:prstGeom prst="blockArc">
            <a:avLst>
              <a:gd name="adj1" fmla="val 14316164"/>
              <a:gd name="adj2" fmla="val 21500011"/>
              <a:gd name="adj3" fmla="val 9143"/>
            </a:avLst>
          </a:prstGeom>
          <a:solidFill>
            <a:srgbClr val="9ED155"/>
          </a:solidFill>
          <a:ln w="9525" cap="flat" cmpd="sng">
            <a:solidFill>
              <a:srgbClr val="9ED155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26"/>
          <p:cNvSpPr/>
          <p:nvPr/>
        </p:nvSpPr>
        <p:spPr>
          <a:xfrm rot="6359841">
            <a:off x="2249001" y="3223999"/>
            <a:ext cx="363580" cy="363580"/>
          </a:xfrm>
          <a:prstGeom prst="rtTriangle">
            <a:avLst/>
          </a:prstGeom>
          <a:solidFill>
            <a:srgbClr val="9ED1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26"/>
          <p:cNvSpPr/>
          <p:nvPr/>
        </p:nvSpPr>
        <p:spPr>
          <a:xfrm rot="-1027861">
            <a:off x="4419074" y="3230832"/>
            <a:ext cx="312672" cy="312672"/>
          </a:xfrm>
          <a:prstGeom prst="rtTriangle">
            <a:avLst/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26"/>
          <p:cNvSpPr/>
          <p:nvPr/>
        </p:nvSpPr>
        <p:spPr>
          <a:xfrm rot="-8100000">
            <a:off x="3320678" y="1401940"/>
            <a:ext cx="363170" cy="363170"/>
          </a:xfrm>
          <a:prstGeom prst="rtTriangle">
            <a:avLst/>
          </a:prstGeom>
          <a:solidFill>
            <a:srgbClr val="50B8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4" name="Google Shape;1584;p26"/>
          <p:cNvGrpSpPr/>
          <p:nvPr/>
        </p:nvGrpSpPr>
        <p:grpSpPr>
          <a:xfrm>
            <a:off x="614036" y="1696124"/>
            <a:ext cx="1931633" cy="669600"/>
            <a:chOff x="1680836" y="1315124"/>
            <a:chExt cx="1931633" cy="669600"/>
          </a:xfrm>
        </p:grpSpPr>
        <p:cxnSp>
          <p:nvCxnSpPr>
            <p:cNvPr id="1585" name="Google Shape;1585;p26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50B88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86" name="Google Shape;1586;p26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50B8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3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587" name="Google Shape;1587;p26"/>
          <p:cNvGrpSpPr/>
          <p:nvPr/>
        </p:nvGrpSpPr>
        <p:grpSpPr>
          <a:xfrm>
            <a:off x="4450519" y="1696124"/>
            <a:ext cx="1940006" cy="669600"/>
            <a:chOff x="5517319" y="1315124"/>
            <a:chExt cx="1940006" cy="669600"/>
          </a:xfrm>
        </p:grpSpPr>
        <p:cxnSp>
          <p:nvCxnSpPr>
            <p:cNvPr id="1588" name="Google Shape;1588;p26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rgbClr val="DFE954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89" name="Google Shape;1589;p26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DFE9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1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590" name="Google Shape;1590;p26"/>
          <p:cNvGrpSpPr/>
          <p:nvPr/>
        </p:nvGrpSpPr>
        <p:grpSpPr>
          <a:xfrm>
            <a:off x="2741426" y="3916140"/>
            <a:ext cx="1495200" cy="1143796"/>
            <a:chOff x="3808226" y="3535140"/>
            <a:chExt cx="1495200" cy="1143796"/>
          </a:xfrm>
        </p:grpSpPr>
        <p:cxnSp>
          <p:nvCxnSpPr>
            <p:cNvPr id="1591" name="Google Shape;1591;p26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rgbClr val="9ED155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592" name="Google Shape;1592;p26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 w="9525" cap="flat" cmpd="sng">
              <a:solidFill>
                <a:srgbClr val="9ED1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PHASE 2</a:t>
              </a:r>
              <a:endParaRPr sz="8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66D78"/>
                  </a:solidFill>
                  <a:latin typeface="Muli"/>
                  <a:ea typeface="Muli"/>
                  <a:cs typeface="Muli"/>
                  <a:sym typeface="Muli"/>
                </a:rPr>
                <a:t>Vestibulum nec congue tempus lorem ipsum</a:t>
              </a:r>
              <a:endParaRPr sz="800" b="1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2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98" name="Google Shape;1598;p27"/>
          <p:cNvGraphicFramePr/>
          <p:nvPr/>
        </p:nvGraphicFramePr>
        <p:xfrm>
          <a:off x="573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{25B4D566-3868-44E3-B11A-E5D4E31305E1}</a:tableStyleId>
              </a:tblPr>
              <a:tblGrid>
                <a:gridCol w="1566700"/>
                <a:gridCol w="1566700"/>
                <a:gridCol w="1566700"/>
                <a:gridCol w="1566700"/>
              </a:tblGrid>
              <a:tr h="74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A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C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Yellow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Blue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</a:tr>
              <a:tr h="74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66D78"/>
                          </a:solidFill>
                          <a:latin typeface="Muli Light"/>
                          <a:ea typeface="Muli Light"/>
                          <a:cs typeface="Muli Light"/>
                          <a:sym typeface="Muli Light"/>
                        </a:rPr>
                        <a:t>Orange</a:t>
                      </a:r>
                      <a:endParaRPr sz="1200">
                        <a:solidFill>
                          <a:srgbClr val="266D78"/>
                        </a:solidFill>
                        <a:latin typeface="Muli Light"/>
                        <a:ea typeface="Muli Light"/>
                        <a:cs typeface="Muli Light"/>
                        <a:sym typeface="Muli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E95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266D78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>
                        <a:solidFill>
                          <a:srgbClr val="266D78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ED155"/>
                    </a:solidFill>
                  </a:tcPr>
                </a:tc>
              </a:tr>
            </a:tbl>
          </a:graphicData>
        </a:graphic>
      </p:graphicFrame>
      <p:sp>
        <p:nvSpPr>
          <p:cNvPr id="1599" name="Google Shape;1599;p2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6D78"/>
        </a:solidFill>
        <a:effectLst/>
      </p:bgPr>
    </p:bg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8"/>
          <p:cNvSpPr/>
          <p:nvPr/>
        </p:nvSpPr>
        <p:spPr>
          <a:xfrm>
            <a:off x="789550" y="921100"/>
            <a:ext cx="7621667" cy="363079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28"/>
          <p:cNvSpPr txBox="1">
            <a:spLocks noGrp="1"/>
          </p:cNvSpPr>
          <p:nvPr>
            <p:ph type="title" idx="4294967295"/>
          </p:nvPr>
        </p:nvSpPr>
        <p:spPr>
          <a:xfrm>
            <a:off x="287750" y="293925"/>
            <a:ext cx="86013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1606" name="Google Shape;1606;p28"/>
          <p:cNvSpPr/>
          <p:nvPr/>
        </p:nvSpPr>
        <p:spPr>
          <a:xfrm>
            <a:off x="2200637" y="1711582"/>
            <a:ext cx="721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our office</a:t>
            </a:r>
            <a:endParaRPr sz="10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07" name="Google Shape;1607;p28"/>
          <p:cNvSpPr txBox="1">
            <a:spLocks noGrp="1"/>
          </p:cNvSpPr>
          <p:nvPr>
            <p:ph type="sldNum" idx="12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08" name="Google Shape;1608;p28"/>
          <p:cNvSpPr/>
          <p:nvPr/>
        </p:nvSpPr>
        <p:spPr>
          <a:xfrm>
            <a:off x="1322625" y="20461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28"/>
          <p:cNvSpPr/>
          <p:nvPr/>
        </p:nvSpPr>
        <p:spPr>
          <a:xfrm>
            <a:off x="2878350" y="35211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28"/>
          <p:cNvSpPr/>
          <p:nvPr/>
        </p:nvSpPr>
        <p:spPr>
          <a:xfrm>
            <a:off x="3877000" y="18196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28"/>
          <p:cNvSpPr/>
          <p:nvPr/>
        </p:nvSpPr>
        <p:spPr>
          <a:xfrm>
            <a:off x="4526800" y="38037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28"/>
          <p:cNvSpPr/>
          <p:nvPr/>
        </p:nvSpPr>
        <p:spPr>
          <a:xfrm>
            <a:off x="7120950" y="38879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28"/>
          <p:cNvSpPr/>
          <p:nvPr/>
        </p:nvSpPr>
        <p:spPr>
          <a:xfrm>
            <a:off x="6595100" y="2265500"/>
            <a:ext cx="282600" cy="282600"/>
          </a:xfrm>
          <a:prstGeom prst="mathMultiply">
            <a:avLst>
              <a:gd name="adj1" fmla="val 23520"/>
            </a:avLst>
          </a:pr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155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29"/>
          <p:cNvSpPr txBox="1">
            <a:spLocks noGrp="1"/>
          </p:cNvSpPr>
          <p:nvPr>
            <p:ph type="ctrTitle" idx="4294967295"/>
          </p:nvPr>
        </p:nvSpPr>
        <p:spPr>
          <a:xfrm>
            <a:off x="1390450" y="1811950"/>
            <a:ext cx="6363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1619" name="Google Shape;1619;p29"/>
          <p:cNvSpPr txBox="1">
            <a:spLocks noGrp="1"/>
          </p:cNvSpPr>
          <p:nvPr>
            <p:ph type="subTitle" idx="4294967295"/>
          </p:nvPr>
        </p:nvSpPr>
        <p:spPr>
          <a:xfrm>
            <a:off x="1390450" y="2840054"/>
            <a:ext cx="6363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sp>
        <p:nvSpPr>
          <p:cNvPr id="1620" name="Google Shape;1620;p2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0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1626" name="Google Shape;1626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627" name="Google Shape;1627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628" name="Google Shape;1628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735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629" name="Google Shape;1629;p30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1630" name="Google Shape;1630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631" name="Google Shape;1631;p3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31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637" name="Google Shape;1637;p3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38" name="Google Shape;1638;p31"/>
          <p:cNvSpPr/>
          <p:nvPr/>
        </p:nvSpPr>
        <p:spPr>
          <a:xfrm>
            <a:off x="549600" y="2190750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DFE95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first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39" name="Google Shape;1639;p31"/>
          <p:cNvSpPr/>
          <p:nvPr/>
        </p:nvSpPr>
        <p:spPr>
          <a:xfrm>
            <a:off x="5233848" y="2190752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50B88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last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40" name="Google Shape;1640;p31"/>
          <p:cNvSpPr/>
          <p:nvPr/>
        </p:nvSpPr>
        <p:spPr>
          <a:xfrm>
            <a:off x="2891724" y="2190753"/>
            <a:ext cx="1631700" cy="1538700"/>
          </a:xfrm>
          <a:prstGeom prst="rect">
            <a:avLst/>
          </a:prstGeom>
          <a:noFill/>
          <a:ln w="76200" cap="flat" cmpd="sng">
            <a:solidFill>
              <a:srgbClr val="9ED15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second</a:t>
            </a:r>
            <a:endParaRPr sz="18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cxnSp>
        <p:nvCxnSpPr>
          <p:cNvPr id="1641" name="Google Shape;1641;p31"/>
          <p:cNvCxnSpPr>
            <a:stCxn id="1638" idx="3"/>
            <a:endCxn id="1640" idx="1"/>
          </p:cNvCxnSpPr>
          <p:nvPr/>
        </p:nvCxnSpPr>
        <p:spPr>
          <a:xfrm>
            <a:off x="2181300" y="2960100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  <p:cxnSp>
        <p:nvCxnSpPr>
          <p:cNvPr id="1642" name="Google Shape;1642;p31"/>
          <p:cNvCxnSpPr>
            <a:stCxn id="1640" idx="3"/>
            <a:endCxn id="1639" idx="1"/>
          </p:cNvCxnSpPr>
          <p:nvPr/>
        </p:nvCxnSpPr>
        <p:spPr>
          <a:xfrm>
            <a:off x="4523424" y="2960103"/>
            <a:ext cx="710400" cy="0"/>
          </a:xfrm>
          <a:prstGeom prst="straightConnector1">
            <a:avLst/>
          </a:prstGeom>
          <a:noFill/>
          <a:ln w="9525" cap="flat" cmpd="sng">
            <a:solidFill>
              <a:srgbClr val="266D78"/>
            </a:solidFill>
            <a:prstDash val="dash"/>
            <a:round/>
            <a:headEnd type="diamond" w="lg" len="lg"/>
            <a:tailEnd type="diamond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648" name="Google Shape;1648;p3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649" name="Google Shape;1649;p32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650" name="Google Shape;1650;p32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51" name="Google Shape;1651;p3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52" name="Google Shape;1652;p32"/>
          <p:cNvSpPr txBox="1">
            <a:spLocks noGrp="1"/>
          </p:cNvSpPr>
          <p:nvPr>
            <p:ph type="body" idx="1"/>
          </p:nvPr>
        </p:nvSpPr>
        <p:spPr>
          <a:xfrm>
            <a:off x="45720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653" name="Google Shape;1653;p32"/>
          <p:cNvSpPr txBox="1">
            <a:spLocks noGrp="1"/>
          </p:cNvSpPr>
          <p:nvPr>
            <p:ph type="body" idx="2"/>
          </p:nvPr>
        </p:nvSpPr>
        <p:spPr>
          <a:xfrm>
            <a:off x="2819925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654" name="Google Shape;1654;p32"/>
          <p:cNvSpPr txBox="1">
            <a:spLocks noGrp="1"/>
          </p:cNvSpPr>
          <p:nvPr>
            <p:ph type="body" idx="3"/>
          </p:nvPr>
        </p:nvSpPr>
        <p:spPr>
          <a:xfrm>
            <a:off x="5182650" y="3083025"/>
            <a:ext cx="22476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3"/>
          <p:cNvSpPr txBox="1">
            <a:spLocks noGrp="1"/>
          </p:cNvSpPr>
          <p:nvPr>
            <p:ph type="body" idx="1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</a:rPr>
              <a:t>You can insert graphs from </a:t>
            </a:r>
            <a:r>
              <a:rPr lang="en" u="sng">
                <a:solidFill>
                  <a:srgbClr val="266D78"/>
                </a:solidFill>
                <a:hlinkClick r:id="rId3"/>
              </a:rPr>
              <a:t>Google Sheets</a:t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660" name="Google Shape;1660;p3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661" name="Google Shape;1661;p3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700" y="601625"/>
            <a:ext cx="4360559" cy="373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86" name="Google Shape;1486;p16"/>
          <p:cNvSpPr txBox="1">
            <a:spLocks noGrp="1"/>
          </p:cNvSpPr>
          <p:nvPr>
            <p:ph type="body" idx="2"/>
          </p:nvPr>
        </p:nvSpPr>
        <p:spPr>
          <a:xfrm>
            <a:off x="3755025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66D78"/>
                </a:solidFill>
              </a:rPr>
              <a:t>EDIT IN POWERPOINT®</a:t>
            </a:r>
            <a:endParaRPr sz="1200">
              <a:solidFill>
                <a:srgbClr val="266D7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266D78"/>
                </a:solidFill>
              </a:rPr>
              <a:t>"Download as PowerPoint template"</a:t>
            </a:r>
            <a:r>
              <a:rPr lang="en" sz="1200">
                <a:solidFill>
                  <a:srgbClr val="266D78"/>
                </a:solidFill>
              </a:rPr>
              <a:t>. You will get a .pptx file that you can edit in PowerPoint. </a:t>
            </a:r>
            <a:endParaRPr sz="1200">
              <a:solidFill>
                <a:srgbClr val="266D7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66D78"/>
                </a:solidFill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266D78"/>
                </a:solidFill>
              </a:rPr>
              <a:t>)</a:t>
            </a:r>
            <a:endParaRPr sz="1200">
              <a:solidFill>
                <a:srgbClr val="266D7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66D78"/>
              </a:solidFill>
            </a:endParaRPr>
          </a:p>
        </p:txBody>
      </p:sp>
      <p:sp>
        <p:nvSpPr>
          <p:cNvPr id="1487" name="Google Shape;1487;p16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21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66D78"/>
                </a:solidFill>
              </a:rPr>
              <a:t>EDIT IN GOOGLE SLIDES</a:t>
            </a:r>
            <a:endParaRPr sz="1200">
              <a:solidFill>
                <a:srgbClr val="266D7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66D78"/>
                </a:solidFill>
              </a:rPr>
              <a:t>Click on the button under the presentation preview that says </a:t>
            </a:r>
            <a:r>
              <a:rPr lang="en" sz="1200" b="1">
                <a:solidFill>
                  <a:srgbClr val="266D78"/>
                </a:solidFill>
              </a:rPr>
              <a:t>"Use as Google Slides Theme"</a:t>
            </a:r>
            <a:r>
              <a:rPr lang="en" sz="1200">
                <a:solidFill>
                  <a:srgbClr val="266D78"/>
                </a:solidFill>
              </a:rPr>
              <a:t>.</a:t>
            </a:r>
            <a:endParaRPr sz="1200">
              <a:solidFill>
                <a:srgbClr val="266D7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66D78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266D78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66D78"/>
                </a:solidFill>
              </a:rPr>
              <a:t>You have to be signed in to your Google account.</a:t>
            </a:r>
            <a:endParaRPr>
              <a:solidFill>
                <a:srgbClr val="266D78"/>
              </a:solidFill>
            </a:endParaRPr>
          </a:p>
        </p:txBody>
      </p:sp>
      <p:sp>
        <p:nvSpPr>
          <p:cNvPr id="1488" name="Google Shape;1488;p16"/>
          <p:cNvSpPr txBox="1">
            <a:spLocks noGrp="1"/>
          </p:cNvSpPr>
          <p:nvPr>
            <p:ph type="body" idx="2"/>
          </p:nvPr>
        </p:nvSpPr>
        <p:spPr>
          <a:xfrm>
            <a:off x="457200" y="3677325"/>
            <a:ext cx="6408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0B883"/>
                </a:solidFill>
              </a:rPr>
              <a:t>More info on how to use this template at </a:t>
            </a:r>
            <a:r>
              <a:rPr lang="en" sz="1200" b="1" u="sng">
                <a:solidFill>
                  <a:srgbClr val="50B883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</a:rPr>
              <a:t>This template is free to use under </a:t>
            </a:r>
            <a:r>
              <a:rPr lang="en" sz="1200" u="sng">
                <a:solidFill>
                  <a:srgbClr val="50B883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50B883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50B883"/>
              </a:solidFill>
            </a:endParaRPr>
          </a:p>
        </p:txBody>
      </p:sp>
      <p:sp>
        <p:nvSpPr>
          <p:cNvPr id="1489" name="Google Shape;1489;p1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34"/>
          <p:cNvSpPr/>
          <p:nvPr/>
        </p:nvSpPr>
        <p:spPr>
          <a:xfrm>
            <a:off x="5731325" y="293637"/>
            <a:ext cx="2260882" cy="4536501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34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66D78"/>
                </a:solidFill>
              </a:rPr>
              <a:t>Show and explain your web, app or software projects using these gadget templates.</a:t>
            </a:r>
            <a:endParaRPr sz="2400">
              <a:solidFill>
                <a:srgbClr val="266D78"/>
              </a:solidFill>
            </a:endParaRPr>
          </a:p>
        </p:txBody>
      </p:sp>
      <p:sp>
        <p:nvSpPr>
          <p:cNvPr id="1668" name="Google Shape;1668;p34"/>
          <p:cNvSpPr/>
          <p:nvPr/>
        </p:nvSpPr>
        <p:spPr>
          <a:xfrm>
            <a:off x="5832993" y="674092"/>
            <a:ext cx="2057700" cy="3656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69" name="Google Shape;1669;p34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70" name="Google Shape;1670;p34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5"/>
          <p:cNvSpPr/>
          <p:nvPr/>
        </p:nvSpPr>
        <p:spPr>
          <a:xfrm>
            <a:off x="5726174" y="159577"/>
            <a:ext cx="2277317" cy="479244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35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677" name="Google Shape;1677;p35"/>
          <p:cNvSpPr/>
          <p:nvPr/>
        </p:nvSpPr>
        <p:spPr>
          <a:xfrm>
            <a:off x="5887147" y="851002"/>
            <a:ext cx="1942500" cy="34362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78" name="Google Shape;1678;p35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79" name="Google Shape;1679;p35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36"/>
          <p:cNvSpPr/>
          <p:nvPr/>
        </p:nvSpPr>
        <p:spPr>
          <a:xfrm>
            <a:off x="5149450" y="161936"/>
            <a:ext cx="3421115" cy="4838321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36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686" name="Google Shape;1686;p36"/>
          <p:cNvSpPr/>
          <p:nvPr/>
        </p:nvSpPr>
        <p:spPr>
          <a:xfrm>
            <a:off x="5385522" y="607129"/>
            <a:ext cx="2962200" cy="39606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87" name="Google Shape;1687;p36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688" name="Google Shape;1688;p3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7"/>
          <p:cNvSpPr/>
          <p:nvPr/>
        </p:nvSpPr>
        <p:spPr>
          <a:xfrm>
            <a:off x="4860500" y="905356"/>
            <a:ext cx="3991768" cy="310763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66D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3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1695" name="Google Shape;1695;p37"/>
          <p:cNvSpPr/>
          <p:nvPr/>
        </p:nvSpPr>
        <p:spPr>
          <a:xfrm>
            <a:off x="5027545" y="1070388"/>
            <a:ext cx="3657900" cy="23358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uli Light"/>
                <a:ea typeface="Muli Light"/>
                <a:cs typeface="Muli Light"/>
                <a:sym typeface="Muli Light"/>
              </a:rPr>
              <a:t>Place your screenshot here</a:t>
            </a:r>
            <a:endParaRPr sz="1000">
              <a:solidFill>
                <a:srgbClr val="FFFFFF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696" name="Google Shape;1696;p3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697" name="Google Shape;1697;p37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3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703" name="Google Shape;1703;p38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704" name="Google Shape;1704;p38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@username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mail@mail.me</a:t>
            </a:r>
            <a:endParaRPr/>
          </a:p>
        </p:txBody>
      </p:sp>
      <p:grpSp>
        <p:nvGrpSpPr>
          <p:cNvPr id="1705" name="Google Shape;1705;p38"/>
          <p:cNvGrpSpPr/>
          <p:nvPr/>
        </p:nvGrpSpPr>
        <p:grpSpPr>
          <a:xfrm>
            <a:off x="5292257" y="1331149"/>
            <a:ext cx="2350291" cy="2172779"/>
            <a:chOff x="5975075" y="2327500"/>
            <a:chExt cx="420100" cy="388350"/>
          </a:xfrm>
        </p:grpSpPr>
        <p:sp>
          <p:nvSpPr>
            <p:cNvPr id="1706" name="Google Shape;1706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9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713" name="Google Shape;1713;p39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FBBC5"/>
                </a:solidFill>
                <a:hlinkClick r:id="rId3"/>
              </a:rPr>
              <a:t>SlidesCarnival</a:t>
            </a:r>
            <a:endParaRPr sz="2400">
              <a:solidFill>
                <a:srgbClr val="5FBBC5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5FBBC5"/>
                </a:solidFill>
                <a:hlinkClick r:id="rId4"/>
              </a:rPr>
              <a:t>Unsplash</a:t>
            </a:r>
            <a:endParaRPr sz="2400">
              <a:solidFill>
                <a:srgbClr val="5FBBC5"/>
              </a:solidFill>
            </a:endParaRPr>
          </a:p>
        </p:txBody>
      </p:sp>
      <p:sp>
        <p:nvSpPr>
          <p:cNvPr id="1714" name="Google Shape;1714;p3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720" name="Google Shape;1720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6408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Titles: Roboto Slab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 sz="1600"/>
              <a:t>Body copy: Muli light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3"/>
              </a:rPr>
              <a:t>https://www.fontsquirrel.com/fonts/roboto-slab</a:t>
            </a:r>
            <a:endParaRPr sz="1600">
              <a:solidFill>
                <a:srgbClr val="5FBB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5FBBC5"/>
                </a:solidFill>
                <a:hlinkClick r:id="rId4"/>
              </a:rPr>
              <a:t>https://www.fontsquirrel.com/fonts/muli</a:t>
            </a:r>
            <a:endParaRPr sz="1600">
              <a:solidFill>
                <a:srgbClr val="5FBB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Lime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DFE954"/>
                </a:solidFill>
              </a:rPr>
              <a:t>#dfe954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Leaf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9ED155"/>
                </a:solidFill>
              </a:rPr>
              <a:t>#9ed155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Bottle green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0B883"/>
                </a:solidFill>
              </a:rPr>
              <a:t>#50b883</a:t>
            </a:r>
            <a:br>
              <a:rPr lang="en" sz="1600" b="1">
                <a:solidFill>
                  <a:srgbClr val="50B883"/>
                </a:solidFill>
              </a:rPr>
            </a:br>
            <a:r>
              <a:rPr lang="en" sz="1600"/>
              <a:t>Turkish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5FBBC5"/>
                </a:solidFill>
              </a:rPr>
              <a:t>#5fbbc5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Teal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7868B"/>
                </a:solidFill>
              </a:rPr>
              <a:t>#27868b</a:t>
            </a:r>
            <a:r>
              <a:rPr lang="en" sz="1600" b="1">
                <a:solidFill>
                  <a:srgbClr val="266D78"/>
                </a:solidFill>
              </a:rPr>
              <a:t> · </a:t>
            </a:r>
            <a:r>
              <a:rPr lang="en" sz="1600"/>
              <a:t>Ocean blue</a:t>
            </a:r>
            <a:r>
              <a:rPr lang="en" sz="1600">
                <a:solidFill>
                  <a:srgbClr val="266D78"/>
                </a:solidFill>
              </a:rPr>
              <a:t> </a:t>
            </a:r>
            <a:r>
              <a:rPr lang="en" sz="1600" b="1">
                <a:solidFill>
                  <a:srgbClr val="266D78"/>
                </a:solidFill>
              </a:rPr>
              <a:t>#266d78</a:t>
            </a:r>
            <a:endParaRPr sz="1600" b="1">
              <a:solidFill>
                <a:srgbClr val="266D78"/>
              </a:solidFill>
            </a:endParaRPr>
          </a:p>
        </p:txBody>
      </p:sp>
      <p:sp>
        <p:nvSpPr>
          <p:cNvPr id="1721" name="Google Shape;1721;p40"/>
          <p:cNvSpPr txBox="1"/>
          <p:nvPr/>
        </p:nvSpPr>
        <p:spPr>
          <a:xfrm>
            <a:off x="316275" y="4324050"/>
            <a:ext cx="6549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B883"/>
                </a:solidFill>
                <a:latin typeface="Muli Light"/>
                <a:ea typeface="Muli Light"/>
                <a:cs typeface="Muli Light"/>
                <a:sym typeface="Muli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0B883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22" name="Google Shape;1722;p4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7" name="Google Shape;1727;p41"/>
          <p:cNvGrpSpPr/>
          <p:nvPr/>
        </p:nvGrpSpPr>
        <p:grpSpPr>
          <a:xfrm>
            <a:off x="586154" y="447138"/>
            <a:ext cx="338803" cy="428482"/>
            <a:chOff x="584925" y="238125"/>
            <a:chExt cx="415200" cy="525100"/>
          </a:xfrm>
        </p:grpSpPr>
        <p:sp>
          <p:nvSpPr>
            <p:cNvPr id="1728" name="Google Shape;1728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29" name="Google Shape;1729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0" name="Google Shape;1730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1" name="Google Shape;1731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2" name="Google Shape;1732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3" name="Google Shape;1733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34" name="Google Shape;1734;p41"/>
          <p:cNvGrpSpPr/>
          <p:nvPr/>
        </p:nvGrpSpPr>
        <p:grpSpPr>
          <a:xfrm>
            <a:off x="1124224" y="509399"/>
            <a:ext cx="362732" cy="301961"/>
            <a:chOff x="1244325" y="314425"/>
            <a:chExt cx="444525" cy="370050"/>
          </a:xfrm>
        </p:grpSpPr>
        <p:sp>
          <p:nvSpPr>
            <p:cNvPr id="1735" name="Google Shape;1735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6" name="Google Shape;1736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37" name="Google Shape;1737;p41"/>
          <p:cNvGrpSpPr/>
          <p:nvPr/>
        </p:nvGrpSpPr>
        <p:grpSpPr>
          <a:xfrm>
            <a:off x="1682246" y="507910"/>
            <a:ext cx="346800" cy="304939"/>
            <a:chOff x="1928175" y="312600"/>
            <a:chExt cx="425000" cy="373700"/>
          </a:xfrm>
        </p:grpSpPr>
        <p:sp>
          <p:nvSpPr>
            <p:cNvPr id="1738" name="Google Shape;1738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39" name="Google Shape;1739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40" name="Google Shape;1740;p41"/>
          <p:cNvSpPr/>
          <p:nvPr/>
        </p:nvSpPr>
        <p:spPr>
          <a:xfrm>
            <a:off x="2263760" y="496963"/>
            <a:ext cx="284009" cy="32684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41" name="Google Shape;1741;p41"/>
          <p:cNvSpPr/>
          <p:nvPr/>
        </p:nvSpPr>
        <p:spPr>
          <a:xfrm>
            <a:off x="2833246" y="497962"/>
            <a:ext cx="245167" cy="324850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42" name="Google Shape;1742;p41"/>
          <p:cNvGrpSpPr/>
          <p:nvPr/>
        </p:nvGrpSpPr>
        <p:grpSpPr>
          <a:xfrm>
            <a:off x="3306473" y="491977"/>
            <a:ext cx="398616" cy="336824"/>
            <a:chOff x="3918650" y="293075"/>
            <a:chExt cx="488500" cy="412775"/>
          </a:xfrm>
        </p:grpSpPr>
        <p:sp>
          <p:nvSpPr>
            <p:cNvPr id="1743" name="Google Shape;1743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4" name="Google Shape;1744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5" name="Google Shape;1745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46" name="Google Shape;1746;p41"/>
          <p:cNvGrpSpPr/>
          <p:nvPr/>
        </p:nvGrpSpPr>
        <p:grpSpPr>
          <a:xfrm>
            <a:off x="3891892" y="466559"/>
            <a:ext cx="327869" cy="387641"/>
            <a:chOff x="4636075" y="261925"/>
            <a:chExt cx="401800" cy="475050"/>
          </a:xfrm>
        </p:grpSpPr>
        <p:sp>
          <p:nvSpPr>
            <p:cNvPr id="1747" name="Google Shape;1747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8" name="Google Shape;1748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51" name="Google Shape;1751;p41"/>
          <p:cNvSpPr/>
          <p:nvPr/>
        </p:nvSpPr>
        <p:spPr>
          <a:xfrm>
            <a:off x="4418176" y="496453"/>
            <a:ext cx="375686" cy="327869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52" name="Google Shape;1752;p41"/>
          <p:cNvGrpSpPr/>
          <p:nvPr/>
        </p:nvGrpSpPr>
        <p:grpSpPr>
          <a:xfrm>
            <a:off x="4991493" y="498954"/>
            <a:ext cx="328848" cy="322361"/>
            <a:chOff x="5983625" y="301625"/>
            <a:chExt cx="403000" cy="395050"/>
          </a:xfrm>
        </p:grpSpPr>
        <p:sp>
          <p:nvSpPr>
            <p:cNvPr id="1753" name="Google Shape;1753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2" name="Google Shape;1762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73" name="Google Shape;1773;p41"/>
          <p:cNvGrpSpPr/>
          <p:nvPr/>
        </p:nvGrpSpPr>
        <p:grpSpPr>
          <a:xfrm>
            <a:off x="5544027" y="496445"/>
            <a:ext cx="323870" cy="323381"/>
            <a:chOff x="6660750" y="298550"/>
            <a:chExt cx="396900" cy="396300"/>
          </a:xfrm>
        </p:grpSpPr>
        <p:sp>
          <p:nvSpPr>
            <p:cNvPr id="1774" name="Google Shape;1774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76" name="Google Shape;1776;p41"/>
          <p:cNvGrpSpPr/>
          <p:nvPr/>
        </p:nvGrpSpPr>
        <p:grpSpPr>
          <a:xfrm>
            <a:off x="586154" y="1005649"/>
            <a:ext cx="338803" cy="410060"/>
            <a:chOff x="584925" y="922575"/>
            <a:chExt cx="415200" cy="502525"/>
          </a:xfrm>
        </p:grpSpPr>
        <p:sp>
          <p:nvSpPr>
            <p:cNvPr id="1777" name="Google Shape;1777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80" name="Google Shape;1780;p41"/>
          <p:cNvGrpSpPr/>
          <p:nvPr/>
        </p:nvGrpSpPr>
        <p:grpSpPr>
          <a:xfrm>
            <a:off x="1126223" y="996184"/>
            <a:ext cx="358754" cy="427502"/>
            <a:chOff x="1246775" y="910975"/>
            <a:chExt cx="439650" cy="523900"/>
          </a:xfrm>
        </p:grpSpPr>
        <p:sp>
          <p:nvSpPr>
            <p:cNvPr id="1781" name="Google Shape;1781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1680757" y="1064932"/>
            <a:ext cx="349778" cy="290986"/>
            <a:chOff x="1926350" y="995225"/>
            <a:chExt cx="428650" cy="356600"/>
          </a:xfrm>
        </p:grpSpPr>
        <p:sp>
          <p:nvSpPr>
            <p:cNvPr id="1785" name="Google Shape;1785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789" name="Google Shape;1789;p41"/>
          <p:cNvSpPr/>
          <p:nvPr/>
        </p:nvSpPr>
        <p:spPr>
          <a:xfrm>
            <a:off x="2234852" y="1040538"/>
            <a:ext cx="341822" cy="33982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0" name="Google Shape;1790;p41"/>
          <p:cNvSpPr/>
          <p:nvPr/>
        </p:nvSpPr>
        <p:spPr>
          <a:xfrm>
            <a:off x="2785426" y="1057491"/>
            <a:ext cx="340802" cy="30593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1" name="Google Shape;1791;p41"/>
          <p:cNvSpPr/>
          <p:nvPr/>
        </p:nvSpPr>
        <p:spPr>
          <a:xfrm>
            <a:off x="3340468" y="1059980"/>
            <a:ext cx="330847" cy="30094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792" name="Google Shape;1792;p41"/>
          <p:cNvSpPr/>
          <p:nvPr/>
        </p:nvSpPr>
        <p:spPr>
          <a:xfrm>
            <a:off x="3901487" y="1062958"/>
            <a:ext cx="308938" cy="2949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4435471" y="1043022"/>
            <a:ext cx="340802" cy="341292"/>
            <a:chOff x="5302225" y="968375"/>
            <a:chExt cx="417650" cy="418250"/>
          </a:xfrm>
        </p:grpSpPr>
        <p:sp>
          <p:nvSpPr>
            <p:cNvPr id="1794" name="Google Shape;1794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96" name="Google Shape;1796;p41"/>
          <p:cNvGrpSpPr/>
          <p:nvPr/>
        </p:nvGrpSpPr>
        <p:grpSpPr>
          <a:xfrm>
            <a:off x="4944655" y="1004650"/>
            <a:ext cx="422525" cy="411550"/>
            <a:chOff x="5926225" y="921350"/>
            <a:chExt cx="517800" cy="504350"/>
          </a:xfrm>
        </p:grpSpPr>
        <p:sp>
          <p:nvSpPr>
            <p:cNvPr id="1797" name="Google Shape;1797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799" name="Google Shape;1799;p41"/>
          <p:cNvGrpSpPr/>
          <p:nvPr/>
        </p:nvGrpSpPr>
        <p:grpSpPr>
          <a:xfrm>
            <a:off x="5508653" y="1012626"/>
            <a:ext cx="394618" cy="395617"/>
            <a:chOff x="6617400" y="931125"/>
            <a:chExt cx="483600" cy="484825"/>
          </a:xfrm>
        </p:grpSpPr>
        <p:sp>
          <p:nvSpPr>
            <p:cNvPr id="1800" name="Google Shape;1800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02" name="Google Shape;1802;p41"/>
          <p:cNvGrpSpPr/>
          <p:nvPr/>
        </p:nvGrpSpPr>
        <p:grpSpPr>
          <a:xfrm>
            <a:off x="565223" y="1626931"/>
            <a:ext cx="380664" cy="267077"/>
            <a:chOff x="559275" y="1683950"/>
            <a:chExt cx="466500" cy="327300"/>
          </a:xfrm>
        </p:grpSpPr>
        <p:sp>
          <p:nvSpPr>
            <p:cNvPr id="1803" name="Google Shape;1803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05" name="Google Shape;1805;p41"/>
          <p:cNvGrpSpPr/>
          <p:nvPr/>
        </p:nvGrpSpPr>
        <p:grpSpPr>
          <a:xfrm>
            <a:off x="1115269" y="1574136"/>
            <a:ext cx="380664" cy="372688"/>
            <a:chOff x="1233350" y="1619250"/>
            <a:chExt cx="466500" cy="456725"/>
          </a:xfrm>
        </p:grpSpPr>
        <p:sp>
          <p:nvSpPr>
            <p:cNvPr id="1806" name="Google Shape;1806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10" name="Google Shape;1810;p41"/>
          <p:cNvGrpSpPr/>
          <p:nvPr/>
        </p:nvGrpSpPr>
        <p:grpSpPr>
          <a:xfrm>
            <a:off x="1677268" y="1582092"/>
            <a:ext cx="356755" cy="356755"/>
            <a:chOff x="1922075" y="1629000"/>
            <a:chExt cx="437200" cy="437200"/>
          </a:xfrm>
        </p:grpSpPr>
        <p:sp>
          <p:nvSpPr>
            <p:cNvPr id="1811" name="Google Shape;1811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13" name="Google Shape;1813;p41"/>
          <p:cNvGrpSpPr/>
          <p:nvPr/>
        </p:nvGrpSpPr>
        <p:grpSpPr>
          <a:xfrm>
            <a:off x="2225824" y="1580603"/>
            <a:ext cx="359734" cy="359734"/>
            <a:chOff x="2594325" y="1627175"/>
            <a:chExt cx="440850" cy="440850"/>
          </a:xfrm>
        </p:grpSpPr>
        <p:sp>
          <p:nvSpPr>
            <p:cNvPr id="1814" name="Google Shape;1814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17" name="Google Shape;1817;p41"/>
          <p:cNvSpPr/>
          <p:nvPr/>
        </p:nvSpPr>
        <p:spPr>
          <a:xfrm>
            <a:off x="2791893" y="1596598"/>
            <a:ext cx="327869" cy="32784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18" name="Google Shape;1818;p41"/>
          <p:cNvGrpSpPr/>
          <p:nvPr/>
        </p:nvGrpSpPr>
        <p:grpSpPr>
          <a:xfrm>
            <a:off x="3359799" y="1553695"/>
            <a:ext cx="291965" cy="413549"/>
            <a:chOff x="3984000" y="1594200"/>
            <a:chExt cx="357800" cy="506800"/>
          </a:xfrm>
        </p:grpSpPr>
        <p:sp>
          <p:nvSpPr>
            <p:cNvPr id="1819" name="Google Shape;1819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21" name="Google Shape;1821;p41"/>
          <p:cNvGrpSpPr/>
          <p:nvPr/>
        </p:nvGrpSpPr>
        <p:grpSpPr>
          <a:xfrm>
            <a:off x="3863495" y="1642374"/>
            <a:ext cx="384662" cy="236191"/>
            <a:chOff x="4601275" y="1702875"/>
            <a:chExt cx="471400" cy="289450"/>
          </a:xfrm>
        </p:grpSpPr>
        <p:sp>
          <p:nvSpPr>
            <p:cNvPr id="1822" name="Google Shape;1822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27" name="Google Shape;1827;p41"/>
          <p:cNvGrpSpPr/>
          <p:nvPr/>
        </p:nvGrpSpPr>
        <p:grpSpPr>
          <a:xfrm>
            <a:off x="4431982" y="1584581"/>
            <a:ext cx="347779" cy="351778"/>
            <a:chOff x="5297950" y="1632050"/>
            <a:chExt cx="426200" cy="431100"/>
          </a:xfrm>
        </p:grpSpPr>
        <p:sp>
          <p:nvSpPr>
            <p:cNvPr id="1828" name="Google Shape;1828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30" name="Google Shape;1830;p41"/>
          <p:cNvGrpSpPr/>
          <p:nvPr/>
        </p:nvGrpSpPr>
        <p:grpSpPr>
          <a:xfrm>
            <a:off x="4981028" y="1574136"/>
            <a:ext cx="349778" cy="372688"/>
            <a:chOff x="5970800" y="1619250"/>
            <a:chExt cx="428650" cy="456725"/>
          </a:xfrm>
        </p:grpSpPr>
        <p:sp>
          <p:nvSpPr>
            <p:cNvPr id="1831" name="Google Shape;1831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36" name="Google Shape;1836;p41"/>
          <p:cNvGrpSpPr/>
          <p:nvPr/>
        </p:nvGrpSpPr>
        <p:grpSpPr>
          <a:xfrm>
            <a:off x="5515141" y="1569648"/>
            <a:ext cx="392108" cy="357734"/>
            <a:chOff x="6625350" y="1613750"/>
            <a:chExt cx="480525" cy="438400"/>
          </a:xfrm>
        </p:grpSpPr>
        <p:sp>
          <p:nvSpPr>
            <p:cNvPr id="1837" name="Google Shape;1837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42" name="Google Shape;1842;p41"/>
          <p:cNvGrpSpPr/>
          <p:nvPr/>
        </p:nvGrpSpPr>
        <p:grpSpPr>
          <a:xfrm>
            <a:off x="607574" y="2151579"/>
            <a:ext cx="295963" cy="317893"/>
            <a:chOff x="611175" y="2326900"/>
            <a:chExt cx="362700" cy="389575"/>
          </a:xfrm>
        </p:grpSpPr>
        <p:sp>
          <p:nvSpPr>
            <p:cNvPr id="1843" name="Google Shape;1843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47" name="Google Shape;1847;p41"/>
          <p:cNvSpPr/>
          <p:nvPr/>
        </p:nvSpPr>
        <p:spPr>
          <a:xfrm>
            <a:off x="1149678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48" name="Google Shape;1848;p41"/>
          <p:cNvSpPr/>
          <p:nvPr/>
        </p:nvSpPr>
        <p:spPr>
          <a:xfrm>
            <a:off x="1699742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49" name="Google Shape;1849;p41"/>
          <p:cNvSpPr/>
          <p:nvPr/>
        </p:nvSpPr>
        <p:spPr>
          <a:xfrm>
            <a:off x="2249806" y="2154617"/>
            <a:ext cx="311916" cy="311916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50" name="Google Shape;1850;p41"/>
          <p:cNvGrpSpPr/>
          <p:nvPr/>
        </p:nvGrpSpPr>
        <p:grpSpPr>
          <a:xfrm>
            <a:off x="2872525" y="2100762"/>
            <a:ext cx="166423" cy="415548"/>
            <a:chOff x="3386850" y="2264625"/>
            <a:chExt cx="203950" cy="509250"/>
          </a:xfrm>
        </p:grpSpPr>
        <p:sp>
          <p:nvSpPr>
            <p:cNvPr id="1851" name="Google Shape;1851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53" name="Google Shape;1853;p41"/>
          <p:cNvGrpSpPr/>
          <p:nvPr/>
        </p:nvGrpSpPr>
        <p:grpSpPr>
          <a:xfrm>
            <a:off x="3987568" y="2153578"/>
            <a:ext cx="136517" cy="309917"/>
            <a:chOff x="4753325" y="2329350"/>
            <a:chExt cx="167300" cy="379800"/>
          </a:xfrm>
        </p:grpSpPr>
        <p:sp>
          <p:nvSpPr>
            <p:cNvPr id="1854" name="Google Shape;1854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56" name="Google Shape;1856;p41"/>
          <p:cNvGrpSpPr/>
          <p:nvPr/>
        </p:nvGrpSpPr>
        <p:grpSpPr>
          <a:xfrm>
            <a:off x="3435014" y="2102741"/>
            <a:ext cx="141535" cy="411570"/>
            <a:chOff x="4076175" y="2267050"/>
            <a:chExt cx="173450" cy="504375"/>
          </a:xfrm>
        </p:grpSpPr>
        <p:sp>
          <p:nvSpPr>
            <p:cNvPr id="1857" name="Google Shape;1857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59" name="Google Shape;1859;p41"/>
          <p:cNvSpPr/>
          <p:nvPr/>
        </p:nvSpPr>
        <p:spPr>
          <a:xfrm>
            <a:off x="4450062" y="2146150"/>
            <a:ext cx="311916" cy="3288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60" name="Google Shape;1860;p41"/>
          <p:cNvGrpSpPr/>
          <p:nvPr/>
        </p:nvGrpSpPr>
        <p:grpSpPr>
          <a:xfrm>
            <a:off x="4984516" y="2152068"/>
            <a:ext cx="342802" cy="316894"/>
            <a:chOff x="5975075" y="2327500"/>
            <a:chExt cx="420100" cy="388350"/>
          </a:xfrm>
        </p:grpSpPr>
        <p:sp>
          <p:nvSpPr>
            <p:cNvPr id="1861" name="Google Shape;1861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63" name="Google Shape;1863;p41"/>
          <p:cNvGrpSpPr/>
          <p:nvPr/>
        </p:nvGrpSpPr>
        <p:grpSpPr>
          <a:xfrm>
            <a:off x="5600821" y="2142603"/>
            <a:ext cx="210283" cy="342802"/>
            <a:chOff x="6730350" y="2315900"/>
            <a:chExt cx="257700" cy="420100"/>
          </a:xfrm>
        </p:grpSpPr>
        <p:sp>
          <p:nvSpPr>
            <p:cNvPr id="1864" name="Google Shape;1864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69" name="Google Shape;1869;p41"/>
          <p:cNvGrpSpPr/>
          <p:nvPr/>
        </p:nvGrpSpPr>
        <p:grpSpPr>
          <a:xfrm>
            <a:off x="702230" y="2666250"/>
            <a:ext cx="106651" cy="388640"/>
            <a:chOff x="727175" y="2957625"/>
            <a:chExt cx="130700" cy="476275"/>
          </a:xfrm>
        </p:grpSpPr>
        <p:sp>
          <p:nvSpPr>
            <p:cNvPr id="1870" name="Google Shape;1870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72" name="Google Shape;1872;p41"/>
          <p:cNvSpPr/>
          <p:nvPr/>
        </p:nvSpPr>
        <p:spPr>
          <a:xfrm>
            <a:off x="1692276" y="2650883"/>
            <a:ext cx="326849" cy="41952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73" name="Google Shape;1873;p41"/>
          <p:cNvSpPr/>
          <p:nvPr/>
        </p:nvSpPr>
        <p:spPr>
          <a:xfrm>
            <a:off x="1184563" y="2650883"/>
            <a:ext cx="242148" cy="41952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74" name="Google Shape;1874;p41"/>
          <p:cNvGrpSpPr/>
          <p:nvPr/>
        </p:nvGrpSpPr>
        <p:grpSpPr>
          <a:xfrm>
            <a:off x="2216848" y="2678694"/>
            <a:ext cx="377686" cy="363732"/>
            <a:chOff x="2583325" y="2972875"/>
            <a:chExt cx="462850" cy="445750"/>
          </a:xfrm>
        </p:grpSpPr>
        <p:sp>
          <p:nvSpPr>
            <p:cNvPr id="1875" name="Google Shape;1875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77" name="Google Shape;1877;p41"/>
          <p:cNvGrpSpPr/>
          <p:nvPr/>
        </p:nvGrpSpPr>
        <p:grpSpPr>
          <a:xfrm>
            <a:off x="2753939" y="2733019"/>
            <a:ext cx="403594" cy="255102"/>
            <a:chOff x="3241525" y="3039450"/>
            <a:chExt cx="494600" cy="312625"/>
          </a:xfrm>
        </p:grpSpPr>
        <p:sp>
          <p:nvSpPr>
            <p:cNvPr id="1878" name="Google Shape;1878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80" name="Google Shape;1880;p41"/>
          <p:cNvSpPr/>
          <p:nvPr/>
        </p:nvSpPr>
        <p:spPr>
          <a:xfrm>
            <a:off x="3882555" y="2687257"/>
            <a:ext cx="346800" cy="34678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81" name="Google Shape;1881;p41"/>
          <p:cNvGrpSpPr/>
          <p:nvPr/>
        </p:nvGrpSpPr>
        <p:grpSpPr>
          <a:xfrm>
            <a:off x="4397098" y="2706112"/>
            <a:ext cx="417547" cy="308917"/>
            <a:chOff x="5255200" y="3006475"/>
            <a:chExt cx="511700" cy="378575"/>
          </a:xfrm>
        </p:grpSpPr>
        <p:sp>
          <p:nvSpPr>
            <p:cNvPr id="1882" name="Google Shape;1882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84" name="Google Shape;1884;p41"/>
          <p:cNvGrpSpPr/>
          <p:nvPr/>
        </p:nvGrpSpPr>
        <p:grpSpPr>
          <a:xfrm>
            <a:off x="3336869" y="2688180"/>
            <a:ext cx="337824" cy="344780"/>
            <a:chOff x="3955900" y="2984500"/>
            <a:chExt cx="414000" cy="422525"/>
          </a:xfrm>
        </p:grpSpPr>
        <p:sp>
          <p:nvSpPr>
            <p:cNvPr id="1885" name="Google Shape;1885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888" name="Google Shape;1888;p41"/>
          <p:cNvSpPr/>
          <p:nvPr/>
        </p:nvSpPr>
        <p:spPr>
          <a:xfrm>
            <a:off x="568728" y="3262229"/>
            <a:ext cx="377665" cy="29696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889" name="Google Shape;1889;p41"/>
          <p:cNvSpPr/>
          <p:nvPr/>
        </p:nvSpPr>
        <p:spPr>
          <a:xfrm>
            <a:off x="5024546" y="2671304"/>
            <a:ext cx="263078" cy="37868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890" name="Google Shape;1890;p41"/>
          <p:cNvGrpSpPr/>
          <p:nvPr/>
        </p:nvGrpSpPr>
        <p:grpSpPr>
          <a:xfrm>
            <a:off x="5576912" y="2683182"/>
            <a:ext cx="258101" cy="366731"/>
            <a:chOff x="6701050" y="2978375"/>
            <a:chExt cx="316300" cy="449425"/>
          </a:xfrm>
        </p:grpSpPr>
        <p:sp>
          <p:nvSpPr>
            <p:cNvPr id="1891" name="Google Shape;1891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3" name="Google Shape;1893;p41"/>
          <p:cNvGrpSpPr/>
          <p:nvPr/>
        </p:nvGrpSpPr>
        <p:grpSpPr>
          <a:xfrm>
            <a:off x="1121735" y="3287043"/>
            <a:ext cx="367730" cy="247146"/>
            <a:chOff x="1241275" y="3718400"/>
            <a:chExt cx="450650" cy="302875"/>
          </a:xfrm>
        </p:grpSpPr>
        <p:sp>
          <p:nvSpPr>
            <p:cNvPr id="1894" name="Google Shape;1894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898" name="Google Shape;1898;p41"/>
          <p:cNvGrpSpPr/>
          <p:nvPr/>
        </p:nvGrpSpPr>
        <p:grpSpPr>
          <a:xfrm>
            <a:off x="1676779" y="3268111"/>
            <a:ext cx="357734" cy="285498"/>
            <a:chOff x="1921475" y="3695200"/>
            <a:chExt cx="438400" cy="349875"/>
          </a:xfrm>
        </p:grpSpPr>
        <p:sp>
          <p:nvSpPr>
            <p:cNvPr id="1899" name="Google Shape;1899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2" name="Google Shape;1902;p41"/>
          <p:cNvGrpSpPr/>
          <p:nvPr/>
        </p:nvGrpSpPr>
        <p:grpSpPr>
          <a:xfrm>
            <a:off x="2230312" y="3263623"/>
            <a:ext cx="350758" cy="293984"/>
            <a:chOff x="2599825" y="3689700"/>
            <a:chExt cx="429850" cy="360275"/>
          </a:xfrm>
        </p:grpSpPr>
        <p:sp>
          <p:nvSpPr>
            <p:cNvPr id="1903" name="Google Shape;1903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5" name="Google Shape;1905;p41"/>
          <p:cNvGrpSpPr/>
          <p:nvPr/>
        </p:nvGrpSpPr>
        <p:grpSpPr>
          <a:xfrm>
            <a:off x="2797289" y="3233227"/>
            <a:ext cx="316894" cy="330847"/>
            <a:chOff x="3294650" y="3652450"/>
            <a:chExt cx="388350" cy="405450"/>
          </a:xfrm>
        </p:grpSpPr>
        <p:sp>
          <p:nvSpPr>
            <p:cNvPr id="1906" name="Google Shape;1906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09" name="Google Shape;1909;p41"/>
          <p:cNvGrpSpPr/>
          <p:nvPr/>
        </p:nvGrpSpPr>
        <p:grpSpPr>
          <a:xfrm>
            <a:off x="3320937" y="3275088"/>
            <a:ext cx="369689" cy="271055"/>
            <a:chOff x="3936375" y="3703750"/>
            <a:chExt cx="453050" cy="332175"/>
          </a:xfrm>
        </p:grpSpPr>
        <p:sp>
          <p:nvSpPr>
            <p:cNvPr id="1910" name="Google Shape;1910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15" name="Google Shape;1915;p41"/>
          <p:cNvGrpSpPr/>
          <p:nvPr/>
        </p:nvGrpSpPr>
        <p:grpSpPr>
          <a:xfrm>
            <a:off x="3870982" y="3275088"/>
            <a:ext cx="369689" cy="271055"/>
            <a:chOff x="4610450" y="3703750"/>
            <a:chExt cx="453050" cy="332175"/>
          </a:xfrm>
        </p:grpSpPr>
        <p:sp>
          <p:nvSpPr>
            <p:cNvPr id="1916" name="Google Shape;1916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18" name="Google Shape;1918;p41"/>
          <p:cNvGrpSpPr/>
          <p:nvPr/>
        </p:nvGrpSpPr>
        <p:grpSpPr>
          <a:xfrm>
            <a:off x="4433981" y="3247691"/>
            <a:ext cx="343781" cy="325849"/>
            <a:chOff x="5300400" y="3670175"/>
            <a:chExt cx="421300" cy="399325"/>
          </a:xfrm>
        </p:grpSpPr>
        <p:sp>
          <p:nvSpPr>
            <p:cNvPr id="1919" name="Google Shape;1919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2" name="Google Shape;1922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3" name="Google Shape;1923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24" name="Google Shape;1924;p41"/>
          <p:cNvSpPr/>
          <p:nvPr/>
        </p:nvSpPr>
        <p:spPr>
          <a:xfrm>
            <a:off x="4964751" y="3219387"/>
            <a:ext cx="382663" cy="38264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25" name="Google Shape;1925;p41"/>
          <p:cNvGrpSpPr/>
          <p:nvPr/>
        </p:nvGrpSpPr>
        <p:grpSpPr>
          <a:xfrm>
            <a:off x="5539049" y="3243693"/>
            <a:ext cx="333826" cy="333846"/>
            <a:chOff x="6654650" y="3665275"/>
            <a:chExt cx="409100" cy="409125"/>
          </a:xfrm>
        </p:grpSpPr>
        <p:sp>
          <p:nvSpPr>
            <p:cNvPr id="1926" name="Google Shape;1926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28" name="Google Shape;1928;p41"/>
          <p:cNvGrpSpPr/>
          <p:nvPr/>
        </p:nvGrpSpPr>
        <p:grpSpPr>
          <a:xfrm>
            <a:off x="574689" y="3779784"/>
            <a:ext cx="361733" cy="361753"/>
            <a:chOff x="570875" y="4322250"/>
            <a:chExt cx="443300" cy="443325"/>
          </a:xfrm>
        </p:grpSpPr>
        <p:sp>
          <p:nvSpPr>
            <p:cNvPr id="1929" name="Google Shape;1929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33" name="Google Shape;1933;p41"/>
          <p:cNvSpPr/>
          <p:nvPr/>
        </p:nvSpPr>
        <p:spPr>
          <a:xfrm>
            <a:off x="1109815" y="3850155"/>
            <a:ext cx="391639" cy="22123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34" name="Google Shape;1934;p41"/>
          <p:cNvGrpSpPr/>
          <p:nvPr/>
        </p:nvGrpSpPr>
        <p:grpSpPr>
          <a:xfrm>
            <a:off x="1724107" y="3752897"/>
            <a:ext cx="263078" cy="415528"/>
            <a:chOff x="1979475" y="4289300"/>
            <a:chExt cx="322400" cy="509225"/>
          </a:xfrm>
        </p:grpSpPr>
        <p:sp>
          <p:nvSpPr>
            <p:cNvPr id="1935" name="Google Shape;1935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6" name="Google Shape;1936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37" name="Google Shape;1937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38" name="Google Shape;1938;p41"/>
          <p:cNvGrpSpPr/>
          <p:nvPr/>
        </p:nvGrpSpPr>
        <p:grpSpPr>
          <a:xfrm>
            <a:off x="2250733" y="3758364"/>
            <a:ext cx="310406" cy="404593"/>
            <a:chOff x="2624850" y="4296000"/>
            <a:chExt cx="380400" cy="495825"/>
          </a:xfrm>
        </p:grpSpPr>
        <p:sp>
          <p:nvSpPr>
            <p:cNvPr id="1939" name="Google Shape;1939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0" name="Google Shape;1940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1" name="Google Shape;1941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2" name="Google Shape;1942;p41"/>
          <p:cNvSpPr/>
          <p:nvPr/>
        </p:nvSpPr>
        <p:spPr>
          <a:xfrm>
            <a:off x="3339979" y="3794849"/>
            <a:ext cx="331826" cy="331847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3" name="Google Shape;1943;p41"/>
          <p:cNvSpPr/>
          <p:nvPr/>
        </p:nvSpPr>
        <p:spPr>
          <a:xfrm>
            <a:off x="2789915" y="3815780"/>
            <a:ext cx="331826" cy="28998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sp>
        <p:nvSpPr>
          <p:cNvPr id="1944" name="Google Shape;1944;p41"/>
          <p:cNvSpPr/>
          <p:nvPr/>
        </p:nvSpPr>
        <p:spPr>
          <a:xfrm>
            <a:off x="3888533" y="3793359"/>
            <a:ext cx="334846" cy="334825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45" name="Google Shape;1945;p41"/>
          <p:cNvGrpSpPr/>
          <p:nvPr/>
        </p:nvGrpSpPr>
        <p:grpSpPr>
          <a:xfrm>
            <a:off x="4414051" y="3798226"/>
            <a:ext cx="383642" cy="324870"/>
            <a:chOff x="5275975" y="4344850"/>
            <a:chExt cx="470150" cy="398125"/>
          </a:xfrm>
        </p:grpSpPr>
        <p:sp>
          <p:nvSpPr>
            <p:cNvPr id="1946" name="Google Shape;1946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7" name="Google Shape;1947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48" name="Google Shape;1948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49" name="Google Shape;1949;p41"/>
          <p:cNvSpPr/>
          <p:nvPr/>
        </p:nvSpPr>
        <p:spPr>
          <a:xfrm>
            <a:off x="4983683" y="3788382"/>
            <a:ext cx="344801" cy="344780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0" name="Google Shape;1950;p41"/>
          <p:cNvGrpSpPr/>
          <p:nvPr/>
        </p:nvGrpSpPr>
        <p:grpSpPr>
          <a:xfrm>
            <a:off x="5529074" y="3771828"/>
            <a:ext cx="353777" cy="377665"/>
            <a:chOff x="6642425" y="4312500"/>
            <a:chExt cx="433550" cy="462825"/>
          </a:xfrm>
        </p:grpSpPr>
        <p:sp>
          <p:nvSpPr>
            <p:cNvPr id="1951" name="Google Shape;1951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2" name="Google Shape;1952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3" name="Google Shape;1953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54" name="Google Shape;1954;p41"/>
          <p:cNvSpPr/>
          <p:nvPr/>
        </p:nvSpPr>
        <p:spPr>
          <a:xfrm>
            <a:off x="528375" y="4376797"/>
            <a:ext cx="454390" cy="26807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55" name="Google Shape;1955;p41"/>
          <p:cNvGrpSpPr/>
          <p:nvPr/>
        </p:nvGrpSpPr>
        <p:grpSpPr>
          <a:xfrm>
            <a:off x="1124224" y="4332339"/>
            <a:ext cx="362732" cy="356755"/>
            <a:chOff x="1244325" y="4999400"/>
            <a:chExt cx="444525" cy="437200"/>
          </a:xfrm>
        </p:grpSpPr>
        <p:sp>
          <p:nvSpPr>
            <p:cNvPr id="1956" name="Google Shape;1956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7" name="Google Shape;1957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8" name="Google Shape;1958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59" name="Google Shape;1959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0" name="Google Shape;1960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1" name="Google Shape;1961;p41"/>
          <p:cNvGrpSpPr/>
          <p:nvPr/>
        </p:nvGrpSpPr>
        <p:grpSpPr>
          <a:xfrm>
            <a:off x="1706665" y="4320874"/>
            <a:ext cx="297962" cy="379664"/>
            <a:chOff x="1958100" y="4985350"/>
            <a:chExt cx="365150" cy="465275"/>
          </a:xfrm>
        </p:grpSpPr>
        <p:sp>
          <p:nvSpPr>
            <p:cNvPr id="1962" name="Google Shape;1962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3" name="Google Shape;1963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4" name="Google Shape;1964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5" name="Google Shape;1965;p41"/>
          <p:cNvGrpSpPr/>
          <p:nvPr/>
        </p:nvGrpSpPr>
        <p:grpSpPr>
          <a:xfrm>
            <a:off x="2234780" y="4335317"/>
            <a:ext cx="341822" cy="351268"/>
            <a:chOff x="2605300" y="5003050"/>
            <a:chExt cx="418900" cy="430475"/>
          </a:xfrm>
        </p:grpSpPr>
        <p:sp>
          <p:nvSpPr>
            <p:cNvPr id="1966" name="Google Shape;1966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7" name="Google Shape;1967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68" name="Google Shape;1968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69" name="Google Shape;1969;p41"/>
          <p:cNvGrpSpPr/>
          <p:nvPr/>
        </p:nvGrpSpPr>
        <p:grpSpPr>
          <a:xfrm>
            <a:off x="2751451" y="4342804"/>
            <a:ext cx="408571" cy="335825"/>
            <a:chOff x="3238475" y="5012225"/>
            <a:chExt cx="500700" cy="411550"/>
          </a:xfrm>
        </p:grpSpPr>
        <p:sp>
          <p:nvSpPr>
            <p:cNvPr id="1970" name="Google Shape;1970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1" name="Google Shape;1971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2" name="Google Shape;1972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3" name="Google Shape;1973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4" name="Google Shape;1974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75" name="Google Shape;1975;p41"/>
          <p:cNvGrpSpPr/>
          <p:nvPr/>
        </p:nvGrpSpPr>
        <p:grpSpPr>
          <a:xfrm>
            <a:off x="3831610" y="4306920"/>
            <a:ext cx="448433" cy="407572"/>
            <a:chOff x="4562200" y="4968250"/>
            <a:chExt cx="549550" cy="499475"/>
          </a:xfrm>
        </p:grpSpPr>
        <p:sp>
          <p:nvSpPr>
            <p:cNvPr id="1976" name="Google Shape;1976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7" name="Google Shape;1977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8" name="Google Shape;1978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79" name="Google Shape;1979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0" name="Google Shape;1980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1" name="Google Shape;1981;p41"/>
          <p:cNvGrpSpPr/>
          <p:nvPr/>
        </p:nvGrpSpPr>
        <p:grpSpPr>
          <a:xfrm>
            <a:off x="3350333" y="4329850"/>
            <a:ext cx="310896" cy="361223"/>
            <a:chOff x="3972400" y="4996350"/>
            <a:chExt cx="381000" cy="442675"/>
          </a:xfrm>
        </p:grpSpPr>
        <p:sp>
          <p:nvSpPr>
            <p:cNvPr id="1982" name="Google Shape;1982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3" name="Google Shape;1983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84" name="Google Shape;1984;p41"/>
          <p:cNvGrpSpPr/>
          <p:nvPr/>
        </p:nvGrpSpPr>
        <p:grpSpPr>
          <a:xfrm>
            <a:off x="4385654" y="4299454"/>
            <a:ext cx="440456" cy="422504"/>
            <a:chOff x="5241175" y="4959100"/>
            <a:chExt cx="539775" cy="517775"/>
          </a:xfrm>
        </p:grpSpPr>
        <p:sp>
          <p:nvSpPr>
            <p:cNvPr id="1985" name="Google Shape;1985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6" name="Google Shape;1986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7" name="Google Shape;1987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8" name="Google Shape;1988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89" name="Google Shape;1989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0" name="Google Shape;1990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sp>
        <p:nvSpPr>
          <p:cNvPr id="1991" name="Google Shape;1991;p41"/>
          <p:cNvSpPr/>
          <p:nvPr/>
        </p:nvSpPr>
        <p:spPr>
          <a:xfrm>
            <a:off x="4962262" y="4403706"/>
            <a:ext cx="387641" cy="214261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66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</a:endParaRPr>
          </a:p>
        </p:txBody>
      </p:sp>
      <p:grpSp>
        <p:nvGrpSpPr>
          <p:cNvPr id="1992" name="Google Shape;1992;p41"/>
          <p:cNvGrpSpPr/>
          <p:nvPr/>
        </p:nvGrpSpPr>
        <p:grpSpPr>
          <a:xfrm>
            <a:off x="5563958" y="4362225"/>
            <a:ext cx="282520" cy="324870"/>
            <a:chOff x="6685175" y="5036025"/>
            <a:chExt cx="346225" cy="398125"/>
          </a:xfrm>
        </p:grpSpPr>
        <p:sp>
          <p:nvSpPr>
            <p:cNvPr id="1993" name="Google Shape;1993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4" name="Google Shape;1994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5" name="Google Shape;1995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6" name="Google Shape;1996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997" name="Google Shape;1997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  <p:grpSp>
        <p:nvGrpSpPr>
          <p:cNvPr id="1998" name="Google Shape;1998;p41"/>
          <p:cNvGrpSpPr/>
          <p:nvPr/>
        </p:nvGrpSpPr>
        <p:grpSpPr>
          <a:xfrm>
            <a:off x="6359618" y="2029999"/>
            <a:ext cx="432570" cy="421334"/>
            <a:chOff x="5926225" y="921350"/>
            <a:chExt cx="517800" cy="504350"/>
          </a:xfrm>
        </p:grpSpPr>
        <p:sp>
          <p:nvSpPr>
            <p:cNvPr id="1999" name="Google Shape;1999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2000" name="Google Shape;2000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2001" name="Google Shape;2001;p41"/>
          <p:cNvSpPr/>
          <p:nvPr/>
        </p:nvSpPr>
        <p:spPr>
          <a:xfrm>
            <a:off x="6553538" y="2266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5FB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2" name="Google Shape;2002;p41"/>
          <p:cNvGrpSpPr/>
          <p:nvPr/>
        </p:nvGrpSpPr>
        <p:grpSpPr>
          <a:xfrm>
            <a:off x="7244605" y="2009379"/>
            <a:ext cx="432570" cy="421334"/>
            <a:chOff x="5926225" y="921350"/>
            <a:chExt cx="517800" cy="504350"/>
          </a:xfrm>
        </p:grpSpPr>
        <p:sp>
          <p:nvSpPr>
            <p:cNvPr id="2003" name="Google Shape;2003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5" name="Google Shape;2005;p41"/>
          <p:cNvSpPr/>
          <p:nvPr/>
        </p:nvSpPr>
        <p:spPr>
          <a:xfrm>
            <a:off x="7438526" y="2245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5FBBC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6" name="Google Shape;2006;p41"/>
          <p:cNvGrpSpPr/>
          <p:nvPr/>
        </p:nvGrpSpPr>
        <p:grpSpPr>
          <a:xfrm>
            <a:off x="6359885" y="2758421"/>
            <a:ext cx="1075937" cy="1047989"/>
            <a:chOff x="5926225" y="921350"/>
            <a:chExt cx="517800" cy="504350"/>
          </a:xfrm>
        </p:grpSpPr>
        <p:sp>
          <p:nvSpPr>
            <p:cNvPr id="2007" name="Google Shape;2007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41"/>
          <p:cNvSpPr/>
          <p:nvPr/>
        </p:nvSpPr>
        <p:spPr>
          <a:xfrm>
            <a:off x="6842198" y="3345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5FBBC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1"/>
          <p:cNvSpPr txBox="1"/>
          <p:nvPr/>
        </p:nvSpPr>
        <p:spPr>
          <a:xfrm>
            <a:off x="6248575" y="464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SlidesCarnival icons are editable shapes. 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This means that you can: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Resize them without losing quality.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fill color and opacity.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900"/>
              <a:buFont typeface="Muli Light"/>
              <a:buChar char="●"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Change line color, width and style.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Isn’t that nice? :)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Examples:</a:t>
            </a:r>
            <a:endParaRPr sz="900"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42"/>
          <p:cNvSpPr txBox="1"/>
          <p:nvPr/>
        </p:nvSpPr>
        <p:spPr>
          <a:xfrm>
            <a:off x="2163850" y="914275"/>
            <a:ext cx="6322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Now you can use any emoji as an icon!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And of course it resizes without losing quality and you can change the color.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How? Follow Google instructions </a:t>
            </a:r>
            <a:r>
              <a:rPr lang="en" u="sng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  <a:hlinkClick r:id="rId3"/>
              </a:rPr>
              <a:t>https://twitter.com/googledocs/status/730087240156643328</a:t>
            </a: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66D78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6" name="Google Shape;2016;p42"/>
          <p:cNvSpPr txBox="1"/>
          <p:nvPr/>
        </p:nvSpPr>
        <p:spPr>
          <a:xfrm>
            <a:off x="8081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DFE954"/>
                </a:solidFill>
                <a:highlight>
                  <a:srgbClr val="266D78"/>
                </a:highlight>
                <a:latin typeface="Muli Light"/>
                <a:ea typeface="Muli Light"/>
                <a:cs typeface="Muli Light"/>
                <a:sym typeface="Muli Light"/>
              </a:rPr>
              <a:t> and many more...</a:t>
            </a:r>
            <a:endParaRPr sz="2400">
              <a:solidFill>
                <a:srgbClr val="DFE954"/>
              </a:solidFill>
              <a:highlight>
                <a:srgbClr val="266D78"/>
              </a:highlight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017" name="Google Shape;2017;p42"/>
          <p:cNvSpPr txBox="1"/>
          <p:nvPr/>
        </p:nvSpPr>
        <p:spPr>
          <a:xfrm>
            <a:off x="648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ED155"/>
                </a:solidFill>
              </a:rPr>
              <a:t>😉</a:t>
            </a:r>
            <a:endParaRPr sz="9600">
              <a:solidFill>
                <a:srgbClr val="9ED15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7"/>
          <p:cNvSpPr txBox="1">
            <a:spLocks noGrp="1"/>
          </p:cNvSpPr>
          <p:nvPr>
            <p:ph type="ctrTitle" idx="4294967295"/>
          </p:nvPr>
        </p:nvSpPr>
        <p:spPr>
          <a:xfrm>
            <a:off x="1141750" y="1198272"/>
            <a:ext cx="4024200" cy="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1495" name="Google Shape;1495;p17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1496" name="Google Shape;1496;p17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064" r="11258"/>
          <a:stretch/>
        </p:blipFill>
        <p:spPr>
          <a:xfrm>
            <a:off x="5731325" y="563188"/>
            <a:ext cx="2839250" cy="40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"/>
          <p:cNvSpPr txBox="1">
            <a:spLocks noGrp="1"/>
          </p:cNvSpPr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50B883"/>
                </a:solidFill>
              </a:rPr>
              <a:t>1.</a:t>
            </a:r>
            <a:endParaRPr sz="7200" b="1">
              <a:solidFill>
                <a:srgbClr val="50B88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503" name="Google Shape;1503;p18"/>
          <p:cNvSpPr txBox="1">
            <a:spLocks noGrp="1"/>
          </p:cNvSpPr>
          <p:nvPr>
            <p:ph type="subTitle" idx="1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9"/>
          <p:cNvSpPr txBox="1">
            <a:spLocks noGrp="1"/>
          </p:cNvSpPr>
          <p:nvPr>
            <p:ph type="body" idx="1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09" name="Google Shape;1509;p1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0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515" name="Google Shape;1515;p20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516" name="Google Shape;1516;p20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868B"/>
        </a:solidFill>
        <a:effectLst/>
      </p:bgPr>
    </p:bg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1"/>
          <p:cNvSpPr txBox="1">
            <a:spLocks noGrp="1"/>
          </p:cNvSpPr>
          <p:nvPr>
            <p:ph type="ctrTitle" idx="4294967295"/>
          </p:nvPr>
        </p:nvSpPr>
        <p:spPr>
          <a:xfrm>
            <a:off x="1164350" y="1888150"/>
            <a:ext cx="400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522" name="Google Shape;1522;p21"/>
          <p:cNvSpPr txBox="1">
            <a:spLocks noGrp="1"/>
          </p:cNvSpPr>
          <p:nvPr>
            <p:ph type="subTitle" idx="4294967295"/>
          </p:nvPr>
        </p:nvSpPr>
        <p:spPr>
          <a:xfrm>
            <a:off x="1164350" y="3030551"/>
            <a:ext cx="400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23" name="Google Shape;1523;p21"/>
          <p:cNvSpPr/>
          <p:nvPr/>
        </p:nvSpPr>
        <p:spPr>
          <a:xfrm>
            <a:off x="7025850" y="3487561"/>
            <a:ext cx="306704" cy="29285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4" name="Google Shape;1524;p21"/>
          <p:cNvGrpSpPr/>
          <p:nvPr/>
        </p:nvGrpSpPr>
        <p:grpSpPr>
          <a:xfrm>
            <a:off x="6645325" y="1842948"/>
            <a:ext cx="1313988" cy="1314314"/>
            <a:chOff x="6654650" y="3665275"/>
            <a:chExt cx="409100" cy="409125"/>
          </a:xfrm>
        </p:grpSpPr>
        <p:sp>
          <p:nvSpPr>
            <p:cNvPr id="1525" name="Google Shape;1525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21"/>
          <p:cNvGrpSpPr/>
          <p:nvPr/>
        </p:nvGrpSpPr>
        <p:grpSpPr>
          <a:xfrm rot="1057023">
            <a:off x="5378766" y="2876210"/>
            <a:ext cx="868134" cy="868199"/>
            <a:chOff x="570875" y="4322250"/>
            <a:chExt cx="443300" cy="443325"/>
          </a:xfrm>
        </p:grpSpPr>
        <p:sp>
          <p:nvSpPr>
            <p:cNvPr id="1528" name="Google Shape;1528;p2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2" name="Google Shape;1532;p21"/>
          <p:cNvSpPr/>
          <p:nvPr/>
        </p:nvSpPr>
        <p:spPr>
          <a:xfrm rot="2466788">
            <a:off x="5476253" y="2097745"/>
            <a:ext cx="426131" cy="4068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21"/>
          <p:cNvSpPr/>
          <p:nvPr/>
        </p:nvSpPr>
        <p:spPr>
          <a:xfrm rot="-1609468">
            <a:off x="6099461" y="2353755"/>
            <a:ext cx="306650" cy="2927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21"/>
          <p:cNvSpPr/>
          <p:nvPr/>
        </p:nvSpPr>
        <p:spPr>
          <a:xfrm rot="2926179">
            <a:off x="7958852" y="2585725"/>
            <a:ext cx="229657" cy="2192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21"/>
          <p:cNvSpPr/>
          <p:nvPr/>
        </p:nvSpPr>
        <p:spPr>
          <a:xfrm rot="-1609376">
            <a:off x="7003170" y="1116717"/>
            <a:ext cx="206905" cy="19756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DFE9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1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2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42" name="Google Shape;1542;p22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43" name="Google Shape;1543;p22"/>
          <p:cNvSpPr txBox="1">
            <a:spLocks noGrp="1"/>
          </p:cNvSpPr>
          <p:nvPr>
            <p:ph type="body" idx="2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44" name="Google Shape;1544;p2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50" name="Google Shape;1550;p23"/>
          <p:cNvSpPr txBox="1">
            <a:spLocks noGrp="1"/>
          </p:cNvSpPr>
          <p:nvPr>
            <p:ph type="body" idx="1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51" name="Google Shape;1551;p23"/>
          <p:cNvSpPr txBox="1">
            <a:spLocks noGrp="1"/>
          </p:cNvSpPr>
          <p:nvPr>
            <p:ph type="body" idx="2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52" name="Google Shape;1552;p23"/>
          <p:cNvSpPr txBox="1">
            <a:spLocks noGrp="1"/>
          </p:cNvSpPr>
          <p:nvPr>
            <p:ph type="body" idx="3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23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Affichage à l'écran (16:9)</PresentationFormat>
  <Paragraphs>172</Paragraphs>
  <Slides>28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Nym template</vt:lpstr>
      <vt:lpstr>This is your presentation title</vt:lpstr>
      <vt:lpstr>Instructions for use</vt:lpstr>
      <vt:lpstr>Hello!</vt:lpstr>
      <vt:lpstr>1. 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Basile</dc:creator>
  <cp:lastModifiedBy>Basile</cp:lastModifiedBy>
  <cp:revision>1</cp:revision>
  <dcterms:modified xsi:type="dcterms:W3CDTF">2019-08-26T10:54:58Z</dcterms:modified>
</cp:coreProperties>
</file>