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768BC84-1B1A-424C-A13E-5837C8CCF415}">
  <a:tblStyle styleId="{7768BC84-1B1A-424C-A13E-5837C8CCF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9609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{7768BC84-1B1A-424C-A13E-5837C8CCF415}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body" idx="2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2BDC7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  <a:endParaRPr sz="1000" b="1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2BD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r:id="rId5" action="ppaction://hlinksldjump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Google Shape;579;p36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lang="en" sz="1400" b="1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lang="en" sz="1400" b="1">
                <a:solidFill>
                  <a:srgbClr val="FC4067"/>
                </a:solidFill>
              </a:rPr>
              <a:t>#fc4067</a:t>
            </a:r>
            <a:endParaRPr sz="1400" b="1">
              <a:solidFill>
                <a:srgbClr val="FC406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2BDC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Affichage à l'écran (16:9)</PresentationFormat>
  <Paragraphs>164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Kent template</vt:lpstr>
      <vt:lpstr>This is your presentation title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Basile</dc:creator>
  <cp:lastModifiedBy>Basile</cp:lastModifiedBy>
  <cp:revision>1</cp:revision>
  <dcterms:modified xsi:type="dcterms:W3CDTF">2019-08-26T10:55:44Z</dcterms:modified>
</cp:coreProperties>
</file>