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DD22FD4-BD86-4A21-83B1-5432CCAB1EB2}">
  <a:tblStyle styleId="{DDD22FD4-BD86-4A21-83B1-5432CCAB1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5207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{DDD22FD4-BD86-4A21-83B1-5432CCAB1EB2}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GOOGLE SLIDES</a:t>
            </a: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Affichage à l'écran (16:9)</PresentationFormat>
  <Paragraphs>165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Salerio template</vt:lpstr>
      <vt:lpstr>THIS IS YOUR PRESENTATION TITLE</vt:lpstr>
      <vt:lpstr>INSTRUCTIONS FOR USE</vt:lpstr>
      <vt:lpstr>HELLO!</vt:lpstr>
      <vt:lpstr>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Basile</dc:creator>
  <cp:lastModifiedBy>Basile</cp:lastModifiedBy>
  <cp:revision>1</cp:revision>
  <dcterms:modified xsi:type="dcterms:W3CDTF">2019-08-26T10:56:13Z</dcterms:modified>
</cp:coreProperties>
</file>