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451" autoAdjust="0"/>
  </p:normalViewPr>
  <p:slideViewPr>
    <p:cSldViewPr snapToGrid="0">
      <p:cViewPr varScale="1">
        <p:scale>
          <a:sx n="52" d="100"/>
          <a:sy n="52" d="100"/>
        </p:scale>
        <p:origin x="18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01A3F-AD24-49BE-AF8B-FA731D3DBCAF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5DCAF-3449-4CA5-A60C-3C275E83F2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4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Begrüssung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95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Wenn man angegriffen wird, sollte man sich verteidigen.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Wenn man zu einer Meinung aufgefordert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7381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Einleitung für Rollenspiel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Eigentliches Rollenspiel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Was war schlecht?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Lässt nicht ausreden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Unterbricht den anderen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Hört nicht zu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Schaut ihn nicht 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Gutes Beispiel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Blickkontakt, Aktives Zuhören, Gefühle in Worte fassen («Ich verstehe ihre Wut»), Meinung verstehen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47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Zeit für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636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Offene Einstellung zum Gesprächspartner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 Worten wiedergeben, was der andere meint, wie er es meint und wie er sich dabei fühlt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Geht darum die Meinung es anderen zu hören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Die Welt durch die Augen des anderen sehen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Standpunkt des anderen verstehen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Nicht unbedingt zustimmen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Richtige Dialoge statt abwechselnde Monologe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Automatischer Vorgang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877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Interesse an Gesprächspartner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Bereitschaft zuzuhören, wenn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Kontrolle abgeben, das Gespräch nicht führen (Unterbrechen, Ratschläge geben)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Den anderen respektieren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2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Aktives Zuhören kann man aufteilen auf 3 Stufen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Näher darauf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283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Man muss seinem Gesprächspartner die Aufmerksamkeit schenken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Störquellen entfernen (Telefon, andere Personen, usw.)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Blickkontakt aufbauen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Telefonlaute wie «Ja», «</a:t>
            </a:r>
            <a:r>
              <a:rPr lang="de-CH" dirty="0" err="1"/>
              <a:t>Hmm</a:t>
            </a:r>
            <a:r>
              <a:rPr lang="de-CH" dirty="0"/>
              <a:t>» verwenden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Sonst fühlt er sich nicht ernstgenommen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2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Eigentliches Aktives Zuhören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Zuhörer fasst Kernaussagen zusammen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Inhaltliches Verständnis überprüfen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461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Die Gefühle des anderen in Worte fassen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Gefühle des anderen vermuten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Je nach Situation, z.B. nicht zwischen Vorgesetzten und Mitarbeiter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6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Man sollte die eigene Meinung nicht ins Spiel bringen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Die Führung am Redner überlassen, nicht viele Fragen stellen, sonst führt 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Gefühlsausbrüche erlauben, keine Auswege suchen, gehört dazu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Schweigen des Redners nicht unterbrechen, er ist am denken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8213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Für komplexe Themen die viel Verständnis benötigen, (z.B. eine Auftragsübergabe)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Wenn man die Meinung eines anderen hören will, z.B. in einem Streitgespräch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Wenn man sich über die Richtigkeit seines Verständnisses orientieren möchte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 einem Beratungsgespräch damit der Redner klarer über seinen Standpunkt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321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16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256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348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7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23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014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573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452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5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57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E4BBAC-6860-452D-9471-59C0324BAA9B}" type="datetimeFigureOut">
              <a:rPr lang="de-CH" smtClean="0"/>
              <a:t>18.05.2018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8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94E49-EAF1-4C18-88A1-59AC398E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Aktives Zuhören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8A886C-8B57-4F84-A723-E1BE95F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Severin Kaderli</a:t>
            </a:r>
          </a:p>
        </p:txBody>
      </p:sp>
    </p:spTree>
    <p:extLst>
      <p:ext uri="{BB962C8B-B14F-4D97-AF65-F5344CB8AC3E}">
        <p14:creationId xmlns:p14="http://schemas.microsoft.com/office/powerpoint/2010/main" val="96414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1E990-CA74-4A85-8813-A08882CB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Wann ist Aktives Zuhören unangebracht?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FCFAE-2E00-46DD-B947-DA5314E2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Angriffe</a:t>
            </a:r>
          </a:p>
          <a:p>
            <a:r>
              <a:rPr lang="de-CH" sz="3200" dirty="0"/>
              <a:t>Meinungsaufforderungen</a:t>
            </a:r>
          </a:p>
        </p:txBody>
      </p:sp>
      <p:pic>
        <p:nvPicPr>
          <p:cNvPr id="6" name="Picture 2" descr="like, thumbs, thumbs up, up, vote icon">
            <a:extLst>
              <a:ext uri="{FF2B5EF4-FFF2-40B4-BE49-F238E27FC236}">
                <a16:creationId xmlns:a16="http://schemas.microsoft.com/office/drawing/2014/main" id="{14D699D1-B4C2-4EB7-898A-CD7FCBC37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17280" y="3429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41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94631-7430-453C-988C-5B504C34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A233C8-420F-44E0-8FDD-D4C97FAE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Der Projektleiter will dem Entwickler seinen Auftrag mitteilen.</a:t>
            </a:r>
          </a:p>
          <a:p>
            <a:endParaRPr lang="de-CH" sz="3200" dirty="0"/>
          </a:p>
          <a:p>
            <a:r>
              <a:rPr lang="de-CH" sz="3200" dirty="0"/>
              <a:t>Entwickler: Severin</a:t>
            </a:r>
          </a:p>
          <a:p>
            <a:r>
              <a:rPr lang="de-CH" sz="3200" dirty="0"/>
              <a:t>Projektleiter: Marius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058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CA97D-BB0F-49E7-8388-53086924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B0FAD8-1136-4D88-B592-E56EFD0F2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4098" name="Picture 2" descr="interface, question, question mark icon">
            <a:extLst>
              <a:ext uri="{FF2B5EF4-FFF2-40B4-BE49-F238E27FC236}">
                <a16:creationId xmlns:a16="http://schemas.microsoft.com/office/drawing/2014/main" id="{D7A01AE5-6872-4B02-A724-67F9A060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17461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5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C02F5-05C2-44CD-9142-666BE88E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Aktives Zuhören?</a:t>
            </a:r>
          </a:p>
        </p:txBody>
      </p:sp>
      <p:pic>
        <p:nvPicPr>
          <p:cNvPr id="1028" name="Picture 4" descr="https://www.landsiedel-seminare.de/coaching-welt/images/aktives-zuhoeren.png">
            <a:extLst>
              <a:ext uri="{FF2B5EF4-FFF2-40B4-BE49-F238E27FC236}">
                <a16:creationId xmlns:a16="http://schemas.microsoft.com/office/drawing/2014/main" id="{0EB0B94D-E200-41F7-BFD3-231DF2C5C2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7" y="3429000"/>
            <a:ext cx="5920003" cy="281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5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0CC93-670B-48EB-A620-79FD02C1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3B22C-002E-4D42-940E-5583B4F1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de-CH" sz="3200" dirty="0"/>
              <a:t>Interesse</a:t>
            </a:r>
          </a:p>
          <a:p>
            <a:pPr marL="0" indent="0">
              <a:buClrTx/>
              <a:buNone/>
            </a:pPr>
            <a:r>
              <a:rPr lang="de-CH" sz="3200" dirty="0"/>
              <a:t>Bereitschaft</a:t>
            </a:r>
          </a:p>
          <a:p>
            <a:pPr marL="0" indent="0">
              <a:buClrTx/>
              <a:buNone/>
            </a:pPr>
            <a:r>
              <a:rPr lang="de-CH" sz="3200" dirty="0"/>
              <a:t>Kontrolle abgeben</a:t>
            </a:r>
          </a:p>
        </p:txBody>
      </p:sp>
      <p:pic>
        <p:nvPicPr>
          <p:cNvPr id="2052" name="Picture 4" descr="Bildergebnis fÃ¼r checklist png">
            <a:extLst>
              <a:ext uri="{FF2B5EF4-FFF2-40B4-BE49-F238E27FC236}">
                <a16:creationId xmlns:a16="http://schemas.microsoft.com/office/drawing/2014/main" id="{6FDC9F54-B581-43D4-9796-93400E460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568" y="3237982"/>
            <a:ext cx="2631112" cy="263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2BE21-CF17-443E-BDC3-C03A26CE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drei Stufen des Aktiven Zuhörens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89C63-89F2-4881-AB1F-652E8E26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2495"/>
            <a:ext cx="10058400" cy="4023360"/>
          </a:xfrm>
        </p:spPr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lang="de-CH" sz="3200" dirty="0"/>
              <a:t>Beziehungsebene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de-CH" sz="3200" dirty="0"/>
              <a:t>Inhaltliches Verständnis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de-CH" sz="3200" dirty="0"/>
              <a:t>Gefühle verbalisieren</a:t>
            </a:r>
          </a:p>
        </p:txBody>
      </p:sp>
      <p:pic>
        <p:nvPicPr>
          <p:cNvPr id="3074" name="Picture 2" descr="Bildergebnis fÃ¼r stair png">
            <a:extLst>
              <a:ext uri="{FF2B5EF4-FFF2-40B4-BE49-F238E27FC236}">
                <a16:creationId xmlns:a16="http://schemas.microsoft.com/office/drawing/2014/main" id="{2E065B2B-407D-4F52-BF3B-6DFF7D4D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12" y="2956287"/>
            <a:ext cx="2809568" cy="28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CD814-9A45-4465-9CF9-B9021FED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Beziehungsebene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E6A53-AC02-4652-8A28-899888FA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Störquellen entfernen</a:t>
            </a:r>
          </a:p>
          <a:p>
            <a:r>
              <a:rPr lang="de-CH" sz="3200" dirty="0"/>
              <a:t>Blickkontakt</a:t>
            </a:r>
          </a:p>
          <a:p>
            <a:r>
              <a:rPr lang="de-CH" sz="3200" dirty="0"/>
              <a:t>Telefonlaute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749C77-D829-4A4C-A7B9-D17E85F1D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99" y="2427790"/>
            <a:ext cx="3075121" cy="35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18AA9-2E7A-471F-A495-42AB344E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Inhaltliches Verständnis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53E22-6F55-49DC-8DE0-A099C452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Kernaussagen zusammenfassen</a:t>
            </a:r>
          </a:p>
          <a:p>
            <a:r>
              <a:rPr lang="de-CH" sz="3200" dirty="0"/>
              <a:t>Verständnis überprüfen</a:t>
            </a:r>
          </a:p>
          <a:p>
            <a:endParaRPr lang="de-CH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1FC099-E3CB-44A8-B5F1-40B5A4A93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72" y="2081256"/>
            <a:ext cx="2670248" cy="38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9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2F39-E1DE-492E-99A4-8FA50D89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Gefühle verbalisieren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A654B-55AF-4164-BC0A-F47E92E3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Gefühle in Worte fassen</a:t>
            </a:r>
          </a:p>
          <a:p>
            <a:r>
              <a:rPr lang="de-CH" sz="3200" dirty="0"/>
              <a:t>Gefühlsvermutungen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8EB39D-4B2F-4B96-8465-915A7B25D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08" y="2542490"/>
            <a:ext cx="2918212" cy="34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7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12C1B-2A19-4C36-8718-E224BEE8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D7360-F38C-4C43-BB63-F063C6DE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Zurückhalten</a:t>
            </a:r>
          </a:p>
          <a:p>
            <a:r>
              <a:rPr lang="de-CH" sz="3200" dirty="0"/>
              <a:t>Führung überlassen</a:t>
            </a:r>
          </a:p>
          <a:p>
            <a:r>
              <a:rPr lang="de-CH" sz="3200" dirty="0"/>
              <a:t>Gefühlsausbrüche</a:t>
            </a:r>
          </a:p>
          <a:p>
            <a:r>
              <a:rPr lang="de-CH" sz="3200" dirty="0"/>
              <a:t>Schweigen</a:t>
            </a:r>
          </a:p>
        </p:txBody>
      </p:sp>
      <p:pic>
        <p:nvPicPr>
          <p:cNvPr id="1026" name="Picture 2" descr="Bildergebnis fÃ¼r problem png icon">
            <a:extLst>
              <a:ext uri="{FF2B5EF4-FFF2-40B4-BE49-F238E27FC236}">
                <a16:creationId xmlns:a16="http://schemas.microsoft.com/office/drawing/2014/main" id="{CD7986BE-D530-48E6-B9CB-4F6FE6D1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03" y="3493313"/>
            <a:ext cx="4525297" cy="237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9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5FAF6-F0C7-4099-B472-16FFE25D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Wann ist Aktives Zuhören angebracht?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8357C-A435-415F-8A9E-823DF1E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Komplexe Themen</a:t>
            </a:r>
          </a:p>
          <a:p>
            <a:r>
              <a:rPr lang="de-CH" sz="3200" dirty="0"/>
              <a:t>Meinung</a:t>
            </a:r>
          </a:p>
          <a:p>
            <a:r>
              <a:rPr lang="de-CH" sz="3200" dirty="0"/>
              <a:t>Verständnis prüfen</a:t>
            </a:r>
          </a:p>
          <a:p>
            <a:r>
              <a:rPr lang="de-CH" sz="3200" dirty="0"/>
              <a:t>Beratungsgespräch</a:t>
            </a:r>
          </a:p>
        </p:txBody>
      </p:sp>
      <p:pic>
        <p:nvPicPr>
          <p:cNvPr id="3074" name="Picture 2" descr="like, thumbs, thumbs up, up, vote icon">
            <a:extLst>
              <a:ext uri="{FF2B5EF4-FFF2-40B4-BE49-F238E27FC236}">
                <a16:creationId xmlns:a16="http://schemas.microsoft.com/office/drawing/2014/main" id="{1B4DDD12-8234-4327-BF59-A1B2E52A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0" y="3429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312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413</Words>
  <Application>Microsoft Office PowerPoint</Application>
  <PresentationFormat>Breitbild</PresentationFormat>
  <Paragraphs>99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Rückblick</vt:lpstr>
      <vt:lpstr>Aktives Zuhören</vt:lpstr>
      <vt:lpstr>Was ist Aktives Zuhören?</vt:lpstr>
      <vt:lpstr>Voraussetzungen</vt:lpstr>
      <vt:lpstr>Die drei Stufen des Aktiven Zuhörens</vt:lpstr>
      <vt:lpstr>Beziehungsebene</vt:lpstr>
      <vt:lpstr>Inhaltliches Verständnis</vt:lpstr>
      <vt:lpstr>Gefühle verbalisieren</vt:lpstr>
      <vt:lpstr>Schwierigkeiten</vt:lpstr>
      <vt:lpstr>Wann ist Aktives Zuhören angebracht?</vt:lpstr>
      <vt:lpstr>Wann ist Aktives Zuhören unangebracht?</vt:lpstr>
      <vt:lpstr>Rollenspiele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Aktives Zuhören</dc:title>
  <dc:creator>Severin Kaderli</dc:creator>
  <cp:lastModifiedBy>Severin Kaderli</cp:lastModifiedBy>
  <cp:revision>46</cp:revision>
  <dcterms:created xsi:type="dcterms:W3CDTF">2018-05-16T12:14:13Z</dcterms:created>
  <dcterms:modified xsi:type="dcterms:W3CDTF">2018-05-18T13:58:14Z</dcterms:modified>
</cp:coreProperties>
</file>