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F3E484-D5A5-412D-A893-6D85463EB38B}">
          <p14:sldIdLst>
            <p14:sldId id="256"/>
            <p14:sldId id="257"/>
            <p14:sldId id="258"/>
            <p14:sldId id="263"/>
            <p14:sldId id="260"/>
            <p14:sldId id="261"/>
            <p14:sldId id="26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36EB8-FE1B-40AF-807A-11F28126D835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48BC-0EE9-4623-AA92-B80D749272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1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8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89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2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8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92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7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5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21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91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0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F51F-E54E-480B-AF2C-8834D4129A4E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414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3BD9-C35D-4F1D-A782-CDC593B32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Social 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B77F37-E25E-4D54-AB9E-C6B1CD3FA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32916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0691-A310-4B82-A4D3-17A4A128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1DE1D-D89B-4E85-A0AE-2547BBF1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Definition</a:t>
            </a:r>
          </a:p>
          <a:p>
            <a:r>
              <a:rPr lang="de-CH" dirty="0"/>
              <a:t>Popular platforms</a:t>
            </a:r>
          </a:p>
          <a:p>
            <a:r>
              <a:rPr lang="de-CH" dirty="0"/>
              <a:t>Social Media in Business</a:t>
            </a:r>
          </a:p>
          <a:p>
            <a:r>
              <a:rPr lang="de-CH" dirty="0"/>
              <a:t>Social Media in Personal Life</a:t>
            </a:r>
          </a:p>
          <a:p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company</a:t>
            </a:r>
            <a:endParaRPr lang="de-CH" dirty="0"/>
          </a:p>
          <a:p>
            <a:r>
              <a:rPr lang="de-CH" dirty="0" err="1"/>
              <a:t>Myself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59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2FD4E-7E10-429E-B114-7F4143C8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B601E-D6C6-49B2-B58C-F8E0F77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Websites and applications that enable users to create and share content or to participate in social networking.</a:t>
            </a:r>
          </a:p>
        </p:txBody>
      </p:sp>
    </p:spTree>
    <p:extLst>
      <p:ext uri="{BB962C8B-B14F-4D97-AF65-F5344CB8AC3E}">
        <p14:creationId xmlns:p14="http://schemas.microsoft.com/office/powerpoint/2010/main" val="229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7AA9-1AF0-48D9-BDE5-2C61D7CA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Popular platforms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599F2-D800-43D0-80CD-B2BBB6F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Facebook</a:t>
            </a:r>
          </a:p>
          <a:p>
            <a:r>
              <a:rPr lang="de-CH" dirty="0"/>
              <a:t>YouTube</a:t>
            </a:r>
          </a:p>
          <a:p>
            <a:r>
              <a:rPr lang="de-CH" dirty="0"/>
              <a:t>Instagram</a:t>
            </a:r>
          </a:p>
          <a:p>
            <a:r>
              <a:rPr lang="de-CH" dirty="0"/>
              <a:t>Twitter</a:t>
            </a:r>
          </a:p>
          <a:p>
            <a:r>
              <a:rPr lang="de-CH" dirty="0"/>
              <a:t>Reddit</a:t>
            </a:r>
          </a:p>
        </p:txBody>
      </p:sp>
    </p:spTree>
    <p:extLst>
      <p:ext uri="{BB962C8B-B14F-4D97-AF65-F5344CB8AC3E}">
        <p14:creationId xmlns:p14="http://schemas.microsoft.com/office/powerpoint/2010/main" val="39140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3E21B-51C9-4AAA-A646-EDC732E8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Social Media in</a:t>
            </a:r>
            <a:br>
              <a:rPr lang="de-CH" dirty="0"/>
            </a:br>
            <a:r>
              <a:rPr lang="de-CH" dirty="0"/>
              <a:t>Business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94004-6BFD-450F-981E-9353C8FF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Reach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customers</a:t>
            </a:r>
            <a:endParaRPr lang="de-CH" dirty="0"/>
          </a:p>
          <a:p>
            <a:r>
              <a:rPr lang="de-CH" dirty="0"/>
              <a:t>Marketing</a:t>
            </a:r>
          </a:p>
          <a:p>
            <a:r>
              <a:rPr lang="de-CH" dirty="0"/>
              <a:t>Branding</a:t>
            </a:r>
          </a:p>
          <a:p>
            <a:r>
              <a:rPr lang="de-CH" dirty="0"/>
              <a:t>Gain </a:t>
            </a:r>
            <a:r>
              <a:rPr lang="de-CH" dirty="0" err="1"/>
              <a:t>direct</a:t>
            </a:r>
            <a:r>
              <a:rPr lang="de-CH" dirty="0"/>
              <a:t> </a:t>
            </a:r>
            <a:r>
              <a:rPr lang="de-CH" dirty="0" err="1"/>
              <a:t>feedback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045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18BEF-485C-4D58-8B21-D46BC4DA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Social Media in</a:t>
            </a:r>
            <a:br>
              <a:rPr lang="de-CH" dirty="0"/>
            </a:br>
            <a:r>
              <a:rPr lang="de-CH" dirty="0"/>
              <a:t>Personal Life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AD417-2185-4151-A4D3-2D8C88A4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Keeping in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people</a:t>
            </a:r>
            <a:endParaRPr lang="de-CH" dirty="0"/>
          </a:p>
          <a:p>
            <a:r>
              <a:rPr lang="de-CH" dirty="0"/>
              <a:t>Sharing </a:t>
            </a:r>
            <a:r>
              <a:rPr lang="de-CH" dirty="0" err="1"/>
              <a:t>content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64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87848-3A9E-4316-8EBF-46F4DCB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company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29EC5-11C0-4113-A114-9542099C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real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social </a:t>
            </a:r>
            <a:r>
              <a:rPr lang="de-CH" dirty="0" err="1"/>
              <a:t>media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deal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companies</a:t>
            </a:r>
            <a:r>
              <a:rPr lang="de-CH" dirty="0"/>
              <a:t> </a:t>
            </a:r>
            <a:r>
              <a:rPr lang="de-CH" dirty="0" err="1"/>
              <a:t>directly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91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72BA6-0164-4571-9511-45D6D32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Myself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254A-B173-4773-A937-89B0526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Twitter</a:t>
            </a:r>
          </a:p>
          <a:p>
            <a:r>
              <a:rPr lang="de-CH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22221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8697-CCEC-4B79-B9E8-F9AAA60F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9AF5A-1025-4F2E-B993-62D90AA1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1158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92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Wingdings</vt:lpstr>
      <vt:lpstr>Atlas</vt:lpstr>
      <vt:lpstr>Social Media</vt:lpstr>
      <vt:lpstr>Content </vt:lpstr>
      <vt:lpstr>Definition</vt:lpstr>
      <vt:lpstr>Popular platforms</vt:lpstr>
      <vt:lpstr>Social Media in Business</vt:lpstr>
      <vt:lpstr>Social Media in Personal Life</vt:lpstr>
      <vt:lpstr>My company</vt:lpstr>
      <vt:lpstr>Myself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Severin Kaderli</dc:creator>
  <cp:lastModifiedBy>Severin Kaderli</cp:lastModifiedBy>
  <cp:revision>10</cp:revision>
  <dcterms:created xsi:type="dcterms:W3CDTF">2017-12-05T19:47:04Z</dcterms:created>
  <dcterms:modified xsi:type="dcterms:W3CDTF">2017-12-07T17:31:25Z</dcterms:modified>
</cp:coreProperties>
</file>