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7" r:id="rId1"/>
  </p:sldMasterIdLst>
  <p:notesMasterIdLst>
    <p:notesMasterId r:id="rId11"/>
  </p:notesMasterIdLst>
  <p:sldIdLst>
    <p:sldId id="256" r:id="rId2"/>
    <p:sldId id="257" r:id="rId3"/>
    <p:sldId id="258" r:id="rId4"/>
    <p:sldId id="263" r:id="rId5"/>
    <p:sldId id="260" r:id="rId6"/>
    <p:sldId id="261" r:id="rId7"/>
    <p:sldId id="264" r:id="rId8"/>
    <p:sldId id="265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8BF3E484-D5A5-412D-A893-6D85463EB38B}">
          <p14:sldIdLst>
            <p14:sldId id="256"/>
            <p14:sldId id="257"/>
            <p14:sldId id="258"/>
            <p14:sldId id="263"/>
            <p14:sldId id="260"/>
            <p14:sldId id="261"/>
            <p14:sldId id="264"/>
            <p14:sldId id="265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6583" autoAdjust="0"/>
  </p:normalViewPr>
  <p:slideViewPr>
    <p:cSldViewPr snapToGrid="0">
      <p:cViewPr varScale="1">
        <p:scale>
          <a:sx n="57" d="100"/>
          <a:sy n="57" d="100"/>
        </p:scale>
        <p:origin x="1680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936EB8-FE1B-40AF-807A-11F28126D835}" type="datetimeFigureOut">
              <a:rPr lang="de-CH" smtClean="0"/>
              <a:t>08.12.2017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D48BC-0EE9-4623-AA92-B80D7492722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23314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Welcome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0D48BC-0EE9-4623-AA92-B80D74927229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36020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Not </a:t>
            </a:r>
            <a:r>
              <a:rPr lang="de-CH" dirty="0" err="1"/>
              <a:t>counting</a:t>
            </a:r>
            <a:r>
              <a:rPr lang="de-CH" dirty="0"/>
              <a:t> instant </a:t>
            </a:r>
            <a:r>
              <a:rPr lang="de-CH" dirty="0" err="1"/>
              <a:t>messaging</a:t>
            </a:r>
            <a:r>
              <a:rPr lang="de-CH" dirty="0"/>
              <a:t> </a:t>
            </a:r>
            <a:r>
              <a:rPr lang="de-CH" dirty="0" err="1"/>
              <a:t>here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0D48BC-0EE9-4623-AA92-B80D74927229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9093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Different </a:t>
            </a:r>
            <a:r>
              <a:rPr lang="de-CH" dirty="0" err="1"/>
              <a:t>types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content</a:t>
            </a:r>
            <a:r>
              <a:rPr lang="de-CH" dirty="0"/>
              <a:t> (</a:t>
            </a:r>
            <a:r>
              <a:rPr lang="de-CH" dirty="0" err="1"/>
              <a:t>text</a:t>
            </a:r>
            <a:r>
              <a:rPr lang="de-CH" dirty="0"/>
              <a:t>, </a:t>
            </a:r>
            <a:r>
              <a:rPr lang="de-CH" dirty="0" err="1"/>
              <a:t>video</a:t>
            </a:r>
            <a:r>
              <a:rPr lang="de-CH" dirty="0"/>
              <a:t>, </a:t>
            </a:r>
            <a:r>
              <a:rPr lang="de-CH" dirty="0" err="1"/>
              <a:t>photos</a:t>
            </a:r>
            <a:r>
              <a:rPr lang="de-CH" dirty="0"/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0D48BC-0EE9-4623-AA92-B80D74927229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94765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Way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reach</a:t>
            </a:r>
            <a:r>
              <a:rPr lang="de-CH" dirty="0"/>
              <a:t> a </a:t>
            </a:r>
            <a:r>
              <a:rPr lang="de-CH" dirty="0" err="1"/>
              <a:t>lot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people</a:t>
            </a:r>
            <a:endParaRPr lang="de-CH" dirty="0"/>
          </a:p>
          <a:p>
            <a:r>
              <a:rPr lang="de-CH" dirty="0" err="1"/>
              <a:t>Advertisment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products</a:t>
            </a:r>
            <a:r>
              <a:rPr lang="de-CH" dirty="0"/>
              <a:t> (</a:t>
            </a:r>
            <a:r>
              <a:rPr lang="de-CH" dirty="0" err="1"/>
              <a:t>videos</a:t>
            </a:r>
            <a:r>
              <a:rPr lang="de-CH" dirty="0"/>
              <a:t>!)</a:t>
            </a:r>
          </a:p>
          <a:p>
            <a:r>
              <a:rPr lang="de-CH" dirty="0" err="1"/>
              <a:t>Getting</a:t>
            </a:r>
            <a:r>
              <a:rPr lang="de-CH" dirty="0"/>
              <a:t> </a:t>
            </a:r>
            <a:r>
              <a:rPr lang="de-CH" dirty="0" err="1"/>
              <a:t>your</a:t>
            </a:r>
            <a:r>
              <a:rPr lang="de-CH" dirty="0"/>
              <a:t> </a:t>
            </a:r>
            <a:r>
              <a:rPr lang="de-CH" dirty="0" err="1"/>
              <a:t>brand</a:t>
            </a:r>
            <a:r>
              <a:rPr lang="de-CH" dirty="0"/>
              <a:t> out </a:t>
            </a:r>
            <a:r>
              <a:rPr lang="de-CH" dirty="0" err="1"/>
              <a:t>there</a:t>
            </a:r>
            <a:r>
              <a:rPr lang="de-CH" dirty="0"/>
              <a:t>, #</a:t>
            </a:r>
            <a:r>
              <a:rPr lang="de-CH" dirty="0" err="1"/>
              <a:t>hashtags</a:t>
            </a:r>
            <a:endParaRPr lang="de-CH" dirty="0"/>
          </a:p>
          <a:p>
            <a:r>
              <a:rPr lang="de-CH" dirty="0" err="1"/>
              <a:t>Direct</a:t>
            </a:r>
            <a:r>
              <a:rPr lang="de-CH" dirty="0"/>
              <a:t> </a:t>
            </a:r>
            <a:r>
              <a:rPr lang="de-CH" dirty="0" err="1"/>
              <a:t>interaction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customers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0D48BC-0EE9-4623-AA92-B80D74927229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57147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People </a:t>
            </a:r>
            <a:r>
              <a:rPr lang="de-CH" dirty="0" err="1"/>
              <a:t>that</a:t>
            </a:r>
            <a:r>
              <a:rPr lang="de-CH" dirty="0"/>
              <a:t> live </a:t>
            </a:r>
            <a:r>
              <a:rPr lang="de-CH" dirty="0" err="1"/>
              <a:t>far</a:t>
            </a:r>
            <a:r>
              <a:rPr lang="de-CH" dirty="0"/>
              <a:t> </a:t>
            </a:r>
            <a:r>
              <a:rPr lang="de-CH" dirty="0" err="1"/>
              <a:t>away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even</a:t>
            </a:r>
            <a:r>
              <a:rPr lang="de-CH" dirty="0"/>
              <a:t> in </a:t>
            </a:r>
            <a:r>
              <a:rPr lang="de-CH" dirty="0" err="1"/>
              <a:t>other</a:t>
            </a:r>
            <a:r>
              <a:rPr lang="de-CH" dirty="0"/>
              <a:t> countries.</a:t>
            </a:r>
          </a:p>
          <a:p>
            <a:r>
              <a:rPr lang="de-CH" dirty="0"/>
              <a:t>Sharing </a:t>
            </a:r>
            <a:r>
              <a:rPr lang="de-CH" dirty="0" err="1"/>
              <a:t>videos</a:t>
            </a:r>
            <a:r>
              <a:rPr lang="de-CH" dirty="0"/>
              <a:t> and </a:t>
            </a:r>
            <a:r>
              <a:rPr lang="de-CH" dirty="0" err="1"/>
              <a:t>photos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0D48BC-0EE9-4623-AA92-B80D74927229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99769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No</a:t>
            </a:r>
            <a:r>
              <a:rPr lang="de-CH" dirty="0"/>
              <a:t> real </a:t>
            </a:r>
            <a:r>
              <a:rPr lang="de-CH" dirty="0" err="1"/>
              <a:t>need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get</a:t>
            </a:r>
            <a:r>
              <a:rPr lang="de-CH" dirty="0"/>
              <a:t> in </a:t>
            </a:r>
            <a:r>
              <a:rPr lang="de-CH" dirty="0" err="1"/>
              <a:t>contact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individual </a:t>
            </a:r>
            <a:r>
              <a:rPr lang="de-CH" dirty="0" err="1"/>
              <a:t>people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0D48BC-0EE9-4623-AA92-B80D74927229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37758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Twitter: Keeping </a:t>
            </a:r>
            <a:r>
              <a:rPr lang="de-CH" dirty="0" err="1"/>
              <a:t>contact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some</a:t>
            </a:r>
            <a:r>
              <a:rPr lang="de-CH" dirty="0"/>
              <a:t> </a:t>
            </a:r>
            <a:r>
              <a:rPr lang="de-CH" dirty="0" err="1"/>
              <a:t>people</a:t>
            </a:r>
            <a:r>
              <a:rPr lang="de-CH" dirty="0"/>
              <a:t>, </a:t>
            </a:r>
            <a:r>
              <a:rPr lang="de-CH" dirty="0" err="1"/>
              <a:t>news</a:t>
            </a:r>
            <a:endParaRPr lang="de-CH" dirty="0"/>
          </a:p>
          <a:p>
            <a:r>
              <a:rPr lang="de-CH" dirty="0"/>
              <a:t>LinkedIn: Very passive </a:t>
            </a:r>
            <a:r>
              <a:rPr lang="de-CH" dirty="0" err="1"/>
              <a:t>use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my</a:t>
            </a:r>
            <a:r>
              <a:rPr lang="de-CH" dirty="0"/>
              <a:t> </a:t>
            </a:r>
            <a:r>
              <a:rPr lang="de-CH" dirty="0" err="1"/>
              <a:t>job</a:t>
            </a:r>
            <a:r>
              <a:rPr lang="de-CH" dirty="0"/>
              <a:t> </a:t>
            </a:r>
            <a:r>
              <a:rPr lang="de-CH" dirty="0" err="1"/>
              <a:t>portfolio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0D48BC-0EE9-4623-AA92-B80D74927229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153970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Do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have</a:t>
            </a:r>
            <a:r>
              <a:rPr lang="de-CH" dirty="0"/>
              <a:t> </a:t>
            </a:r>
            <a:r>
              <a:rPr lang="de-CH" dirty="0" err="1"/>
              <a:t>any</a:t>
            </a:r>
            <a:r>
              <a:rPr lang="de-CH" dirty="0"/>
              <a:t> </a:t>
            </a:r>
            <a:r>
              <a:rPr lang="de-CH" dirty="0" err="1"/>
              <a:t>questions</a:t>
            </a:r>
            <a:r>
              <a:rPr lang="de-CH" dirty="0"/>
              <a:t>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0D48BC-0EE9-4623-AA92-B80D74927229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89967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FB12F51F-E54E-480B-AF2C-8834D4129A4E}" type="datetimeFigureOut">
              <a:rPr lang="de-CH" smtClean="0"/>
              <a:t>08.12.2017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1320A14-2120-45AA-833A-9A6B610391E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13815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F51F-E54E-480B-AF2C-8834D4129A4E}" type="datetimeFigureOut">
              <a:rPr lang="de-CH" smtClean="0"/>
              <a:t>08.12.2017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20A14-2120-45AA-833A-9A6B610391E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21898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B12F51F-E54E-480B-AF2C-8834D4129A4E}" type="datetimeFigureOut">
              <a:rPr lang="de-CH" smtClean="0"/>
              <a:t>08.12.2017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1320A14-2120-45AA-833A-9A6B610391E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6294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F51F-E54E-480B-AF2C-8834D4129A4E}" type="datetimeFigureOut">
              <a:rPr lang="de-CH" smtClean="0"/>
              <a:t>08.12.2017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20A14-2120-45AA-833A-9A6B610391E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9864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B12F51F-E54E-480B-AF2C-8834D4129A4E}" type="datetimeFigureOut">
              <a:rPr lang="de-CH" smtClean="0"/>
              <a:t>08.12.2017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1320A14-2120-45AA-833A-9A6B610391E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07924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B12F51F-E54E-480B-AF2C-8834D4129A4E}" type="datetimeFigureOut">
              <a:rPr lang="de-CH" smtClean="0"/>
              <a:t>08.12.2017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1320A14-2120-45AA-833A-9A6B610391E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15753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B12F51F-E54E-480B-AF2C-8834D4129A4E}" type="datetimeFigureOut">
              <a:rPr lang="de-CH" smtClean="0"/>
              <a:t>08.12.2017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1320A14-2120-45AA-833A-9A6B610391E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37541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F51F-E54E-480B-AF2C-8834D4129A4E}" type="datetimeFigureOut">
              <a:rPr lang="de-CH" smtClean="0"/>
              <a:t>08.12.2017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20A14-2120-45AA-833A-9A6B610391E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4821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B12F51F-E54E-480B-AF2C-8834D4129A4E}" type="datetimeFigureOut">
              <a:rPr lang="de-CH" smtClean="0"/>
              <a:t>08.12.2017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1320A14-2120-45AA-833A-9A6B610391E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2544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F51F-E54E-480B-AF2C-8834D4129A4E}" type="datetimeFigureOut">
              <a:rPr lang="de-CH" smtClean="0"/>
              <a:t>08.12.2017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20A14-2120-45AA-833A-9A6B610391E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4912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B12F51F-E54E-480B-AF2C-8834D4129A4E}" type="datetimeFigureOut">
              <a:rPr lang="de-CH" smtClean="0"/>
              <a:t>08.12.2017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51320A14-2120-45AA-833A-9A6B610391E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78058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2F51F-E54E-480B-AF2C-8834D4129A4E}" type="datetimeFigureOut">
              <a:rPr lang="de-CH" smtClean="0"/>
              <a:t>08.12.2017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20A14-2120-45AA-833A-9A6B610391E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14148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39" r:id="rId2"/>
    <p:sldLayoutId id="2147483940" r:id="rId3"/>
    <p:sldLayoutId id="2147483941" r:id="rId4"/>
    <p:sldLayoutId id="2147483942" r:id="rId5"/>
    <p:sldLayoutId id="2147483943" r:id="rId6"/>
    <p:sldLayoutId id="2147483944" r:id="rId7"/>
    <p:sldLayoutId id="2147483945" r:id="rId8"/>
    <p:sldLayoutId id="2147483946" r:id="rId9"/>
    <p:sldLayoutId id="2147483947" r:id="rId10"/>
    <p:sldLayoutId id="2147483948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9E3BD9-C35D-4F1D-A782-CDC593B32D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Social Media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8B77F37-E25E-4D54-AB9E-C6B1CD3FA5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Severin Kaderli</a:t>
            </a:r>
          </a:p>
        </p:txBody>
      </p:sp>
    </p:spTree>
    <p:extLst>
      <p:ext uri="{BB962C8B-B14F-4D97-AF65-F5344CB8AC3E}">
        <p14:creationId xmlns:p14="http://schemas.microsoft.com/office/powerpoint/2010/main" val="3291609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ED0691-A310-4B82-A4D3-17A4A128A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Content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F1DE1D-D89B-4E85-A0AE-2547BBF16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Definition</a:t>
            </a:r>
          </a:p>
          <a:p>
            <a:r>
              <a:rPr lang="de-CH" dirty="0"/>
              <a:t>Popular platforms</a:t>
            </a:r>
          </a:p>
          <a:p>
            <a:r>
              <a:rPr lang="de-CH" dirty="0"/>
              <a:t>Social Media in Business</a:t>
            </a:r>
          </a:p>
          <a:p>
            <a:r>
              <a:rPr lang="de-CH" dirty="0"/>
              <a:t>Social Media in Personal Life</a:t>
            </a:r>
          </a:p>
          <a:p>
            <a:r>
              <a:rPr lang="de-CH" dirty="0" err="1"/>
              <a:t>My</a:t>
            </a:r>
            <a:r>
              <a:rPr lang="de-CH" dirty="0"/>
              <a:t> </a:t>
            </a:r>
            <a:r>
              <a:rPr lang="de-CH" dirty="0" err="1"/>
              <a:t>company</a:t>
            </a:r>
            <a:endParaRPr lang="de-CH" dirty="0"/>
          </a:p>
          <a:p>
            <a:r>
              <a:rPr lang="de-CH" dirty="0" err="1"/>
              <a:t>Myself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15979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2FD4E-7E10-429E-B114-7F4143C89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Definition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3B601E-D6C6-49B2-B58C-F8E0F77CF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Websites and applications that enable users to create and share content or to participate in social networking.</a:t>
            </a:r>
          </a:p>
        </p:txBody>
      </p:sp>
    </p:spTree>
    <p:extLst>
      <p:ext uri="{BB962C8B-B14F-4D97-AF65-F5344CB8AC3E}">
        <p14:creationId xmlns:p14="http://schemas.microsoft.com/office/powerpoint/2010/main" val="22906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887AA9-1AF0-48D9-BDE5-2C61D7CAA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Popular platforms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C599F2-D800-43D0-80CD-B2BBB6F4A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Facebook</a:t>
            </a:r>
          </a:p>
          <a:p>
            <a:r>
              <a:rPr lang="de-CH" dirty="0"/>
              <a:t>YouTube</a:t>
            </a:r>
          </a:p>
          <a:p>
            <a:r>
              <a:rPr lang="de-CH" dirty="0"/>
              <a:t>Instagram</a:t>
            </a:r>
          </a:p>
          <a:p>
            <a:r>
              <a:rPr lang="de-CH" dirty="0"/>
              <a:t>Twitter</a:t>
            </a:r>
          </a:p>
        </p:txBody>
      </p:sp>
      <p:pic>
        <p:nvPicPr>
          <p:cNvPr id="2050" name="Picture 2" descr="https://www.facebook.com/images/fb_icon_325x325.png">
            <a:extLst>
              <a:ext uri="{FF2B5EF4-FFF2-40B4-BE49-F238E27FC236}">
                <a16:creationId xmlns:a16="http://schemas.microsoft.com/office/drawing/2014/main" id="{44A6C5D1-7E01-4568-BF97-03E1ACF61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1640" y="1033054"/>
            <a:ext cx="1279261" cy="1279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upload.wikimedia.org/wikipedia/commons/thumb/9/90/Logo_of_YouTube_%282013-2015%29.svg/1200px-Logo_of_YouTube_%282013-2015%29.svg.png">
            <a:extLst>
              <a:ext uri="{FF2B5EF4-FFF2-40B4-BE49-F238E27FC236}">
                <a16:creationId xmlns:a16="http://schemas.microsoft.com/office/drawing/2014/main" id="{3DAAE4FA-031E-4EAC-81AB-5D9D96A18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728" y="2788305"/>
            <a:ext cx="2503083" cy="1045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nstagram, Symbol, Logo, Foto, Kamera">
            <a:extLst>
              <a:ext uri="{FF2B5EF4-FFF2-40B4-BE49-F238E27FC236}">
                <a16:creationId xmlns:a16="http://schemas.microsoft.com/office/drawing/2014/main" id="{6592BC0C-EC6E-4385-B223-BBA92F913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5338" y="4090795"/>
            <a:ext cx="1691862" cy="167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4001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E3E21B-51C9-4AAA-A646-EDC732E82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Social Media in</a:t>
            </a:r>
            <a:br>
              <a:rPr lang="de-CH" dirty="0"/>
            </a:br>
            <a:r>
              <a:rPr lang="de-CH" dirty="0"/>
              <a:t>Business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B94004-6BFD-450F-981E-9353C8FF4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Reach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customers</a:t>
            </a:r>
            <a:endParaRPr lang="de-CH" dirty="0"/>
          </a:p>
          <a:p>
            <a:r>
              <a:rPr lang="de-CH" dirty="0"/>
              <a:t>Marketing</a:t>
            </a:r>
          </a:p>
          <a:p>
            <a:r>
              <a:rPr lang="de-CH" dirty="0"/>
              <a:t>Branding</a:t>
            </a:r>
          </a:p>
          <a:p>
            <a:r>
              <a:rPr lang="de-CH" dirty="0"/>
              <a:t>Gain </a:t>
            </a:r>
            <a:r>
              <a:rPr lang="de-CH" dirty="0" err="1"/>
              <a:t>direct</a:t>
            </a:r>
            <a:r>
              <a:rPr lang="de-CH" dirty="0"/>
              <a:t> </a:t>
            </a:r>
            <a:r>
              <a:rPr lang="de-CH" dirty="0" err="1"/>
              <a:t>feedback</a:t>
            </a:r>
            <a:endParaRPr lang="de-CH" dirty="0"/>
          </a:p>
          <a:p>
            <a:endParaRPr lang="de-CH" dirty="0"/>
          </a:p>
        </p:txBody>
      </p:sp>
      <p:pic>
        <p:nvPicPr>
          <p:cNvPr id="3074" name="Picture 2" descr="https://upload.wikimedia.org/wikipedia/commons/a/ab/Hashtag.JPG">
            <a:extLst>
              <a:ext uri="{FF2B5EF4-FFF2-40B4-BE49-F238E27FC236}">
                <a16:creationId xmlns:a16="http://schemas.microsoft.com/office/drawing/2014/main" id="{F11B43EF-CECD-4060-9048-C1D8DED3C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119" y="4546787"/>
            <a:ext cx="4019550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0457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518BEF-485C-4D58-8B21-D46BC4DA9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Social Media in</a:t>
            </a:r>
            <a:br>
              <a:rPr lang="de-CH" dirty="0"/>
            </a:br>
            <a:r>
              <a:rPr lang="de-CH" dirty="0"/>
              <a:t>Personal Life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3AD417-2185-4151-A4D3-2D8C88A4D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Keeping in </a:t>
            </a:r>
            <a:r>
              <a:rPr lang="de-CH" dirty="0" err="1"/>
              <a:t>contact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people</a:t>
            </a:r>
            <a:endParaRPr lang="de-CH" dirty="0"/>
          </a:p>
          <a:p>
            <a:r>
              <a:rPr lang="de-CH" dirty="0"/>
              <a:t>Sharing </a:t>
            </a:r>
            <a:r>
              <a:rPr lang="de-CH" dirty="0" err="1"/>
              <a:t>content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other</a:t>
            </a:r>
            <a:r>
              <a:rPr lang="de-CH" dirty="0"/>
              <a:t> </a:t>
            </a:r>
            <a:r>
              <a:rPr lang="de-CH" dirty="0" err="1"/>
              <a:t>people</a:t>
            </a:r>
            <a:r>
              <a:rPr lang="de-CH" dirty="0"/>
              <a:t> </a:t>
            </a:r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38640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987848-3A9E-4316-8EBF-46F4DCBC3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My</a:t>
            </a:r>
            <a:r>
              <a:rPr lang="de-CH" dirty="0"/>
              <a:t> </a:t>
            </a:r>
            <a:r>
              <a:rPr lang="de-CH" dirty="0" err="1"/>
              <a:t>company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029EC5-11C0-4113-A114-9542099C5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No</a:t>
            </a:r>
            <a:r>
              <a:rPr lang="de-CH" dirty="0"/>
              <a:t> real </a:t>
            </a:r>
            <a:r>
              <a:rPr lang="de-CH" dirty="0" err="1"/>
              <a:t>use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social </a:t>
            </a:r>
            <a:r>
              <a:rPr lang="de-CH" dirty="0" err="1"/>
              <a:t>media</a:t>
            </a:r>
            <a:endParaRPr lang="de-CH" dirty="0"/>
          </a:p>
          <a:p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mostly</a:t>
            </a:r>
            <a:r>
              <a:rPr lang="de-CH" dirty="0"/>
              <a:t> deal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other</a:t>
            </a:r>
            <a:r>
              <a:rPr lang="de-CH" dirty="0"/>
              <a:t> </a:t>
            </a:r>
            <a:r>
              <a:rPr lang="de-CH" dirty="0" err="1"/>
              <a:t>companies</a:t>
            </a:r>
            <a:r>
              <a:rPr lang="de-CH" dirty="0"/>
              <a:t> </a:t>
            </a:r>
            <a:r>
              <a:rPr lang="de-CH" dirty="0" err="1"/>
              <a:t>directly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22910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972BA6-0164-4571-9511-45D6D3281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Myself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1A254A-B173-4773-A937-89B05263B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Twitter</a:t>
            </a:r>
          </a:p>
          <a:p>
            <a:r>
              <a:rPr lang="de-CH" dirty="0"/>
              <a:t>LinkedIn</a:t>
            </a:r>
          </a:p>
        </p:txBody>
      </p:sp>
      <p:pic>
        <p:nvPicPr>
          <p:cNvPr id="1026" name="Picture 2" descr="https://abs.twimg.com/icons/apple-touch-icon-192x192.png">
            <a:extLst>
              <a:ext uri="{FF2B5EF4-FFF2-40B4-BE49-F238E27FC236}">
                <a16:creationId xmlns:a16="http://schemas.microsoft.com/office/drawing/2014/main" id="{6D6AD370-10BF-4B7E-B142-BD5CEC9E0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983" y="1165586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media.licdn.com/mpr/mpr/shrink_200_200/AAEAAQAAAAAAAANyAAAAJGRlZTNlZDQwLTk4YTItNDA1MS04MzBjLWJmNGQ5M2RmZGUxYw.png">
            <a:extLst>
              <a:ext uri="{FF2B5EF4-FFF2-40B4-BE49-F238E27FC236}">
                <a16:creationId xmlns:a16="http://schemas.microsoft.com/office/drawing/2014/main" id="{8432A4BE-DA31-444C-8FBA-93704D22E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744" y="3578146"/>
            <a:ext cx="1245278" cy="1245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2151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B8697-CCEC-4B79-B9E8-F9AAA60F6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B9AF5A-1025-4F2E-B993-62D90AA1E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Any </a:t>
            </a:r>
            <a:r>
              <a:rPr lang="de-CH" dirty="0" err="1"/>
              <a:t>questions</a:t>
            </a:r>
            <a:r>
              <a:rPr lang="de-CH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44115891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Warmes Blau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0</TotalTime>
  <Words>190</Words>
  <Application>Microsoft Office PowerPoint</Application>
  <PresentationFormat>Breitbild</PresentationFormat>
  <Paragraphs>53</Paragraphs>
  <Slides>9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Atlas</vt:lpstr>
      <vt:lpstr>Social Media</vt:lpstr>
      <vt:lpstr>Content </vt:lpstr>
      <vt:lpstr>Definition</vt:lpstr>
      <vt:lpstr>Popular platforms</vt:lpstr>
      <vt:lpstr>Social Media in Business</vt:lpstr>
      <vt:lpstr>Social Media in Personal Life</vt:lpstr>
      <vt:lpstr>My company</vt:lpstr>
      <vt:lpstr>Myself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</dc:title>
  <dc:creator>Severin Kaderli</dc:creator>
  <cp:lastModifiedBy>Severin Kaderli</cp:lastModifiedBy>
  <cp:revision>18</cp:revision>
  <dcterms:created xsi:type="dcterms:W3CDTF">2017-12-05T19:47:04Z</dcterms:created>
  <dcterms:modified xsi:type="dcterms:W3CDTF">2017-12-08T08:01:56Z</dcterms:modified>
</cp:coreProperties>
</file>