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811" autoAdjust="0"/>
  </p:normalViewPr>
  <p:slideViewPr>
    <p:cSldViewPr snapToGrid="0">
      <p:cViewPr varScale="1">
        <p:scale>
          <a:sx n="54" d="100"/>
          <a:sy n="54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A5D7-6279-48F6-8534-1E8B7193376B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D9757-15FC-47AD-A475-8F79AF5625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7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Welcome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85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Phishing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biggest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Teach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phishing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fall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phishing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ruin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repuation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company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95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Any </a:t>
            </a:r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258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21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obtaining</a:t>
            </a:r>
            <a:r>
              <a:rPr lang="de-CH" dirty="0"/>
              <a:t> sensitive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tricking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It’s</a:t>
            </a:r>
            <a:r>
              <a:rPr lang="de-CH" dirty="0"/>
              <a:t> an </a:t>
            </a:r>
            <a:r>
              <a:rPr lang="de-CH" dirty="0" err="1"/>
              <a:t>evolution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social </a:t>
            </a:r>
            <a:r>
              <a:rPr lang="de-CH" dirty="0" err="1"/>
              <a:t>engineering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phishing</a:t>
            </a:r>
            <a:r>
              <a:rPr lang="de-CH" dirty="0"/>
              <a:t> in real </a:t>
            </a:r>
            <a:r>
              <a:rPr lang="de-CH" dirty="0" err="1"/>
              <a:t>life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418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Basics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enters</a:t>
            </a:r>
            <a:r>
              <a:rPr lang="de-CH" dirty="0"/>
              <a:t> sensitive </a:t>
            </a:r>
            <a:r>
              <a:rPr lang="de-CH" dirty="0" err="1"/>
              <a:t>information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place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I.E. on an </a:t>
            </a:r>
            <a:r>
              <a:rPr lang="de-CH" dirty="0" err="1"/>
              <a:t>copy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login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e-banking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7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dangerous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 in mail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60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Chaning</a:t>
            </a:r>
            <a:r>
              <a:rPr lang="de-CH" dirty="0"/>
              <a:t> DNS </a:t>
            </a:r>
            <a:r>
              <a:rPr lang="de-CH" dirty="0" err="1"/>
              <a:t>entries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redirect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real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site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Can happen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malware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56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typos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catch </a:t>
            </a:r>
            <a:r>
              <a:rPr lang="de-CH" dirty="0" err="1"/>
              <a:t>users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77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urls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like </a:t>
            </a:r>
            <a:r>
              <a:rPr lang="de-CH" dirty="0" err="1"/>
              <a:t>the</a:t>
            </a:r>
            <a:r>
              <a:rPr lang="de-CH" dirty="0"/>
              <a:t> original </a:t>
            </a:r>
            <a:r>
              <a:rPr lang="de-CH" dirty="0" err="1"/>
              <a:t>site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Different </a:t>
            </a:r>
            <a:r>
              <a:rPr lang="de-CH" dirty="0" err="1"/>
              <a:t>characters</a:t>
            </a:r>
            <a:r>
              <a:rPr lang="de-CH" dirty="0"/>
              <a:t>. Other </a:t>
            </a:r>
            <a:r>
              <a:rPr lang="de-CH" dirty="0" err="1"/>
              <a:t>alphabets</a:t>
            </a:r>
            <a:r>
              <a:rPr lang="de-CH" dirty="0"/>
              <a:t>, 0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64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Always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 (https lock, real </a:t>
            </a:r>
            <a:r>
              <a:rPr lang="de-CH" dirty="0" err="1"/>
              <a:t>name</a:t>
            </a:r>
            <a:r>
              <a:rPr lang="de-CH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believe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 in </a:t>
            </a:r>
            <a:r>
              <a:rPr lang="de-CH" dirty="0" err="1"/>
              <a:t>emails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Keep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date (</a:t>
            </a:r>
            <a:r>
              <a:rPr lang="de-CH" dirty="0" err="1"/>
              <a:t>to</a:t>
            </a:r>
            <a:r>
              <a:rPr lang="de-CH" dirty="0"/>
              <a:t> fix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, </a:t>
            </a:r>
            <a:r>
              <a:rPr lang="de-CH" dirty="0" err="1"/>
              <a:t>browser</a:t>
            </a:r>
            <a:r>
              <a:rPr lang="de-CH" dirty="0"/>
              <a:t>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detecting</a:t>
            </a:r>
            <a:r>
              <a:rPr lang="de-CH" dirty="0"/>
              <a:t> </a:t>
            </a:r>
            <a:r>
              <a:rPr lang="de-CH" dirty="0" err="1"/>
              <a:t>homograph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45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68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5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5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28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204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98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5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73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03F02-5121-4604-8EBB-37551B830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Phishing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10F7B3-AC74-4C79-9E8F-642A63F12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363417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D4083-9634-4CB2-A1F9-934BDB5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IT professional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AE816-A72B-4094-BA8A-11261D99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Phishing </a:t>
            </a:r>
            <a:r>
              <a:rPr lang="de-CH" sz="3200" dirty="0" err="1"/>
              <a:t>is</a:t>
            </a:r>
            <a:r>
              <a:rPr lang="de-CH" sz="3200" dirty="0"/>
              <a:t> </a:t>
            </a:r>
            <a:r>
              <a:rPr lang="de-CH" sz="3200" dirty="0" err="1"/>
              <a:t>one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greatest</a:t>
            </a:r>
            <a:r>
              <a:rPr lang="de-CH" sz="3200" dirty="0"/>
              <a:t> </a:t>
            </a:r>
            <a:r>
              <a:rPr lang="de-CH" sz="3200" dirty="0" err="1"/>
              <a:t>attack</a:t>
            </a:r>
            <a:r>
              <a:rPr lang="de-CH" sz="3200" dirty="0"/>
              <a:t> </a:t>
            </a:r>
            <a:r>
              <a:rPr lang="de-CH" sz="3200" dirty="0" err="1"/>
              <a:t>vector</a:t>
            </a:r>
            <a:endParaRPr lang="de-CH" sz="3200" dirty="0"/>
          </a:p>
          <a:p>
            <a:r>
              <a:rPr lang="de-CH" sz="3200" dirty="0" err="1"/>
              <a:t>Teach</a:t>
            </a:r>
            <a:r>
              <a:rPr lang="de-CH" sz="3200" dirty="0"/>
              <a:t> </a:t>
            </a:r>
            <a:r>
              <a:rPr lang="de-CH" sz="3200" dirty="0" err="1"/>
              <a:t>users</a:t>
            </a:r>
            <a:endParaRPr lang="de-CH" sz="3200" dirty="0"/>
          </a:p>
          <a:p>
            <a:r>
              <a:rPr lang="de-CH" sz="3200" dirty="0"/>
              <a:t>Can </a:t>
            </a:r>
            <a:r>
              <a:rPr lang="de-CH" sz="3200" dirty="0" err="1"/>
              <a:t>ruin</a:t>
            </a:r>
            <a:r>
              <a:rPr lang="de-CH" sz="3200" dirty="0"/>
              <a:t> </a:t>
            </a:r>
            <a:r>
              <a:rPr lang="de-CH" sz="3200" dirty="0" err="1"/>
              <a:t>reputation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your</a:t>
            </a:r>
            <a:r>
              <a:rPr lang="de-CH" sz="3200" dirty="0"/>
              <a:t> </a:t>
            </a:r>
            <a:r>
              <a:rPr lang="de-CH" sz="3200" dirty="0" err="1"/>
              <a:t>company</a:t>
            </a:r>
            <a:endParaRPr lang="de-CH" sz="3200" dirty="0"/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65949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05585-7381-41AE-8132-3A859277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9433F2-17AE-45E9-AB6C-1196E9D6E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8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E5C06-C3B3-49B4-B66C-A3AF9868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50DCB-CF06-47EA-92A6-35D99A7A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What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</a:t>
            </a:r>
            <a:r>
              <a:rPr lang="de-CH" sz="3200" dirty="0" err="1"/>
              <a:t>phishing</a:t>
            </a:r>
            <a:r>
              <a:rPr lang="de-CH" sz="3200" dirty="0"/>
              <a:t>?</a:t>
            </a:r>
          </a:p>
          <a:p>
            <a:r>
              <a:rPr lang="de-CH" sz="3200" dirty="0"/>
              <a:t>Methods</a:t>
            </a:r>
          </a:p>
          <a:p>
            <a:r>
              <a:rPr lang="de-CH" sz="3200" dirty="0"/>
              <a:t>Mitigation</a:t>
            </a:r>
          </a:p>
          <a:p>
            <a:r>
              <a:rPr lang="de-CH" sz="3200" dirty="0" err="1"/>
              <a:t>Importance</a:t>
            </a:r>
            <a:r>
              <a:rPr lang="de-CH" sz="3200" dirty="0"/>
              <a:t> </a:t>
            </a:r>
            <a:r>
              <a:rPr lang="de-CH" sz="3200" dirty="0" err="1"/>
              <a:t>as</a:t>
            </a:r>
            <a:r>
              <a:rPr lang="de-CH" sz="3200" dirty="0"/>
              <a:t> IT professional</a:t>
            </a:r>
          </a:p>
          <a:p>
            <a:r>
              <a:rPr lang="de-CH" sz="3200" dirty="0"/>
              <a:t>Questions</a:t>
            </a:r>
          </a:p>
        </p:txBody>
      </p:sp>
      <p:pic>
        <p:nvPicPr>
          <p:cNvPr id="1026" name="Picture 2" descr="https://d30y9cdsu7xlg0.cloudfront.net/png/1182493-200.png">
            <a:extLst>
              <a:ext uri="{FF2B5EF4-FFF2-40B4-BE49-F238E27FC236}">
                <a16:creationId xmlns:a16="http://schemas.microsoft.com/office/drawing/2014/main" id="{36E5D2D6-E969-49F8-ABC2-68CD80D5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16" y="2571750"/>
            <a:ext cx="3190664" cy="31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4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CA20-1A37-45E2-8EC4-47D9A951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phishing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4D752-27AA-4F99-92A2-9EC967B5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dirty="0" err="1"/>
              <a:t>Obtaining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sensitive </a:t>
            </a:r>
            <a:r>
              <a:rPr lang="de-CH" sz="3200" dirty="0" err="1"/>
              <a:t>information</a:t>
            </a:r>
            <a:endParaRPr lang="de-CH" sz="3200" dirty="0"/>
          </a:p>
          <a:p>
            <a:r>
              <a:rPr lang="de-CH" sz="3200" dirty="0" err="1"/>
              <a:t>Tricking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users</a:t>
            </a:r>
            <a:endParaRPr lang="de-CH" sz="3200" dirty="0"/>
          </a:p>
          <a:p>
            <a:r>
              <a:rPr lang="de-CH" sz="3200" dirty="0"/>
              <a:t>Evolution </a:t>
            </a:r>
            <a:r>
              <a:rPr lang="de-CH" sz="3200" dirty="0" err="1"/>
              <a:t>of</a:t>
            </a:r>
            <a:r>
              <a:rPr lang="de-CH" sz="3200" dirty="0"/>
              <a:t> social </a:t>
            </a:r>
            <a:r>
              <a:rPr lang="de-CH" sz="3200" dirty="0" err="1"/>
              <a:t>engineering</a:t>
            </a:r>
            <a:endParaRPr lang="de-CH" sz="32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331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FA164-13CE-40E2-852F-B5080B38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-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AD35E-55A5-4FAB-8308-64FBD7E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User </a:t>
            </a:r>
            <a:r>
              <a:rPr lang="de-CH" sz="3200" dirty="0" err="1"/>
              <a:t>inputs</a:t>
            </a:r>
            <a:r>
              <a:rPr lang="de-CH" sz="3200" dirty="0"/>
              <a:t> </a:t>
            </a:r>
            <a:r>
              <a:rPr lang="de-CH" sz="3200" dirty="0" err="1"/>
              <a:t>enters</a:t>
            </a:r>
            <a:r>
              <a:rPr lang="de-CH" sz="3200" dirty="0"/>
              <a:t> sensitive </a:t>
            </a:r>
            <a:r>
              <a:rPr lang="de-CH" sz="3200" dirty="0" err="1"/>
              <a:t>information</a:t>
            </a:r>
            <a:endParaRPr lang="de-CH" sz="3200" dirty="0"/>
          </a:p>
          <a:p>
            <a:r>
              <a:rPr lang="de-CH" sz="3200" dirty="0"/>
              <a:t>Copy </a:t>
            </a:r>
            <a:r>
              <a:rPr lang="de-CH" sz="3200" dirty="0" err="1"/>
              <a:t>of</a:t>
            </a:r>
            <a:r>
              <a:rPr lang="de-CH" sz="3200" dirty="0"/>
              <a:t> a </a:t>
            </a:r>
            <a:r>
              <a:rPr lang="de-CH" sz="3200" dirty="0" err="1"/>
              <a:t>website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100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721B-9520-40AF-9723-4BE839D1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Email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A3B92-54F4-4DAE-9523-4858132E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Link in Email</a:t>
            </a:r>
          </a:p>
          <a:p>
            <a:pPr marL="0" indent="0">
              <a:buNone/>
            </a:pPr>
            <a:endParaRPr lang="de-CH" sz="3200" dirty="0"/>
          </a:p>
        </p:txBody>
      </p:sp>
      <p:pic>
        <p:nvPicPr>
          <p:cNvPr id="2050" name="Picture 2" descr="https://upload.wikimedia.org/wikipedia/commons/d/d0/PhishingTrustedBank.png">
            <a:extLst>
              <a:ext uri="{FF2B5EF4-FFF2-40B4-BE49-F238E27FC236}">
                <a16:creationId xmlns:a16="http://schemas.microsoft.com/office/drawing/2014/main" id="{60CC866F-0846-4B18-94A6-D36A38B9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95" y="1914314"/>
            <a:ext cx="52292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96590-03E2-4776-BE96-39E89DE6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DNS </a:t>
            </a:r>
            <a:r>
              <a:rPr lang="de-CH" dirty="0" err="1"/>
              <a:t>spoofing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35DC9-E033-449B-9FBE-565916E0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Changing</a:t>
            </a:r>
            <a:r>
              <a:rPr lang="de-CH" sz="3200" dirty="0"/>
              <a:t> DNS </a:t>
            </a:r>
            <a:r>
              <a:rPr lang="de-CH" sz="3200" dirty="0" err="1"/>
              <a:t>entries</a:t>
            </a:r>
            <a:endParaRPr lang="de-CH" sz="3200" dirty="0"/>
          </a:p>
          <a:p>
            <a:r>
              <a:rPr lang="de-CH" sz="3200" dirty="0"/>
              <a:t>Real link </a:t>
            </a:r>
            <a:r>
              <a:rPr lang="de-CH" sz="3200" dirty="0" err="1"/>
              <a:t>goes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</a:t>
            </a:r>
            <a:r>
              <a:rPr lang="de-CH" sz="3200" dirty="0" err="1"/>
              <a:t>wrong</a:t>
            </a:r>
            <a:r>
              <a:rPr lang="de-CH" sz="3200" dirty="0"/>
              <a:t> </a:t>
            </a:r>
            <a:r>
              <a:rPr lang="de-CH" sz="3200" dirty="0" err="1"/>
              <a:t>site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0428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C4D9B-7319-41CD-8E69-95D0DFE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- </a:t>
            </a:r>
            <a:r>
              <a:rPr lang="de-CH" dirty="0" err="1"/>
              <a:t>Typosquatting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8048-6FFA-4A9E-978D-4A29C3F0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Uses</a:t>
            </a:r>
            <a:r>
              <a:rPr lang="de-CH" sz="3200" dirty="0"/>
              <a:t> </a:t>
            </a:r>
            <a:r>
              <a:rPr lang="de-CH" sz="3200" dirty="0" err="1"/>
              <a:t>site</a:t>
            </a:r>
            <a:r>
              <a:rPr lang="de-CH" sz="3200" dirty="0"/>
              <a:t> </a:t>
            </a:r>
            <a:r>
              <a:rPr lang="de-CH" sz="3200" dirty="0" err="1"/>
              <a:t>name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</a:t>
            </a:r>
            <a:r>
              <a:rPr lang="de-CH" sz="3200" dirty="0" err="1"/>
              <a:t>typos</a:t>
            </a:r>
            <a:endParaRPr lang="de-CH" sz="3200" dirty="0"/>
          </a:p>
          <a:p>
            <a:r>
              <a:rPr lang="de-CH" sz="3200" dirty="0"/>
              <a:t>I.E. my-bank.com -&gt; my-bnak.com</a:t>
            </a:r>
          </a:p>
        </p:txBody>
      </p:sp>
    </p:spTree>
    <p:extLst>
      <p:ext uri="{BB962C8B-B14F-4D97-AF65-F5344CB8AC3E}">
        <p14:creationId xmlns:p14="http://schemas.microsoft.com/office/powerpoint/2010/main" val="408665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12148-F5C8-494F-AF4F-11614DE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Homograph </a:t>
            </a:r>
            <a:r>
              <a:rPr lang="de-CH" dirty="0" err="1"/>
              <a:t>attack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9F4D1-762C-4A22-971E-0771F8E5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Urls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same </a:t>
            </a:r>
            <a:r>
              <a:rPr lang="de-CH" sz="3200" dirty="0" err="1"/>
              <a:t>looking</a:t>
            </a:r>
            <a:r>
              <a:rPr lang="de-CH" sz="3200" dirty="0"/>
              <a:t> </a:t>
            </a:r>
            <a:r>
              <a:rPr lang="de-CH" sz="3200" dirty="0" err="1"/>
              <a:t>characters</a:t>
            </a:r>
            <a:endParaRPr lang="de-CH" sz="3200" dirty="0"/>
          </a:p>
        </p:txBody>
      </p:sp>
      <p:pic>
        <p:nvPicPr>
          <p:cNvPr id="3074" name="Picture 2" descr="https://blog.malwarebytes.com/wp-content/uploads/2017/10/table-2-glyphs.png">
            <a:extLst>
              <a:ext uri="{FF2B5EF4-FFF2-40B4-BE49-F238E27FC236}">
                <a16:creationId xmlns:a16="http://schemas.microsoft.com/office/drawing/2014/main" id="{A103EB7A-241B-4ECC-A616-0B983A12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63" y="3429000"/>
            <a:ext cx="12214263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9118D-239A-498C-B348-217C9AC3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Mitigation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74ACC-079E-46C7-9656-571006F3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Look at </a:t>
            </a:r>
            <a:r>
              <a:rPr lang="de-CH" sz="3200" dirty="0" err="1"/>
              <a:t>the</a:t>
            </a:r>
            <a:r>
              <a:rPr lang="de-CH" sz="3200" dirty="0"/>
              <a:t> URL</a:t>
            </a:r>
          </a:p>
          <a:p>
            <a:r>
              <a:rPr lang="de-CH" sz="3200" dirty="0" err="1"/>
              <a:t>Don’t</a:t>
            </a:r>
            <a:r>
              <a:rPr lang="de-CH" sz="3200" dirty="0"/>
              <a:t> </a:t>
            </a:r>
            <a:r>
              <a:rPr lang="de-CH" sz="3200" dirty="0" err="1"/>
              <a:t>click</a:t>
            </a:r>
            <a:r>
              <a:rPr lang="de-CH" sz="3200" dirty="0"/>
              <a:t> </a:t>
            </a:r>
            <a:r>
              <a:rPr lang="de-CH" sz="3200" dirty="0" err="1"/>
              <a:t>every</a:t>
            </a:r>
            <a:r>
              <a:rPr lang="de-CH" sz="3200" dirty="0"/>
              <a:t> link in email</a:t>
            </a:r>
          </a:p>
          <a:p>
            <a:r>
              <a:rPr lang="de-CH" sz="3200" dirty="0"/>
              <a:t>Keep </a:t>
            </a:r>
            <a:r>
              <a:rPr lang="de-CH" sz="3200" dirty="0" err="1"/>
              <a:t>software</a:t>
            </a:r>
            <a:r>
              <a:rPr lang="de-CH" sz="3200" dirty="0"/>
              <a:t> </a:t>
            </a:r>
            <a:r>
              <a:rPr lang="de-CH" sz="3200" dirty="0" err="1"/>
              <a:t>up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date</a:t>
            </a:r>
          </a:p>
          <a:p>
            <a:endParaRPr lang="de-CH" sz="3200" dirty="0"/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025883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320</Words>
  <Application>Microsoft Office PowerPoint</Application>
  <PresentationFormat>Breitbild</PresentationFormat>
  <Paragraphs>65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Phishing</vt:lpstr>
      <vt:lpstr>Overview</vt:lpstr>
      <vt:lpstr>What is phishing?</vt:lpstr>
      <vt:lpstr>Methods - Basics</vt:lpstr>
      <vt:lpstr>Methods – Email</vt:lpstr>
      <vt:lpstr>Methods – DNS spoofing </vt:lpstr>
      <vt:lpstr>Methods - Typosquatting</vt:lpstr>
      <vt:lpstr>Methods – Homograph attack</vt:lpstr>
      <vt:lpstr>Mitigation</vt:lpstr>
      <vt:lpstr>Importance as IT professional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</dc:title>
  <dc:creator>Severin Kaderli</dc:creator>
  <cp:lastModifiedBy>Severin Kaderli</cp:lastModifiedBy>
  <cp:revision>29</cp:revision>
  <dcterms:created xsi:type="dcterms:W3CDTF">2018-05-25T06:31:15Z</dcterms:created>
  <dcterms:modified xsi:type="dcterms:W3CDTF">2018-05-25T09:56:24Z</dcterms:modified>
</cp:coreProperties>
</file>