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3" r:id="rId6"/>
    <p:sldId id="264" r:id="rId7"/>
    <p:sldId id="266" r:id="rId8"/>
    <p:sldId id="265" r:id="rId9"/>
    <p:sldId id="260" r:id="rId10"/>
    <p:sldId id="26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2811" autoAdjust="0"/>
  </p:normalViewPr>
  <p:slideViewPr>
    <p:cSldViewPr snapToGrid="0">
      <p:cViewPr varScale="1">
        <p:scale>
          <a:sx n="54" d="100"/>
          <a:sy n="54" d="100"/>
        </p:scale>
        <p:origin x="18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A5D7-6279-48F6-8534-1E8B7193376B}" type="datetimeFigureOut">
              <a:rPr lang="de-CH" smtClean="0"/>
              <a:t>25.05.2018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D9757-15FC-47AD-A475-8F79AF56252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770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Welcome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D9757-15FC-47AD-A475-8F79AF562527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0851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Phishing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biggest</a:t>
            </a:r>
            <a:r>
              <a:rPr lang="de-CH" dirty="0"/>
              <a:t> </a:t>
            </a:r>
            <a:r>
              <a:rPr lang="de-CH" dirty="0" err="1"/>
              <a:t>attack</a:t>
            </a:r>
            <a:r>
              <a:rPr lang="de-CH" dirty="0"/>
              <a:t> </a:t>
            </a:r>
            <a:r>
              <a:rPr lang="de-CH" dirty="0" err="1"/>
              <a:t>vector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Teach</a:t>
            </a:r>
            <a:r>
              <a:rPr lang="de-CH" dirty="0"/>
              <a:t> </a:t>
            </a:r>
            <a:r>
              <a:rPr lang="de-CH" dirty="0" err="1"/>
              <a:t>users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risks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phishing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fall </a:t>
            </a:r>
            <a:r>
              <a:rPr lang="de-CH" dirty="0" err="1"/>
              <a:t>for</a:t>
            </a:r>
            <a:r>
              <a:rPr lang="de-CH" dirty="0"/>
              <a:t> a </a:t>
            </a:r>
            <a:r>
              <a:rPr lang="de-CH" dirty="0" err="1"/>
              <a:t>phishing</a:t>
            </a:r>
            <a:r>
              <a:rPr lang="de-CH" dirty="0"/>
              <a:t> </a:t>
            </a:r>
            <a:r>
              <a:rPr lang="de-CH" dirty="0" err="1"/>
              <a:t>attack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ruin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repuation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company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D9757-15FC-47AD-A475-8F79AF562527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3951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Any </a:t>
            </a:r>
            <a:r>
              <a:rPr lang="de-CH" dirty="0" err="1"/>
              <a:t>questions</a:t>
            </a:r>
            <a:r>
              <a:rPr lang="de-CH" dirty="0"/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D9757-15FC-47AD-A475-8F79AF562527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2581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D9757-15FC-47AD-A475-8F79AF562527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3216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Process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obtaining</a:t>
            </a:r>
            <a:r>
              <a:rPr lang="de-CH" dirty="0"/>
              <a:t> sensitive </a:t>
            </a:r>
            <a:r>
              <a:rPr lang="de-CH" dirty="0" err="1"/>
              <a:t>information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users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Done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tricking</a:t>
            </a:r>
            <a:r>
              <a:rPr lang="de-CH" dirty="0"/>
              <a:t> </a:t>
            </a:r>
            <a:r>
              <a:rPr lang="de-CH" dirty="0" err="1"/>
              <a:t>users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give</a:t>
            </a:r>
            <a:r>
              <a:rPr lang="de-CH" dirty="0"/>
              <a:t> </a:t>
            </a:r>
            <a:r>
              <a:rPr lang="de-CH" dirty="0" err="1"/>
              <a:t>them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information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It’s</a:t>
            </a:r>
            <a:r>
              <a:rPr lang="de-CH" dirty="0"/>
              <a:t> an </a:t>
            </a:r>
            <a:r>
              <a:rPr lang="de-CH" dirty="0" err="1"/>
              <a:t>evolution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social </a:t>
            </a:r>
            <a:r>
              <a:rPr lang="de-CH" dirty="0" err="1"/>
              <a:t>engineering</a:t>
            </a:r>
            <a:r>
              <a:rPr lang="de-CH" dirty="0"/>
              <a:t>,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«</a:t>
            </a:r>
            <a:r>
              <a:rPr lang="de-CH" dirty="0" err="1"/>
              <a:t>phishing</a:t>
            </a:r>
            <a:r>
              <a:rPr lang="de-CH" dirty="0"/>
              <a:t> in real </a:t>
            </a:r>
            <a:r>
              <a:rPr lang="de-CH" dirty="0" err="1"/>
              <a:t>life</a:t>
            </a:r>
            <a:r>
              <a:rPr lang="de-CH" dirty="0"/>
              <a:t>»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D9757-15FC-47AD-A475-8F79AF562527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4189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Basics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users</a:t>
            </a:r>
            <a:r>
              <a:rPr lang="de-CH" dirty="0"/>
              <a:t> </a:t>
            </a:r>
            <a:r>
              <a:rPr lang="de-CH" dirty="0" err="1"/>
              <a:t>enters</a:t>
            </a:r>
            <a:r>
              <a:rPr lang="de-CH" dirty="0"/>
              <a:t> sensitive </a:t>
            </a:r>
            <a:r>
              <a:rPr lang="de-CH" dirty="0" err="1"/>
              <a:t>information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wrong</a:t>
            </a:r>
            <a:r>
              <a:rPr lang="de-CH" dirty="0"/>
              <a:t> </a:t>
            </a:r>
            <a:r>
              <a:rPr lang="de-CH" dirty="0" err="1"/>
              <a:t>place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I.E. on an </a:t>
            </a:r>
            <a:r>
              <a:rPr lang="de-CH" dirty="0" err="1"/>
              <a:t>copy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login</a:t>
            </a:r>
            <a:r>
              <a:rPr lang="de-CH" dirty="0"/>
              <a:t> </a:t>
            </a:r>
            <a:r>
              <a:rPr lang="de-CH" dirty="0" err="1"/>
              <a:t>site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e-banking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Easily</a:t>
            </a:r>
            <a:r>
              <a:rPr lang="de-CH" dirty="0"/>
              <a:t> </a:t>
            </a:r>
            <a:r>
              <a:rPr lang="de-CH" dirty="0" err="1"/>
              <a:t>made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wrong</a:t>
            </a:r>
            <a:r>
              <a:rPr lang="de-CH" dirty="0"/>
              <a:t> </a:t>
            </a:r>
            <a:r>
              <a:rPr lang="de-CH" dirty="0" err="1"/>
              <a:t>site</a:t>
            </a:r>
            <a:r>
              <a:rPr lang="de-CH" dirty="0"/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D9757-15FC-47AD-A475-8F79AF562527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776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Link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dangerous</a:t>
            </a:r>
            <a:r>
              <a:rPr lang="de-CH" dirty="0"/>
              <a:t> </a:t>
            </a:r>
            <a:r>
              <a:rPr lang="de-CH" dirty="0" err="1"/>
              <a:t>site</a:t>
            </a:r>
            <a:r>
              <a:rPr lang="de-CH" dirty="0"/>
              <a:t> in mail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Resembles</a:t>
            </a:r>
            <a:r>
              <a:rPr lang="de-CH" dirty="0"/>
              <a:t> a real email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D9757-15FC-47AD-A475-8F79AF562527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3605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Chaning</a:t>
            </a:r>
            <a:r>
              <a:rPr lang="de-CH" dirty="0"/>
              <a:t> DNS </a:t>
            </a:r>
            <a:r>
              <a:rPr lang="de-CH" dirty="0" err="1"/>
              <a:t>entries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redirect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real link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wrong</a:t>
            </a:r>
            <a:r>
              <a:rPr lang="de-CH" dirty="0"/>
              <a:t> </a:t>
            </a:r>
            <a:r>
              <a:rPr lang="de-CH" dirty="0" err="1"/>
              <a:t>site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Can happen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help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malware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D9757-15FC-47AD-A475-8F79AF562527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3565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Uses</a:t>
            </a:r>
            <a:r>
              <a:rPr lang="de-CH" dirty="0"/>
              <a:t> </a:t>
            </a:r>
            <a:r>
              <a:rPr lang="de-CH" dirty="0" err="1"/>
              <a:t>common</a:t>
            </a:r>
            <a:r>
              <a:rPr lang="de-CH" dirty="0"/>
              <a:t> </a:t>
            </a:r>
            <a:r>
              <a:rPr lang="de-CH" dirty="0" err="1"/>
              <a:t>typos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catch </a:t>
            </a:r>
            <a:r>
              <a:rPr lang="de-CH" dirty="0" err="1"/>
              <a:t>users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D9757-15FC-47AD-A475-8F79AF562527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2770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Uses</a:t>
            </a:r>
            <a:r>
              <a:rPr lang="de-CH" dirty="0"/>
              <a:t> </a:t>
            </a:r>
            <a:r>
              <a:rPr lang="de-CH" dirty="0" err="1"/>
              <a:t>urls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look</a:t>
            </a:r>
            <a:r>
              <a:rPr lang="de-CH" dirty="0"/>
              <a:t> like </a:t>
            </a:r>
            <a:r>
              <a:rPr lang="de-CH" dirty="0" err="1"/>
              <a:t>the</a:t>
            </a:r>
            <a:r>
              <a:rPr lang="de-CH" dirty="0"/>
              <a:t> original </a:t>
            </a:r>
            <a:r>
              <a:rPr lang="de-CH" dirty="0" err="1"/>
              <a:t>site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Different </a:t>
            </a:r>
            <a:r>
              <a:rPr lang="de-CH" dirty="0" err="1"/>
              <a:t>characters</a:t>
            </a:r>
            <a:r>
              <a:rPr lang="de-CH" dirty="0"/>
              <a:t>. Other </a:t>
            </a:r>
            <a:r>
              <a:rPr lang="de-CH" dirty="0" err="1"/>
              <a:t>alphabets</a:t>
            </a:r>
            <a:r>
              <a:rPr lang="de-CH" dirty="0"/>
              <a:t>, 0 </a:t>
            </a:r>
            <a:r>
              <a:rPr lang="de-CH" dirty="0" err="1"/>
              <a:t>instead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D9757-15FC-47AD-A475-8F79AF562527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2649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Always </a:t>
            </a:r>
            <a:r>
              <a:rPr lang="de-CH" dirty="0" err="1"/>
              <a:t>look</a:t>
            </a:r>
            <a:r>
              <a:rPr lang="de-CH" dirty="0"/>
              <a:t> at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url</a:t>
            </a:r>
            <a:r>
              <a:rPr lang="de-CH" dirty="0"/>
              <a:t> (https lock, real </a:t>
            </a:r>
            <a:r>
              <a:rPr lang="de-CH" dirty="0" err="1"/>
              <a:t>name</a:t>
            </a:r>
            <a:r>
              <a:rPr lang="de-CH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Don’t</a:t>
            </a:r>
            <a:r>
              <a:rPr lang="de-CH" dirty="0"/>
              <a:t> </a:t>
            </a:r>
            <a:r>
              <a:rPr lang="de-CH" dirty="0" err="1"/>
              <a:t>believe</a:t>
            </a:r>
            <a:r>
              <a:rPr lang="de-CH" dirty="0"/>
              <a:t> </a:t>
            </a:r>
            <a:r>
              <a:rPr lang="de-CH" dirty="0" err="1"/>
              <a:t>everything</a:t>
            </a:r>
            <a:r>
              <a:rPr lang="de-CH" dirty="0"/>
              <a:t> in </a:t>
            </a:r>
            <a:r>
              <a:rPr lang="de-CH" dirty="0" err="1"/>
              <a:t>emails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Keep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software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date (</a:t>
            </a:r>
            <a:r>
              <a:rPr lang="de-CH" dirty="0" err="1"/>
              <a:t>to</a:t>
            </a:r>
            <a:r>
              <a:rPr lang="de-CH" dirty="0"/>
              <a:t> fix </a:t>
            </a:r>
            <a:r>
              <a:rPr lang="de-CH" dirty="0" err="1"/>
              <a:t>security</a:t>
            </a:r>
            <a:r>
              <a:rPr lang="de-CH" dirty="0"/>
              <a:t> </a:t>
            </a:r>
            <a:r>
              <a:rPr lang="de-CH" dirty="0" err="1"/>
              <a:t>issues</a:t>
            </a:r>
            <a:r>
              <a:rPr lang="de-CH" dirty="0"/>
              <a:t>, </a:t>
            </a:r>
            <a:r>
              <a:rPr lang="de-CH" dirty="0" err="1"/>
              <a:t>browser</a:t>
            </a:r>
            <a:r>
              <a:rPr lang="de-CH" dirty="0"/>
              <a:t> </a:t>
            </a:r>
            <a:r>
              <a:rPr lang="de-CH" dirty="0" err="1"/>
              <a:t>helps</a:t>
            </a:r>
            <a:r>
              <a:rPr lang="de-CH" dirty="0"/>
              <a:t> </a:t>
            </a:r>
            <a:r>
              <a:rPr lang="de-CH" dirty="0" err="1"/>
              <a:t>detecting</a:t>
            </a:r>
            <a:r>
              <a:rPr lang="de-CH" dirty="0"/>
              <a:t> </a:t>
            </a:r>
            <a:r>
              <a:rPr lang="de-CH" dirty="0" err="1"/>
              <a:t>homograph</a:t>
            </a:r>
            <a:r>
              <a:rPr lang="de-CH" dirty="0"/>
              <a:t> </a:t>
            </a:r>
            <a:r>
              <a:rPr lang="de-CH" dirty="0" err="1"/>
              <a:t>attack</a:t>
            </a:r>
            <a:r>
              <a:rPr lang="de-CH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D9757-15FC-47AD-A475-8F79AF562527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7454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97F0-5D59-44E9-B235-551589F460F7}" type="datetimeFigureOut">
              <a:rPr lang="de-CH" smtClean="0"/>
              <a:t>25.05.2018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758E-641A-4345-9F59-E792DB880295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59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97F0-5D59-44E9-B235-551589F460F7}" type="datetimeFigureOut">
              <a:rPr lang="de-CH" smtClean="0"/>
              <a:t>25.05.2018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758E-641A-4345-9F59-E792DB8802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568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97F0-5D59-44E9-B235-551589F460F7}" type="datetimeFigureOut">
              <a:rPr lang="de-CH" smtClean="0"/>
              <a:t>25.05.2018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758E-641A-4345-9F59-E792DB8802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857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97F0-5D59-44E9-B235-551589F460F7}" type="datetimeFigureOut">
              <a:rPr lang="de-CH" smtClean="0"/>
              <a:t>25.05.2018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758E-641A-4345-9F59-E792DB8802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752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97F0-5D59-44E9-B235-551589F460F7}" type="datetimeFigureOut">
              <a:rPr lang="de-CH" smtClean="0"/>
              <a:t>25.05.2018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758E-641A-4345-9F59-E792DB880295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17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97F0-5D59-44E9-B235-551589F460F7}" type="datetimeFigureOut">
              <a:rPr lang="de-CH" smtClean="0"/>
              <a:t>25.05.2018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758E-641A-4345-9F59-E792DB8802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285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97F0-5D59-44E9-B235-551589F460F7}" type="datetimeFigureOut">
              <a:rPr lang="de-CH" smtClean="0"/>
              <a:t>25.05.2018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758E-641A-4345-9F59-E792DB8802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204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97F0-5D59-44E9-B235-551589F460F7}" type="datetimeFigureOut">
              <a:rPr lang="de-CH" smtClean="0"/>
              <a:t>25.05.2018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758E-641A-4345-9F59-E792DB8802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098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97F0-5D59-44E9-B235-551589F460F7}" type="datetimeFigureOut">
              <a:rPr lang="de-CH" smtClean="0"/>
              <a:t>25.05.2018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758E-641A-4345-9F59-E792DB8802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450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2697F0-5D59-44E9-B235-551589F460F7}" type="datetimeFigureOut">
              <a:rPr lang="de-CH" smtClean="0"/>
              <a:t>25.05.2018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E3758E-641A-4345-9F59-E792DB8802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56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97F0-5D59-44E9-B235-551589F460F7}" type="datetimeFigureOut">
              <a:rPr lang="de-CH" smtClean="0"/>
              <a:t>25.05.2018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758E-641A-4345-9F59-E792DB8802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737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F2697F0-5D59-44E9-B235-551589F460F7}" type="datetimeFigureOut">
              <a:rPr lang="de-CH" smtClean="0"/>
              <a:t>25.05.2018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E3758E-641A-4345-9F59-E792DB880295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59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703F02-5121-4604-8EBB-37551B830B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Phishing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10F7B3-AC74-4C79-9E8F-642A63F122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Severin Kaderli</a:t>
            </a:r>
          </a:p>
        </p:txBody>
      </p:sp>
    </p:spTree>
    <p:extLst>
      <p:ext uri="{BB962C8B-B14F-4D97-AF65-F5344CB8AC3E}">
        <p14:creationId xmlns:p14="http://schemas.microsoft.com/office/powerpoint/2010/main" val="3634170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ED4083-9634-4CB2-A1F9-934BDB54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Importance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IT professional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4AE816-A72B-4094-BA8A-11261D998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Phishing </a:t>
            </a:r>
            <a:r>
              <a:rPr lang="de-CH" sz="3200" dirty="0" err="1"/>
              <a:t>is</a:t>
            </a:r>
            <a:r>
              <a:rPr lang="de-CH" sz="3200" dirty="0"/>
              <a:t> </a:t>
            </a:r>
            <a:r>
              <a:rPr lang="de-CH" sz="3200" dirty="0" err="1"/>
              <a:t>one</a:t>
            </a:r>
            <a:r>
              <a:rPr lang="de-CH" sz="3200" dirty="0"/>
              <a:t> </a:t>
            </a:r>
            <a:r>
              <a:rPr lang="de-CH" sz="3200" dirty="0" err="1"/>
              <a:t>of</a:t>
            </a:r>
            <a:r>
              <a:rPr lang="de-CH" sz="3200" dirty="0"/>
              <a:t> </a:t>
            </a:r>
            <a:r>
              <a:rPr lang="de-CH" sz="3200" dirty="0" err="1"/>
              <a:t>the</a:t>
            </a:r>
            <a:r>
              <a:rPr lang="de-CH" sz="3200" dirty="0"/>
              <a:t> </a:t>
            </a:r>
            <a:r>
              <a:rPr lang="de-CH" sz="3200" dirty="0" err="1"/>
              <a:t>greatest</a:t>
            </a:r>
            <a:r>
              <a:rPr lang="de-CH" sz="3200" dirty="0"/>
              <a:t> </a:t>
            </a:r>
            <a:r>
              <a:rPr lang="de-CH" sz="3200" dirty="0" err="1"/>
              <a:t>attack</a:t>
            </a:r>
            <a:r>
              <a:rPr lang="de-CH" sz="3200" dirty="0"/>
              <a:t> </a:t>
            </a:r>
            <a:r>
              <a:rPr lang="de-CH" sz="3200" dirty="0" err="1"/>
              <a:t>vector</a:t>
            </a:r>
            <a:endParaRPr lang="de-CH" sz="3200" dirty="0"/>
          </a:p>
          <a:p>
            <a:r>
              <a:rPr lang="de-CH" sz="3200" dirty="0" err="1"/>
              <a:t>Teach</a:t>
            </a:r>
            <a:r>
              <a:rPr lang="de-CH" sz="3200" dirty="0"/>
              <a:t> </a:t>
            </a:r>
            <a:r>
              <a:rPr lang="de-CH" sz="3200" dirty="0" err="1"/>
              <a:t>users</a:t>
            </a:r>
            <a:endParaRPr lang="de-CH" sz="3200" dirty="0"/>
          </a:p>
          <a:p>
            <a:r>
              <a:rPr lang="de-CH" sz="3200" dirty="0"/>
              <a:t>Can </a:t>
            </a:r>
            <a:r>
              <a:rPr lang="de-CH" sz="3200" dirty="0" err="1"/>
              <a:t>ruin</a:t>
            </a:r>
            <a:r>
              <a:rPr lang="de-CH" sz="3200" dirty="0"/>
              <a:t> </a:t>
            </a:r>
            <a:r>
              <a:rPr lang="de-CH" sz="3200" dirty="0" err="1"/>
              <a:t>reputation</a:t>
            </a:r>
            <a:r>
              <a:rPr lang="de-CH" sz="3200" dirty="0"/>
              <a:t> </a:t>
            </a:r>
            <a:r>
              <a:rPr lang="de-CH" sz="3200" dirty="0" err="1"/>
              <a:t>of</a:t>
            </a:r>
            <a:r>
              <a:rPr lang="de-CH" sz="3200" dirty="0"/>
              <a:t> </a:t>
            </a:r>
            <a:r>
              <a:rPr lang="de-CH" sz="3200" dirty="0" err="1"/>
              <a:t>your</a:t>
            </a:r>
            <a:r>
              <a:rPr lang="de-CH" sz="3200" dirty="0"/>
              <a:t> </a:t>
            </a:r>
            <a:r>
              <a:rPr lang="de-CH" sz="3200" dirty="0" err="1"/>
              <a:t>company</a:t>
            </a:r>
            <a:endParaRPr lang="de-CH" sz="3200" dirty="0"/>
          </a:p>
          <a:p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1659498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05585-7381-41AE-8132-3A859277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Questions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9433F2-17AE-45E9-AB6C-1196E9D6E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789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6E5C06-C3B3-49B4-B66C-A3AF98688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Overview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E50DCB-CF06-47EA-92A6-35D99A7AA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200" dirty="0" err="1"/>
              <a:t>What</a:t>
            </a:r>
            <a:r>
              <a:rPr lang="de-CH" sz="3200" dirty="0"/>
              <a:t> </a:t>
            </a:r>
            <a:r>
              <a:rPr lang="de-CH" sz="3200" dirty="0" err="1"/>
              <a:t>is</a:t>
            </a:r>
            <a:r>
              <a:rPr lang="de-CH" sz="3200" dirty="0"/>
              <a:t> </a:t>
            </a:r>
            <a:r>
              <a:rPr lang="de-CH" sz="3200" dirty="0" err="1"/>
              <a:t>phishing</a:t>
            </a:r>
            <a:r>
              <a:rPr lang="de-CH" sz="3200" dirty="0"/>
              <a:t>?</a:t>
            </a:r>
          </a:p>
          <a:p>
            <a:r>
              <a:rPr lang="de-CH" sz="3200" dirty="0"/>
              <a:t>Methods</a:t>
            </a:r>
          </a:p>
          <a:p>
            <a:r>
              <a:rPr lang="de-CH" sz="3200" dirty="0"/>
              <a:t>Mitigation</a:t>
            </a:r>
          </a:p>
          <a:p>
            <a:r>
              <a:rPr lang="de-CH" sz="3200" dirty="0" err="1"/>
              <a:t>Importance</a:t>
            </a:r>
            <a:r>
              <a:rPr lang="de-CH" sz="3200" dirty="0"/>
              <a:t> </a:t>
            </a:r>
            <a:r>
              <a:rPr lang="de-CH" sz="3200" dirty="0" err="1"/>
              <a:t>as</a:t>
            </a:r>
            <a:r>
              <a:rPr lang="de-CH" sz="3200" dirty="0"/>
              <a:t> IT professional</a:t>
            </a:r>
          </a:p>
          <a:p>
            <a:r>
              <a:rPr lang="de-CH" sz="32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83244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BCA20-1A37-45E2-8EC4-47D9A951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phishing</a:t>
            </a:r>
            <a:r>
              <a:rPr lang="de-CH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C4D752-27AA-4F99-92A2-9EC967B5D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3200" dirty="0" err="1"/>
              <a:t>Obtaining</a:t>
            </a:r>
            <a:r>
              <a:rPr lang="de-CH" sz="3200" dirty="0"/>
              <a:t> </a:t>
            </a:r>
            <a:r>
              <a:rPr lang="de-CH" sz="3200" dirty="0" err="1"/>
              <a:t>of</a:t>
            </a:r>
            <a:r>
              <a:rPr lang="de-CH" sz="3200" dirty="0"/>
              <a:t> sensitive </a:t>
            </a:r>
            <a:r>
              <a:rPr lang="de-CH" sz="3200" dirty="0" err="1"/>
              <a:t>information</a:t>
            </a:r>
            <a:endParaRPr lang="de-CH" sz="3200" dirty="0"/>
          </a:p>
          <a:p>
            <a:r>
              <a:rPr lang="de-CH" sz="3200" dirty="0" err="1"/>
              <a:t>Tricking</a:t>
            </a:r>
            <a:r>
              <a:rPr lang="de-CH" sz="3200" dirty="0"/>
              <a:t> </a:t>
            </a:r>
            <a:r>
              <a:rPr lang="de-CH" sz="3200" dirty="0" err="1"/>
              <a:t>of</a:t>
            </a:r>
            <a:r>
              <a:rPr lang="de-CH" sz="3200" dirty="0"/>
              <a:t> </a:t>
            </a:r>
            <a:r>
              <a:rPr lang="de-CH" sz="3200" dirty="0" err="1"/>
              <a:t>users</a:t>
            </a:r>
            <a:endParaRPr lang="de-CH" sz="3200" dirty="0"/>
          </a:p>
          <a:p>
            <a:r>
              <a:rPr lang="de-CH" sz="3200" dirty="0"/>
              <a:t>Evolution </a:t>
            </a:r>
            <a:r>
              <a:rPr lang="de-CH" sz="3200" dirty="0" err="1"/>
              <a:t>of</a:t>
            </a:r>
            <a:r>
              <a:rPr lang="de-CH" sz="3200" dirty="0"/>
              <a:t> social </a:t>
            </a:r>
            <a:r>
              <a:rPr lang="de-CH" sz="3200" dirty="0" err="1"/>
              <a:t>engineering</a:t>
            </a:r>
            <a:endParaRPr lang="de-CH" sz="3200" dirty="0"/>
          </a:p>
          <a:p>
            <a:endParaRPr lang="de-CH" dirty="0"/>
          </a:p>
        </p:txBody>
      </p:sp>
      <p:pic>
        <p:nvPicPr>
          <p:cNvPr id="4" name="Picture 2" descr="https://d30y9cdsu7xlg0.cloudfront.net/png/1182493-200.png">
            <a:extLst>
              <a:ext uri="{FF2B5EF4-FFF2-40B4-BE49-F238E27FC236}">
                <a16:creationId xmlns:a16="http://schemas.microsoft.com/office/drawing/2014/main" id="{4A6E196E-7D97-4E45-AF0B-FAA062F9D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016" y="2678430"/>
            <a:ext cx="3190664" cy="319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31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FA164-13CE-40E2-852F-B5080B38E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Methods - Basics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5AD35E-55A5-4FAB-8308-64FBD7E8C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User </a:t>
            </a:r>
            <a:r>
              <a:rPr lang="de-CH" sz="3200" dirty="0" err="1"/>
              <a:t>inputs</a:t>
            </a:r>
            <a:r>
              <a:rPr lang="de-CH" sz="3200" dirty="0"/>
              <a:t> </a:t>
            </a:r>
            <a:r>
              <a:rPr lang="de-CH" sz="3200" dirty="0" err="1"/>
              <a:t>enters</a:t>
            </a:r>
            <a:r>
              <a:rPr lang="de-CH" sz="3200" dirty="0"/>
              <a:t> sensitive </a:t>
            </a:r>
            <a:r>
              <a:rPr lang="de-CH" sz="3200" dirty="0" err="1"/>
              <a:t>information</a:t>
            </a:r>
            <a:endParaRPr lang="de-CH" sz="3200" dirty="0"/>
          </a:p>
          <a:p>
            <a:r>
              <a:rPr lang="de-CH" sz="3200" dirty="0"/>
              <a:t>Copy </a:t>
            </a:r>
            <a:r>
              <a:rPr lang="de-CH" sz="3200" dirty="0" err="1"/>
              <a:t>of</a:t>
            </a:r>
            <a:r>
              <a:rPr lang="de-CH" sz="3200" dirty="0"/>
              <a:t> a </a:t>
            </a:r>
            <a:r>
              <a:rPr lang="de-CH" sz="3200" dirty="0" err="1"/>
              <a:t>website</a:t>
            </a:r>
            <a:endParaRPr lang="de-CH" sz="3200" dirty="0"/>
          </a:p>
        </p:txBody>
      </p:sp>
      <p:pic>
        <p:nvPicPr>
          <p:cNvPr id="1026" name="Picture 2" descr="https://blog.malwarebytes.com/wp-content/uploads/2015/06/boatwitfeed6.jpg">
            <a:extLst>
              <a:ext uri="{FF2B5EF4-FFF2-40B4-BE49-F238E27FC236}">
                <a16:creationId xmlns:a16="http://schemas.microsoft.com/office/drawing/2014/main" id="{B4B5447D-028D-4E4D-A8C0-A342A942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056" y="2395326"/>
            <a:ext cx="4701624" cy="381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01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721B-9520-40AF-9723-4BE839D1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Methods – Email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AA3B92-54F4-4DAE-9523-4858132E5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Link in Email</a:t>
            </a:r>
          </a:p>
          <a:p>
            <a:pPr marL="0" indent="0">
              <a:buNone/>
            </a:pPr>
            <a:endParaRPr lang="de-CH" sz="3200" dirty="0"/>
          </a:p>
        </p:txBody>
      </p:sp>
      <p:pic>
        <p:nvPicPr>
          <p:cNvPr id="2050" name="Picture 2" descr="https://upload.wikimedia.org/wikipedia/commons/d/d0/PhishingTrustedBank.png">
            <a:extLst>
              <a:ext uri="{FF2B5EF4-FFF2-40B4-BE49-F238E27FC236}">
                <a16:creationId xmlns:a16="http://schemas.microsoft.com/office/drawing/2014/main" id="{60CC866F-0846-4B18-94A6-D36A38B93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495" y="1914314"/>
            <a:ext cx="522922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09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896590-03E2-4776-BE96-39E89DE66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Methods – DNS </a:t>
            </a:r>
            <a:r>
              <a:rPr lang="de-CH" dirty="0" err="1"/>
              <a:t>spoofing</a:t>
            </a:r>
            <a:r>
              <a:rPr lang="de-CH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835DC9-E033-449B-9FBE-565916E0C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200" dirty="0" err="1"/>
              <a:t>Changing</a:t>
            </a:r>
            <a:r>
              <a:rPr lang="de-CH" sz="3200" dirty="0"/>
              <a:t> DNS </a:t>
            </a:r>
            <a:r>
              <a:rPr lang="de-CH" sz="3200" dirty="0" err="1"/>
              <a:t>entries</a:t>
            </a:r>
            <a:endParaRPr lang="de-CH" sz="3200" dirty="0"/>
          </a:p>
          <a:p>
            <a:r>
              <a:rPr lang="de-CH" sz="3200" dirty="0"/>
              <a:t>Real link </a:t>
            </a:r>
            <a:r>
              <a:rPr lang="de-CH" sz="3200" dirty="0" err="1"/>
              <a:t>goes</a:t>
            </a:r>
            <a:r>
              <a:rPr lang="de-CH" sz="3200" dirty="0"/>
              <a:t> </a:t>
            </a:r>
            <a:r>
              <a:rPr lang="de-CH" sz="3200" dirty="0" err="1"/>
              <a:t>to</a:t>
            </a:r>
            <a:r>
              <a:rPr lang="de-CH" sz="3200" dirty="0"/>
              <a:t> </a:t>
            </a:r>
            <a:r>
              <a:rPr lang="de-CH" sz="3200" dirty="0" err="1"/>
              <a:t>wrong</a:t>
            </a:r>
            <a:r>
              <a:rPr lang="de-CH" sz="3200" dirty="0"/>
              <a:t> </a:t>
            </a:r>
            <a:r>
              <a:rPr lang="de-CH" sz="3200" dirty="0" err="1"/>
              <a:t>site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304281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1C4D9B-7319-41CD-8E69-95D0DFEF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Methods - </a:t>
            </a:r>
            <a:r>
              <a:rPr lang="de-CH" dirty="0" err="1"/>
              <a:t>Typosquatting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F08048-6FFA-4A9E-978D-4A29C3F09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200" dirty="0" err="1"/>
              <a:t>Uses</a:t>
            </a:r>
            <a:r>
              <a:rPr lang="de-CH" sz="3200" dirty="0"/>
              <a:t> </a:t>
            </a:r>
            <a:r>
              <a:rPr lang="de-CH" sz="3200" dirty="0" err="1"/>
              <a:t>site</a:t>
            </a:r>
            <a:r>
              <a:rPr lang="de-CH" sz="3200" dirty="0"/>
              <a:t> </a:t>
            </a:r>
            <a:r>
              <a:rPr lang="de-CH" sz="3200" dirty="0" err="1"/>
              <a:t>name</a:t>
            </a:r>
            <a:r>
              <a:rPr lang="de-CH" sz="3200" dirty="0"/>
              <a:t> </a:t>
            </a:r>
            <a:r>
              <a:rPr lang="de-CH" sz="3200" dirty="0" err="1"/>
              <a:t>with</a:t>
            </a:r>
            <a:r>
              <a:rPr lang="de-CH" sz="3200" dirty="0"/>
              <a:t> </a:t>
            </a:r>
            <a:r>
              <a:rPr lang="de-CH" sz="3200" dirty="0" err="1"/>
              <a:t>typos</a:t>
            </a:r>
            <a:endParaRPr lang="de-CH" sz="3200" dirty="0"/>
          </a:p>
          <a:p>
            <a:r>
              <a:rPr lang="de-CH" sz="3200" dirty="0"/>
              <a:t>I.E. my-bank.com -&gt; my-bnak.com</a:t>
            </a:r>
          </a:p>
        </p:txBody>
      </p:sp>
    </p:spTree>
    <p:extLst>
      <p:ext uri="{BB962C8B-B14F-4D97-AF65-F5344CB8AC3E}">
        <p14:creationId xmlns:p14="http://schemas.microsoft.com/office/powerpoint/2010/main" val="4086659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12148-F5C8-494F-AF4F-11614DE6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Methods – Homograph </a:t>
            </a:r>
            <a:r>
              <a:rPr lang="de-CH" dirty="0" err="1"/>
              <a:t>attack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D9F4D1-762C-4A22-971E-0771F8E5C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URLs </a:t>
            </a:r>
            <a:r>
              <a:rPr lang="de-CH" sz="3200" dirty="0" err="1"/>
              <a:t>with</a:t>
            </a:r>
            <a:r>
              <a:rPr lang="de-CH" sz="3200" dirty="0"/>
              <a:t> same </a:t>
            </a:r>
            <a:r>
              <a:rPr lang="de-CH" sz="3200" dirty="0" err="1"/>
              <a:t>looking</a:t>
            </a:r>
            <a:r>
              <a:rPr lang="de-CH" sz="3200" dirty="0"/>
              <a:t> </a:t>
            </a:r>
            <a:r>
              <a:rPr lang="de-CH" sz="3200" dirty="0" err="1"/>
              <a:t>characters</a:t>
            </a:r>
            <a:endParaRPr lang="de-CH" sz="3200" dirty="0"/>
          </a:p>
        </p:txBody>
      </p:sp>
      <p:pic>
        <p:nvPicPr>
          <p:cNvPr id="3074" name="Picture 2" descr="https://blog.malwarebytes.com/wp-content/uploads/2017/10/table-2-glyphs.png">
            <a:extLst>
              <a:ext uri="{FF2B5EF4-FFF2-40B4-BE49-F238E27FC236}">
                <a16:creationId xmlns:a16="http://schemas.microsoft.com/office/drawing/2014/main" id="{A103EB7A-241B-4ECC-A616-0B983A12D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63" y="3429000"/>
            <a:ext cx="12214263" cy="204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404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C9118D-239A-498C-B348-217C9AC3D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Mitigation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874ACC-079E-46C7-9656-571006F3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Look at </a:t>
            </a:r>
            <a:r>
              <a:rPr lang="de-CH" sz="3200" dirty="0" err="1"/>
              <a:t>the</a:t>
            </a:r>
            <a:r>
              <a:rPr lang="de-CH" sz="3200" dirty="0"/>
              <a:t> URL</a:t>
            </a:r>
          </a:p>
          <a:p>
            <a:r>
              <a:rPr lang="de-CH" sz="3200" dirty="0" err="1"/>
              <a:t>Don’t</a:t>
            </a:r>
            <a:r>
              <a:rPr lang="de-CH" sz="3200" dirty="0"/>
              <a:t> </a:t>
            </a:r>
            <a:r>
              <a:rPr lang="de-CH" sz="3200" dirty="0" err="1"/>
              <a:t>click</a:t>
            </a:r>
            <a:r>
              <a:rPr lang="de-CH" sz="3200" dirty="0"/>
              <a:t> </a:t>
            </a:r>
            <a:r>
              <a:rPr lang="de-CH" sz="3200" dirty="0" err="1"/>
              <a:t>every</a:t>
            </a:r>
            <a:r>
              <a:rPr lang="de-CH" sz="3200" dirty="0"/>
              <a:t> link in email</a:t>
            </a:r>
          </a:p>
          <a:p>
            <a:r>
              <a:rPr lang="de-CH" sz="3200" dirty="0"/>
              <a:t>Keep </a:t>
            </a:r>
            <a:r>
              <a:rPr lang="de-CH" sz="3200" dirty="0" err="1"/>
              <a:t>software</a:t>
            </a:r>
            <a:r>
              <a:rPr lang="de-CH" sz="3200" dirty="0"/>
              <a:t> </a:t>
            </a:r>
            <a:r>
              <a:rPr lang="de-CH" sz="3200" dirty="0" err="1"/>
              <a:t>up</a:t>
            </a:r>
            <a:r>
              <a:rPr lang="de-CH" sz="3200" dirty="0"/>
              <a:t> </a:t>
            </a:r>
            <a:r>
              <a:rPr lang="de-CH" sz="3200" dirty="0" err="1"/>
              <a:t>to</a:t>
            </a:r>
            <a:r>
              <a:rPr lang="de-CH" sz="3200" dirty="0"/>
              <a:t> date</a:t>
            </a:r>
          </a:p>
          <a:p>
            <a:endParaRPr lang="de-CH" sz="3200" dirty="0"/>
          </a:p>
          <a:p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90258839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Rückblick</Template>
  <TotalTime>0</TotalTime>
  <Words>326</Words>
  <Application>Microsoft Office PowerPoint</Application>
  <PresentationFormat>Breitbild</PresentationFormat>
  <Paragraphs>67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Rückblick</vt:lpstr>
      <vt:lpstr>Phishing</vt:lpstr>
      <vt:lpstr>Overview</vt:lpstr>
      <vt:lpstr>What is phishing?</vt:lpstr>
      <vt:lpstr>Methods - Basics</vt:lpstr>
      <vt:lpstr>Methods – Email</vt:lpstr>
      <vt:lpstr>Methods – DNS spoofing </vt:lpstr>
      <vt:lpstr>Methods - Typosquatting</vt:lpstr>
      <vt:lpstr>Methods – Homograph attack</vt:lpstr>
      <vt:lpstr>Mitigation</vt:lpstr>
      <vt:lpstr>Importance as IT professional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</dc:title>
  <dc:creator>Severin Kaderli</dc:creator>
  <cp:lastModifiedBy>Severin Kaderli</cp:lastModifiedBy>
  <cp:revision>32</cp:revision>
  <dcterms:created xsi:type="dcterms:W3CDTF">2018-05-25T06:31:15Z</dcterms:created>
  <dcterms:modified xsi:type="dcterms:W3CDTF">2018-05-25T11:17:53Z</dcterms:modified>
</cp:coreProperties>
</file>