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66" r:id="rId5"/>
    <p:sldId id="258" r:id="rId6"/>
    <p:sldId id="280" r:id="rId7"/>
    <p:sldId id="269" r:id="rId8"/>
    <p:sldId id="259" r:id="rId9"/>
    <p:sldId id="264" r:id="rId10"/>
    <p:sldId id="286" r:id="rId11"/>
    <p:sldId id="273" r:id="rId12"/>
    <p:sldId id="265" r:id="rId13"/>
    <p:sldId id="272" r:id="rId14"/>
    <p:sldId id="281" r:id="rId15"/>
    <p:sldId id="279" r:id="rId16"/>
    <p:sldId id="282" r:id="rId17"/>
    <p:sldId id="283" r:id="rId18"/>
    <p:sldId id="263" r:id="rId19"/>
    <p:sldId id="284" r:id="rId20"/>
    <p:sldId id="28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3E6CD-079D-46CB-B6E5-6E8063EF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90F20B-A43E-41A2-BDBA-9A97AF52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5945F0-113A-45D5-BE49-4786C6CF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C01DB6-FF6C-4B94-AEA5-8E6F4072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1AAECD-2AB6-4BA5-AD42-76B51195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3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FC4D1-C78F-4FC8-BA5F-870C15E8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6A8559-7465-4B0D-8811-EF996FCA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7337D5-FE72-4DC8-9316-02E0D65E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10E252-7D0C-491C-B984-9094A352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9F46B-2134-454D-85F8-4DA51A37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1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B014B2-A262-4438-ADBC-C63F23A91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D91BC7-6F98-49AB-8DE1-0FB08EB3C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FE80F-C1BF-4F6B-9B19-E014696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89A5C-22F7-4B92-AB0F-8E4045BB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1AB02A-F599-433F-ACAD-F1581B98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89D34-444E-415D-8C04-8D249846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8CBF9-5708-49DD-922E-46C3F321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94B108-3550-4D4C-9AE0-FDD7D766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C704A4-76B1-4821-9950-31AD9387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2E20-50FC-415D-BD45-69F638B8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22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EB66F-3E22-47C0-B150-88B48279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77B70-5CBB-4C02-A944-2E1A23B3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82192-0A38-48CA-927B-8903F4A0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C36BC9-8784-465E-8925-3AF6B36C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9C24D-5705-414A-B09C-D77D4304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7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869301-87D1-4C62-88FA-35E81FE5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33BBE-1DF9-4F15-B2FF-82533C081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488E70-CDA4-4800-BD4D-021511EB6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59E4E9-3540-47E8-B486-54263EB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0ED411-C936-4AF5-966D-C3B7A8E9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80AE73-D23D-4033-AF4C-E8363ED1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32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EB9C0-370F-4D5A-8B6E-5700557B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706183-84DC-4DF1-AAB8-CCCABE54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5A6274-745A-4464-B6CF-77D3BEB8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5A308A-4A37-49B6-85E9-4C3F1F287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7DB403-4032-4ADF-B5E7-BC1E432A1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F3B994-11B1-4EB3-91F3-76641D5F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B560C08-AB38-4CA1-B586-799D4B13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85904C-92AD-4BD0-8034-FF2BCF3E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14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B21ED5-D132-4418-AF98-D939CCAF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3F4E6B-C7E8-4B5A-9011-130EBCB2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28BA11-3A13-4A51-84D0-1FF09276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89EB56-6FF8-4604-BFD0-B305F2CD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0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056748-001C-417B-BD12-630770F9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6BB0BB-83FE-4893-86F1-892A6234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1FB5A8-B952-46EB-B6D8-2180E7E9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90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41B4-2CBB-4FC6-A085-68BD8620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293988-DC8D-4591-9DB9-E9D183E3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D9176A-D9A3-42E4-BA2D-18C185A9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54532-DC28-4462-BE12-F6D66B8D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FEF028-C679-4084-8F18-0D257482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DC3579-525D-44F6-9199-B68F9E63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70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FB2DD-2434-4B4C-AA55-AFE7861B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6CE456-057F-4D7D-B8FD-73D3346AF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1032EB-6A47-4348-991F-F7E267D3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4F7018-366D-4E8D-AA86-15041BAA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A85148-4D2D-4624-91EF-0425026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530F14-36AE-4D77-8702-EECC774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93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F19A8E-B421-4F15-807F-3CC30D5A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089D5C-350E-4C5C-9EA8-73881576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79CAC2-D130-4DF2-9DE2-BAC90E40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4BE1-6F8F-4475-867C-0F162A8DD779}" type="datetimeFigureOut">
              <a:rPr lang="it-IT" smtClean="0"/>
              <a:t>19/04/2022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C3C7A0-0601-4C96-8819-BBC495DAA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C51176-E7B4-4FE1-9229-378FFFD49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021B-8B11-4C9E-A920-0188A4D732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50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4174C-A0B8-4A39-A3D4-4155AE750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73" y="4795940"/>
            <a:ext cx="9353752" cy="786218"/>
          </a:xfrm>
        </p:spPr>
        <p:txBody>
          <a:bodyPr>
            <a:noAutofit/>
          </a:bodyPr>
          <a:lstStyle/>
          <a:p>
            <a:r>
              <a:rPr lang="en-US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Novel Safe Merging Algorithm for Connected</a:t>
            </a:r>
            <a:br>
              <a:rPr lang="en-US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36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Vehicles</a:t>
            </a:r>
            <a:r>
              <a:rPr lang="it-IT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it-IT" sz="36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NetLogo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7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50" y="1143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(2)</a:t>
            </a:r>
          </a:p>
          <a:p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83A286-1462-421E-A977-D4895A7F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9" y="1247775"/>
            <a:ext cx="9632547" cy="472169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82ED3F9-DBB5-4E0E-B11D-215C993BD28C}"/>
              </a:ext>
            </a:extLst>
          </p:cNvPr>
          <p:cNvSpPr/>
          <p:nvPr/>
        </p:nvSpPr>
        <p:spPr>
          <a:xfrm>
            <a:off x="1087755" y="1985010"/>
            <a:ext cx="96202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4E5033F-C794-4E81-AC4E-AFF0614646A1}"/>
              </a:ext>
            </a:extLst>
          </p:cNvPr>
          <p:cNvSpPr/>
          <p:nvPr/>
        </p:nvSpPr>
        <p:spPr>
          <a:xfrm>
            <a:off x="1217295" y="2979420"/>
            <a:ext cx="96202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60BD73C-2C34-44B0-8F81-00D45853F924}"/>
              </a:ext>
            </a:extLst>
          </p:cNvPr>
          <p:cNvSpPr/>
          <p:nvPr/>
        </p:nvSpPr>
        <p:spPr>
          <a:xfrm>
            <a:off x="1293495" y="4175760"/>
            <a:ext cx="1015365" cy="144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56E8AD-24E1-449F-9A84-06311EAE67EF}"/>
              </a:ext>
            </a:extLst>
          </p:cNvPr>
          <p:cNvCxnSpPr>
            <a:cxnSpLocks/>
          </p:cNvCxnSpPr>
          <p:nvPr/>
        </p:nvCxnSpPr>
        <p:spPr>
          <a:xfrm>
            <a:off x="2179320" y="3076575"/>
            <a:ext cx="259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32A680-5751-4E11-A600-ECFAAADD475A}"/>
              </a:ext>
            </a:extLst>
          </p:cNvPr>
          <p:cNvCxnSpPr>
            <a:cxnSpLocks/>
          </p:cNvCxnSpPr>
          <p:nvPr/>
        </p:nvCxnSpPr>
        <p:spPr>
          <a:xfrm>
            <a:off x="2308860" y="4234815"/>
            <a:ext cx="259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8AEC077C-EFD1-4D6E-B420-C1174926EF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r="25646" b="30010"/>
          <a:stretch/>
        </p:blipFill>
        <p:spPr>
          <a:xfrm>
            <a:off x="2438400" y="2980859"/>
            <a:ext cx="1257300" cy="26536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832087E-9E16-432C-A513-32DDAB3E4B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7575"/>
          <a:stretch/>
        </p:blipFill>
        <p:spPr>
          <a:xfrm>
            <a:off x="2567850" y="4102133"/>
            <a:ext cx="1325970" cy="26536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F1592B9-6C43-4AD0-ADAF-9663AC56D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r="25646" b="30010"/>
          <a:stretch/>
        </p:blipFill>
        <p:spPr>
          <a:xfrm>
            <a:off x="2383155" y="1938053"/>
            <a:ext cx="1257300" cy="265364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744CA3C-49C1-472A-8153-ADBDCCAF58F8}"/>
              </a:ext>
            </a:extLst>
          </p:cNvPr>
          <p:cNvCxnSpPr>
            <a:cxnSpLocks/>
          </p:cNvCxnSpPr>
          <p:nvPr/>
        </p:nvCxnSpPr>
        <p:spPr>
          <a:xfrm>
            <a:off x="2049780" y="2070735"/>
            <a:ext cx="259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50" y="1143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(4)</a:t>
            </a:r>
          </a:p>
          <a:p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1EF824B-ADB7-4BBF-B8CD-2B5AA74A9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2" r="-1"/>
          <a:stretch/>
        </p:blipFill>
        <p:spPr>
          <a:xfrm>
            <a:off x="1350646" y="1440543"/>
            <a:ext cx="4678680" cy="8954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BDCDD8-1EB1-4A46-91D5-B5D25AB2B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21" y="2757234"/>
            <a:ext cx="4182059" cy="7430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695CC4F-2329-47D9-9661-75DD29EC4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826" y="4259952"/>
            <a:ext cx="3924848" cy="63826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7EF6999-21A8-4918-8BE8-6E6132B22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0"/>
          <a:stretch/>
        </p:blipFill>
        <p:spPr>
          <a:xfrm>
            <a:off x="6162676" y="1592896"/>
            <a:ext cx="3471585" cy="4568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23FB103-572D-4435-A25D-8D022478A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62" y="4115254"/>
            <a:ext cx="2560410" cy="5271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6554195-4186-4F86-A49C-BA9367B221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0"/>
          <a:stretch/>
        </p:blipFill>
        <p:spPr>
          <a:xfrm>
            <a:off x="6162675" y="2854075"/>
            <a:ext cx="3471585" cy="4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12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50" y="1143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(2)</a:t>
            </a:r>
          </a:p>
          <a:p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83A286-1462-421E-A977-D4895A7F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9" y="1247775"/>
            <a:ext cx="9632547" cy="472169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82ED3F9-DBB5-4E0E-B11D-215C993BD28C}"/>
              </a:ext>
            </a:extLst>
          </p:cNvPr>
          <p:cNvSpPr/>
          <p:nvPr/>
        </p:nvSpPr>
        <p:spPr>
          <a:xfrm>
            <a:off x="1095375" y="3714750"/>
            <a:ext cx="65436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E4DBB57-AA04-4A6E-A5F1-440BBC31B1C1}"/>
              </a:ext>
            </a:extLst>
          </p:cNvPr>
          <p:cNvCxnSpPr>
            <a:stCxn id="8" idx="3"/>
          </p:cNvCxnSpPr>
          <p:nvPr/>
        </p:nvCxnSpPr>
        <p:spPr>
          <a:xfrm flipV="1">
            <a:off x="7639050" y="3794760"/>
            <a:ext cx="240030" cy="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C3AB642A-EBEA-49D3-8CFE-AEB9A7ED0C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b="17627"/>
          <a:stretch/>
        </p:blipFill>
        <p:spPr>
          <a:xfrm>
            <a:off x="7879080" y="3463110"/>
            <a:ext cx="2665094" cy="4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50" y="1143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(3)</a:t>
            </a:r>
          </a:p>
          <a:p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2A71CB-ED90-472C-A159-0856EAA06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0" y="2647624"/>
            <a:ext cx="10231278" cy="23339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94102C2-0B11-4211-A9C0-377084A75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41" y="1068407"/>
            <a:ext cx="5017317" cy="9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55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3C8097-D722-4E58-9309-5B1A232602C9}"/>
              </a:ext>
            </a:extLst>
          </p:cNvPr>
          <p:cNvSpPr txBox="1"/>
          <p:nvPr/>
        </p:nvSpPr>
        <p:spPr>
          <a:xfrm>
            <a:off x="276224" y="272534"/>
            <a:ext cx="7477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Merging</a:t>
            </a:r>
            <a:r>
              <a:rPr lang="it-IT" sz="2800" b="1" dirty="0">
                <a:solidFill>
                  <a:schemeClr val="bg1"/>
                </a:solidFill>
              </a:rPr>
              <a:t> control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027C5A-56CA-40A7-A006-0A9F6F751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847850"/>
            <a:ext cx="7654608" cy="430571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7454C1-9C4C-4031-B39A-955289DBEBCE}"/>
              </a:ext>
            </a:extLst>
          </p:cNvPr>
          <p:cNvSpPr txBox="1"/>
          <p:nvPr/>
        </p:nvSpPr>
        <p:spPr>
          <a:xfrm>
            <a:off x="533400" y="125730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Change</a:t>
            </a:r>
            <a:r>
              <a:rPr lang="it-IT" dirty="0"/>
              <a:t> in the </a:t>
            </a:r>
            <a:r>
              <a:rPr lang="it-IT" dirty="0" err="1"/>
              <a:t>algorithm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speed </a:t>
            </a:r>
            <a:r>
              <a:rPr lang="it-IT" dirty="0" err="1"/>
              <a:t>saturation</a:t>
            </a:r>
            <a:r>
              <a:rPr lang="it-IT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13941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9FA6223-91D1-453C-A6AF-452F46CE3BF2}"/>
              </a:ext>
            </a:extLst>
          </p:cNvPr>
          <p:cNvSpPr txBox="1"/>
          <p:nvPr/>
        </p:nvSpPr>
        <p:spPr>
          <a:xfrm>
            <a:off x="276225" y="272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chemeClr val="bg1"/>
                </a:solidFill>
              </a:rPr>
              <a:t>Merging</a:t>
            </a:r>
            <a:r>
              <a:rPr lang="it-IT" sz="2400" b="1" dirty="0">
                <a:solidFill>
                  <a:schemeClr val="bg1"/>
                </a:solidFill>
              </a:rPr>
              <a:t> control </a:t>
            </a:r>
            <a:r>
              <a:rPr lang="it-IT" sz="2400" b="1" dirty="0" err="1">
                <a:solidFill>
                  <a:schemeClr val="bg1"/>
                </a:solidFill>
              </a:rPr>
              <a:t>algorithm</a:t>
            </a:r>
            <a:r>
              <a:rPr lang="it-IT" sz="2400" b="1" dirty="0">
                <a:solidFill>
                  <a:schemeClr val="bg1"/>
                </a:solidFill>
              </a:rPr>
              <a:t> </a:t>
            </a:r>
            <a:r>
              <a:rPr lang="it-IT" sz="2400" b="1" dirty="0" err="1">
                <a:solidFill>
                  <a:schemeClr val="bg1"/>
                </a:solidFill>
              </a:rPr>
              <a:t>Implementation</a:t>
            </a:r>
            <a:r>
              <a:rPr lang="it-IT" sz="2400" b="1" dirty="0">
                <a:solidFill>
                  <a:schemeClr val="bg1"/>
                </a:solidFill>
              </a:rPr>
              <a:t> (2)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7F7A018-BFA2-427B-8D1E-97FBCBE5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89692"/>
            <a:ext cx="11153773" cy="24786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F8A9BE-40DB-4B32-A5C9-92D3A5E2A508}"/>
              </a:ext>
            </a:extLst>
          </p:cNvPr>
          <p:cNvSpPr txBox="1"/>
          <p:nvPr/>
        </p:nvSpPr>
        <p:spPr>
          <a:xfrm>
            <a:off x="4027251" y="1702340"/>
            <a:ext cx="893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Procedure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associated</a:t>
            </a:r>
            <a:r>
              <a:rPr lang="it-IT" dirty="0"/>
              <a:t> car in the </a:t>
            </a:r>
            <a:r>
              <a:rPr lang="it-IT" dirty="0" err="1"/>
              <a:t>main</a:t>
            </a:r>
            <a:r>
              <a:rPr lang="it-IT" dirty="0"/>
              <a:t> lane </a:t>
            </a:r>
          </a:p>
        </p:txBody>
      </p:sp>
    </p:spTree>
    <p:extLst>
      <p:ext uri="{BB962C8B-B14F-4D97-AF65-F5344CB8AC3E}">
        <p14:creationId xmlns:p14="http://schemas.microsoft.com/office/powerpoint/2010/main" val="182029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F45707-6789-4500-8EBD-E6F8A37B7662}"/>
              </a:ext>
            </a:extLst>
          </p:cNvPr>
          <p:cNvSpPr txBox="1"/>
          <p:nvPr/>
        </p:nvSpPr>
        <p:spPr>
          <a:xfrm>
            <a:off x="276225" y="272534"/>
            <a:ext cx="7067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Merging</a:t>
            </a:r>
            <a:r>
              <a:rPr lang="it-IT" sz="2800" b="1" dirty="0">
                <a:solidFill>
                  <a:schemeClr val="bg1"/>
                </a:solidFill>
              </a:rPr>
              <a:t> control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F8B3A4-49FE-45F7-90B7-6A333096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56" y="1914444"/>
            <a:ext cx="2238687" cy="116221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8017D1-C37D-4C30-AD92-38A1FE8AF508}"/>
              </a:ext>
            </a:extLst>
          </p:cNvPr>
          <p:cNvSpPr txBox="1"/>
          <p:nvPr/>
        </p:nvSpPr>
        <p:spPr>
          <a:xfrm>
            <a:off x="4543425" y="2310884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</a:t>
            </a:r>
            <a:r>
              <a:rPr lang="it-IT" dirty="0" err="1"/>
              <a:t>merging</a:t>
            </a:r>
            <a:r>
              <a:rPr lang="it-IT" dirty="0"/>
              <a:t> point </a:t>
            </a:r>
          </a:p>
        </p:txBody>
      </p:sp>
    </p:spTree>
    <p:extLst>
      <p:ext uri="{BB962C8B-B14F-4D97-AF65-F5344CB8AC3E}">
        <p14:creationId xmlns:p14="http://schemas.microsoft.com/office/powerpoint/2010/main" val="152075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01EB74-63B6-4B7B-B7BB-781D8B95C59D}"/>
              </a:ext>
            </a:extLst>
          </p:cNvPr>
          <p:cNvSpPr txBox="1"/>
          <p:nvPr/>
        </p:nvSpPr>
        <p:spPr>
          <a:xfrm>
            <a:off x="8210550" y="3167390"/>
            <a:ext cx="2094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6949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53746A-4E80-4A20-81D8-886B26F27555}"/>
              </a:ext>
            </a:extLst>
          </p:cNvPr>
          <p:cNvSpPr txBox="1"/>
          <p:nvPr/>
        </p:nvSpPr>
        <p:spPr>
          <a:xfrm>
            <a:off x="3657600" y="2362200"/>
            <a:ext cx="388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Scrivi tutti i parametri che valori hanno </a:t>
            </a:r>
          </a:p>
          <a:p>
            <a:r>
              <a:rPr lang="it-IT" dirty="0"/>
              <a:t>Acc</a:t>
            </a:r>
          </a:p>
          <a:p>
            <a:r>
              <a:rPr lang="it-IT" dirty="0" err="1"/>
              <a:t>Dec</a:t>
            </a:r>
            <a:r>
              <a:rPr lang="it-IT" dirty="0"/>
              <a:t> 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0165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24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CC19CC-87B5-4470-A749-4D27692979A3}"/>
              </a:ext>
            </a:extLst>
          </p:cNvPr>
          <p:cNvSpPr txBox="1"/>
          <p:nvPr/>
        </p:nvSpPr>
        <p:spPr>
          <a:xfrm>
            <a:off x="6816860" y="2733675"/>
            <a:ext cx="49465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IMPLEMENTED ALGORITHMS</a:t>
            </a:r>
            <a:r>
              <a:rPr lang="it-IT" sz="2800" dirty="0"/>
              <a:t>:</a:t>
            </a:r>
          </a:p>
          <a:p>
            <a:r>
              <a:rPr lang="it-IT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Vehicle</a:t>
            </a:r>
            <a:r>
              <a:rPr lang="it-IT" sz="2800" dirty="0"/>
              <a:t> tracking </a:t>
            </a:r>
            <a:r>
              <a:rPr lang="it-IT" sz="2800" dirty="0" err="1"/>
              <a:t>algorithm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Merging</a:t>
            </a:r>
            <a:r>
              <a:rPr lang="it-IT" sz="2800" dirty="0"/>
              <a:t> control </a:t>
            </a:r>
            <a:r>
              <a:rPr lang="it-IT" sz="2800" dirty="0" err="1"/>
              <a:t>algorithm</a:t>
            </a:r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492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3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DC57B2-4E6E-4CAD-8AB9-3F9BA8B562C5}"/>
              </a:ext>
            </a:extLst>
          </p:cNvPr>
          <p:cNvSpPr txBox="1"/>
          <p:nvPr/>
        </p:nvSpPr>
        <p:spPr>
          <a:xfrm>
            <a:off x="361950" y="2153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IMPLEMENTED ALGORITHMS: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FB8706-45D3-4153-B744-8DD2829DE297}"/>
              </a:ext>
            </a:extLst>
          </p:cNvPr>
          <p:cNvSpPr txBox="1"/>
          <p:nvPr/>
        </p:nvSpPr>
        <p:spPr>
          <a:xfrm>
            <a:off x="361950" y="1190536"/>
            <a:ext cx="10706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it-IT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400" dirty="0" err="1"/>
              <a:t>Vehicle</a:t>
            </a:r>
            <a:r>
              <a:rPr lang="it-IT" sz="2400" dirty="0"/>
              <a:t> tracking </a:t>
            </a:r>
            <a:r>
              <a:rPr lang="it-IT" sz="2400" dirty="0" err="1"/>
              <a:t>algorithm</a:t>
            </a:r>
            <a:endParaRPr lang="it-IT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400" dirty="0" err="1"/>
              <a:t>Merging</a:t>
            </a:r>
            <a:r>
              <a:rPr lang="it-IT" sz="2400" dirty="0"/>
              <a:t> control </a:t>
            </a:r>
            <a:r>
              <a:rPr lang="it-IT" sz="2400" dirty="0" err="1"/>
              <a:t>algorithm</a:t>
            </a:r>
            <a:endParaRPr lang="it-IT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3B680A-B850-4426-A159-B1A217605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3212128"/>
            <a:ext cx="10706100" cy="16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E988B39-7FE7-4930-8363-2E3C9D5F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73" y="2933700"/>
            <a:ext cx="5276392" cy="24765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DCD4C48-C312-4875-BE1D-D2CF211B9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946" y="1640796"/>
            <a:ext cx="1912619" cy="101964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95A954-EFCA-4C05-B318-3AA5F6610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946" y="2792653"/>
            <a:ext cx="2590115" cy="91371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B1130EA-C041-49AB-B309-C3EF67720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385" y="3876150"/>
            <a:ext cx="4291283" cy="6972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51BCD5-47FF-431F-94FD-0852D9EFF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0886" y="4819630"/>
            <a:ext cx="2552921" cy="45724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3817DD-F13D-4789-8533-178146CF311F}"/>
              </a:ext>
            </a:extLst>
          </p:cNvPr>
          <p:cNvSpPr txBox="1"/>
          <p:nvPr/>
        </p:nvSpPr>
        <p:spPr>
          <a:xfrm>
            <a:off x="3990930" y="1177843"/>
            <a:ext cx="578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Inserisci qualche parola per dare un filo logico alle equazioni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EC0838-1DB6-48D0-856B-CC108AEAC156}"/>
              </a:ext>
            </a:extLst>
          </p:cNvPr>
          <p:cNvSpPr txBox="1"/>
          <p:nvPr/>
        </p:nvSpPr>
        <p:spPr>
          <a:xfrm>
            <a:off x="937682" y="207257"/>
            <a:ext cx="614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(1)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8022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B8BD74F-A7FB-4F19-B5DE-94F0A00E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31" y="1645920"/>
            <a:ext cx="4802433" cy="3429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9CD3BFE-EF3C-4B76-8B5C-BD3AB22E3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91" y="1524000"/>
            <a:ext cx="2822659" cy="107066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F1F9F2C-04F2-4644-9081-C24CFFCF3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33" y="2728268"/>
            <a:ext cx="2552921" cy="45724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AE58046-946A-4FBD-AEDB-6CDBE4F86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3" y="3185508"/>
            <a:ext cx="3764476" cy="731275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F24B239-0015-4E6E-B566-8D93328F75BC}"/>
              </a:ext>
            </a:extLst>
          </p:cNvPr>
          <p:cNvSpPr txBox="1"/>
          <p:nvPr/>
        </p:nvSpPr>
        <p:spPr>
          <a:xfrm>
            <a:off x="371475" y="40993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/>
              <a:t>Vehicle</a:t>
            </a:r>
            <a:r>
              <a:rPr lang="it-IT" sz="2800" b="1" dirty="0"/>
              <a:t> tracking </a:t>
            </a:r>
            <a:r>
              <a:rPr lang="it-IT" sz="2800" b="1" dirty="0" err="1"/>
              <a:t>algorithm</a:t>
            </a:r>
            <a:r>
              <a:rPr lang="it-IT" sz="2800" b="1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38078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6AE129-8FDF-48B8-9155-711EC172CE0A}"/>
              </a:ext>
            </a:extLst>
          </p:cNvPr>
          <p:cNvSpPr txBox="1"/>
          <p:nvPr/>
        </p:nvSpPr>
        <p:spPr>
          <a:xfrm>
            <a:off x="276225" y="272534"/>
            <a:ext cx="7067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Merging</a:t>
            </a:r>
            <a:r>
              <a:rPr lang="it-IT" sz="2800" b="1" dirty="0">
                <a:solidFill>
                  <a:schemeClr val="bg1"/>
                </a:solidFill>
              </a:rPr>
              <a:t> control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26CA00-F3FA-41CB-A609-F57B91ABB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6" y="1638300"/>
            <a:ext cx="748453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90FF48-4A6F-4D81-AD6C-7104959DBE8A}"/>
              </a:ext>
            </a:extLst>
          </p:cNvPr>
          <p:cNvSpPr txBox="1"/>
          <p:nvPr/>
        </p:nvSpPr>
        <p:spPr>
          <a:xfrm>
            <a:off x="7686675" y="3050143"/>
            <a:ext cx="356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9124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49" y="114300"/>
            <a:ext cx="80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endParaRPr lang="it-IT" sz="2800" b="1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F62B99-886F-4785-AE71-BE4CCBF5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85" y="1831762"/>
            <a:ext cx="10287629" cy="13486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22B42AA-BC08-4D9F-A67B-18AB54BE2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18" y="3747192"/>
            <a:ext cx="8615363" cy="13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3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ED1360-C7DE-4590-BF95-B8C84642AC34}"/>
              </a:ext>
            </a:extLst>
          </p:cNvPr>
          <p:cNvSpPr txBox="1"/>
          <p:nvPr/>
        </p:nvSpPr>
        <p:spPr>
          <a:xfrm>
            <a:off x="742949" y="114300"/>
            <a:ext cx="770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Vehicle</a:t>
            </a:r>
            <a:r>
              <a:rPr lang="it-IT" sz="2800" b="1" dirty="0">
                <a:solidFill>
                  <a:schemeClr val="bg1"/>
                </a:solidFill>
              </a:rPr>
              <a:t> tracking </a:t>
            </a:r>
            <a:r>
              <a:rPr lang="it-IT" sz="2800" b="1" dirty="0" err="1">
                <a:solidFill>
                  <a:schemeClr val="bg1"/>
                </a:solidFill>
              </a:rPr>
              <a:t>algorithm</a:t>
            </a:r>
            <a:r>
              <a:rPr lang="it-IT" sz="2800" b="1" dirty="0">
                <a:solidFill>
                  <a:schemeClr val="bg1"/>
                </a:solidFill>
              </a:rPr>
              <a:t> </a:t>
            </a:r>
            <a:r>
              <a:rPr lang="it-IT" sz="2800" b="1" dirty="0" err="1">
                <a:solidFill>
                  <a:schemeClr val="bg1"/>
                </a:solidFill>
              </a:rPr>
              <a:t>Implementation</a:t>
            </a:r>
            <a:r>
              <a:rPr lang="it-IT" sz="2800" b="1" dirty="0">
                <a:solidFill>
                  <a:schemeClr val="bg1"/>
                </a:solidFill>
              </a:rPr>
              <a:t> (1)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BE1F48-9FF7-440C-9C6E-67EC770D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9"/>
          <a:stretch/>
        </p:blipFill>
        <p:spPr>
          <a:xfrm>
            <a:off x="914724" y="1838325"/>
            <a:ext cx="10459292" cy="36760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C5354B-A5C4-45A6-89B6-013FC6FAF650}"/>
              </a:ext>
            </a:extLst>
          </p:cNvPr>
          <p:cNvSpPr txBox="1"/>
          <p:nvPr/>
        </p:nvSpPr>
        <p:spPr>
          <a:xfrm>
            <a:off x="1201340" y="1191994"/>
            <a:ext cx="860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cars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forward</a:t>
            </a:r>
            <a:r>
              <a:rPr lang="it-IT" dirty="0"/>
              <a:t> car in order to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speed </a:t>
            </a:r>
            <a:r>
              <a:rPr lang="it-IT" dirty="0" err="1"/>
              <a:t>accordingly</a:t>
            </a:r>
            <a:r>
              <a:rPr lang="it-IT" dirty="0"/>
              <a:t>.</a:t>
            </a:r>
          </a:p>
          <a:p>
            <a:r>
              <a:rPr lang="it-IT" dirty="0"/>
              <a:t>Procedure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forward</a:t>
            </a:r>
            <a:r>
              <a:rPr lang="it-IT" dirty="0"/>
              <a:t> car: </a:t>
            </a:r>
          </a:p>
        </p:txBody>
      </p:sp>
    </p:spTree>
    <p:extLst>
      <p:ext uri="{BB962C8B-B14F-4D97-AF65-F5344CB8AC3E}">
        <p14:creationId xmlns:p14="http://schemas.microsoft.com/office/powerpoint/2010/main" val="2247678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169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A Novel Safe Merging Algorithm for Connected Vehicles Using NetLogo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Safe Merging Algorithm for Connected Vehicles Using NetLogo</dc:title>
  <dc:creator>Silvia Severi</dc:creator>
  <cp:lastModifiedBy>Silvia Severi</cp:lastModifiedBy>
  <cp:revision>9</cp:revision>
  <dcterms:created xsi:type="dcterms:W3CDTF">2022-04-19T15:29:45Z</dcterms:created>
  <dcterms:modified xsi:type="dcterms:W3CDTF">2022-04-19T18:55:51Z</dcterms:modified>
</cp:coreProperties>
</file>