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DF2-B194-4F2D-8416-081A297D842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73F4-57F1-47C4-9922-43E121DBF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DF2-B194-4F2D-8416-081A297D842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73F4-57F1-47C4-9922-43E121DBF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3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DF2-B194-4F2D-8416-081A297D842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73F4-57F1-47C4-9922-43E121DBF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5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DF2-B194-4F2D-8416-081A297D842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73F4-57F1-47C4-9922-43E121DBF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1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DF2-B194-4F2D-8416-081A297D842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73F4-57F1-47C4-9922-43E121DBF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DF2-B194-4F2D-8416-081A297D842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73F4-57F1-47C4-9922-43E121DBF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0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DF2-B194-4F2D-8416-081A297D842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73F4-57F1-47C4-9922-43E121DBF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DF2-B194-4F2D-8416-081A297D842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73F4-57F1-47C4-9922-43E121DBF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DF2-B194-4F2D-8416-081A297D842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73F4-57F1-47C4-9922-43E121DBF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DF2-B194-4F2D-8416-081A297D842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73F4-57F1-47C4-9922-43E121DBF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FDF2-B194-4F2D-8416-081A297D842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73F4-57F1-47C4-9922-43E121DBF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FDF2-B194-4F2D-8416-081A297D842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73F4-57F1-47C4-9922-43E121DBF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AKTIVASI PERANGKAT</a:t>
            </a:r>
            <a:br>
              <a:rPr lang="en-US" dirty="0" smtClean="0"/>
            </a:br>
            <a:r>
              <a:rPr lang="en-US" dirty="0" smtClean="0"/>
              <a:t>PENGGUNA KKA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5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pin, login </a:t>
            </a:r>
            <a:r>
              <a:rPr lang="en-US" dirty="0" err="1" smtClean="0"/>
              <a:t>menggunakan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pin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menggant</a:t>
            </a:r>
            <a:r>
              <a:rPr lang="en-US" dirty="0" smtClean="0"/>
              <a:t> pin , login </a:t>
            </a:r>
            <a:r>
              <a:rPr lang="en-US" dirty="0" err="1" smtClean="0"/>
              <a:t>menggukan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pin default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98" y="365120"/>
            <a:ext cx="2857502" cy="63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KKA mobile yang </a:t>
            </a:r>
            <a:r>
              <a:rPr lang="en-US" dirty="0" err="1" smtClean="0"/>
              <a:t>telah</a:t>
            </a:r>
            <a:r>
              <a:rPr lang="en-US" dirty="0" smtClean="0"/>
              <a:t> di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download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playstore</a:t>
            </a:r>
            <a:endParaRPr lang="en-US" dirty="0" smtClean="0"/>
          </a:p>
          <a:p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check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365125"/>
            <a:ext cx="28575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lanjutkan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585" y="352425"/>
            <a:ext cx="286321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1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no.rekening</a:t>
            </a:r>
            <a:r>
              <a:rPr lang="en-US" dirty="0" smtClean="0"/>
              <a:t> yang </a:t>
            </a:r>
            <a:r>
              <a:rPr lang="en-US" dirty="0" err="1" smtClean="0"/>
              <a:t>tertera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screensutan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r>
              <a:rPr lang="en-US" dirty="0" smtClean="0"/>
              <a:t> di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ereg</a:t>
            </a:r>
            <a:endParaRPr lang="en-US" dirty="0" smtClean="0"/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proses,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sms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585" y="352424"/>
            <a:ext cx="2863215" cy="636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Pilih</a:t>
            </a:r>
            <a:r>
              <a:rPr lang="en-US" dirty="0" smtClean="0"/>
              <a:t> sim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sms</a:t>
            </a:r>
            <a:r>
              <a:rPr lang="en-US" dirty="0" smtClean="0"/>
              <a:t>, </a:t>
            </a:r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sms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dikrimkan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no.HP</a:t>
            </a:r>
            <a:r>
              <a:rPr lang="en-US" dirty="0" smtClean="0"/>
              <a:t> yang </a:t>
            </a:r>
            <a:r>
              <a:rPr lang="en-US" dirty="0" err="1" smtClean="0"/>
              <a:t>didaftarkan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r>
              <a:rPr lang="en-US" dirty="0" smtClean="0"/>
              <a:t> di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ereg</a:t>
            </a:r>
            <a:endParaRPr lang="en-US" dirty="0" smtClean="0"/>
          </a:p>
          <a:p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sms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yakin</a:t>
            </a:r>
            <a:r>
              <a:rPr lang="en-US" dirty="0" smtClean="0"/>
              <a:t>,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kirim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96299" y="365125"/>
            <a:ext cx="28575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5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kirim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diarahkan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KKA mobile,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anda</a:t>
            </a:r>
            <a:r>
              <a:rPr lang="en-US" dirty="0" smtClean="0"/>
              <a:t> bias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kembali</a:t>
            </a:r>
            <a:r>
              <a:rPr lang="en-US" dirty="0" smtClean="0"/>
              <a:t>, agar </a:t>
            </a:r>
            <a:r>
              <a:rPr lang="en-US" dirty="0" err="1" smtClean="0"/>
              <a:t>berpindah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KKA mobile</a:t>
            </a:r>
          </a:p>
          <a:p>
            <a:r>
              <a:rPr lang="en-US" dirty="0" err="1" smtClean="0"/>
              <a:t>Tunggu</a:t>
            </a:r>
            <a:r>
              <a:rPr lang="en-US" dirty="0" smtClean="0"/>
              <a:t> proses </a:t>
            </a:r>
            <a:r>
              <a:rPr lang="en-US" dirty="0" err="1" smtClean="0"/>
              <a:t>loadingnya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99" y="365125"/>
            <a:ext cx="2857501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1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, </a:t>
            </a:r>
            <a:r>
              <a:rPr lang="en-US" dirty="0" err="1" smtClean="0"/>
              <a:t>bearti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endParaRPr lang="en-US" dirty="0" smtClean="0"/>
          </a:p>
          <a:p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ok,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loadingnya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99" y="365122"/>
            <a:ext cx="2857501" cy="635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4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lancer,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disuguhkan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menu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KKA mobile</a:t>
            </a:r>
          </a:p>
          <a:p>
            <a:r>
              <a:rPr lang="en-US" dirty="0" err="1" smtClean="0"/>
              <a:t>Segera</a:t>
            </a:r>
            <a:r>
              <a:rPr lang="en-US" dirty="0" smtClean="0"/>
              <a:t> </a:t>
            </a:r>
            <a:r>
              <a:rPr lang="en-US" dirty="0" err="1" smtClean="0"/>
              <a:t>ganti</a:t>
            </a:r>
            <a:r>
              <a:rPr lang="en-US" dirty="0" smtClean="0"/>
              <a:t> pin!!!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,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HP android </a:t>
            </a:r>
            <a:r>
              <a:rPr lang="en-US" dirty="0" err="1" smtClean="0"/>
              <a:t>anda</a:t>
            </a:r>
            <a:endParaRPr lang="en-US" dirty="0" smtClean="0"/>
          </a:p>
          <a:p>
            <a:r>
              <a:rPr lang="en-US" b="1" u="sng" dirty="0" err="1" smtClean="0">
                <a:solidFill>
                  <a:srgbClr val="FF0000"/>
                </a:solidFill>
              </a:rPr>
              <a:t>Jangan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menekan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tombol</a:t>
            </a:r>
            <a:r>
              <a:rPr lang="en-US" b="1" u="sng" dirty="0" smtClean="0">
                <a:solidFill>
                  <a:srgbClr val="FF0000"/>
                </a:solidFill>
              </a:rPr>
              <a:t> DEAKTIVA</a:t>
            </a:r>
            <a:r>
              <a:rPr lang="en-US" dirty="0" smtClean="0">
                <a:solidFill>
                  <a:srgbClr val="FF0000"/>
                </a:solidFill>
              </a:rPr>
              <a:t>SI!!!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98" y="365121"/>
            <a:ext cx="2857502" cy="635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 lama </a:t>
            </a:r>
            <a:r>
              <a:rPr lang="en-US" dirty="0" err="1" smtClean="0"/>
              <a:t>adalah</a:t>
            </a:r>
            <a:r>
              <a:rPr lang="en-US" dirty="0" smtClean="0"/>
              <a:t> pin default</a:t>
            </a:r>
          </a:p>
          <a:p>
            <a:r>
              <a:rPr lang="en-US" dirty="0" smtClean="0"/>
              <a:t>Pin default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dicek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screensut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menu </a:t>
            </a:r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ereg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98" y="365121"/>
            <a:ext cx="2857502" cy="63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2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AKTIVASI PERANGKAT PENGGUNA KKA MOBILE</vt:lpstr>
      <vt:lpstr>1</vt:lpstr>
      <vt:lpstr>2</vt:lpstr>
      <vt:lpstr>3</vt:lpstr>
      <vt:lpstr>4</vt:lpstr>
      <vt:lpstr>5</vt:lpstr>
      <vt:lpstr>6</vt:lpstr>
      <vt:lpstr>7</vt:lpstr>
      <vt:lpstr>8</vt:lpstr>
      <vt:lpstr>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AKTIVASI PERANGKAT PENGGUNA KKA MOBILE</dc:title>
  <dc:creator>atot PC</dc:creator>
  <cp:lastModifiedBy>atot PC</cp:lastModifiedBy>
  <cp:revision>5</cp:revision>
  <dcterms:created xsi:type="dcterms:W3CDTF">2023-02-21T06:05:06Z</dcterms:created>
  <dcterms:modified xsi:type="dcterms:W3CDTF">2023-02-21T06:16:33Z</dcterms:modified>
</cp:coreProperties>
</file>