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3BABE3-537E-AA9D-7941-97B76C92D24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D56BBDFD-7D17-F1B8-CD30-7FB777B479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01EC3BCC-EDC8-7E2D-EA34-11028A8B9710}"/>
              </a:ext>
            </a:extLst>
          </p:cNvPr>
          <p:cNvSpPr>
            <a:spLocks noGrp="1"/>
          </p:cNvSpPr>
          <p:nvPr>
            <p:ph type="dt" sz="half" idx="10"/>
          </p:nvPr>
        </p:nvSpPr>
        <p:spPr/>
        <p:txBody>
          <a:bodyPr/>
          <a:lstStyle/>
          <a:p>
            <a:fld id="{6C8A5887-4489-48DD-9EB8-93A3BFCBBB71}" type="datetimeFigureOut">
              <a:rPr lang="es-CL" smtClean="0"/>
              <a:t>02-04-2024</a:t>
            </a:fld>
            <a:endParaRPr lang="es-CL"/>
          </a:p>
        </p:txBody>
      </p:sp>
      <p:sp>
        <p:nvSpPr>
          <p:cNvPr id="5" name="Marcador de pie de página 4">
            <a:extLst>
              <a:ext uri="{FF2B5EF4-FFF2-40B4-BE49-F238E27FC236}">
                <a16:creationId xmlns:a16="http://schemas.microsoft.com/office/drawing/2014/main" id="{8D140C32-1AB4-2E5C-594B-7F45DE81721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28641BA8-6E8C-5F92-7E6F-7FE0C4FEA6E8}"/>
              </a:ext>
            </a:extLst>
          </p:cNvPr>
          <p:cNvSpPr>
            <a:spLocks noGrp="1"/>
          </p:cNvSpPr>
          <p:nvPr>
            <p:ph type="sldNum" sz="quarter" idx="12"/>
          </p:nvPr>
        </p:nvSpPr>
        <p:spPr/>
        <p:txBody>
          <a:bodyPr/>
          <a:lstStyle/>
          <a:p>
            <a:fld id="{02321CBF-CA26-46C7-A207-54BDEE059943}" type="slidenum">
              <a:rPr lang="es-CL" smtClean="0"/>
              <a:t>‹Nº›</a:t>
            </a:fld>
            <a:endParaRPr lang="es-CL"/>
          </a:p>
        </p:txBody>
      </p:sp>
    </p:spTree>
    <p:extLst>
      <p:ext uri="{BB962C8B-B14F-4D97-AF65-F5344CB8AC3E}">
        <p14:creationId xmlns:p14="http://schemas.microsoft.com/office/powerpoint/2010/main" val="2462969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72BEE-30CB-562B-43EF-1D0128347E1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2E10918D-1199-65F6-FCE1-F3C4F3CE0FE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3FB78A1-27E6-BECF-4BD2-A6395400C184}"/>
              </a:ext>
            </a:extLst>
          </p:cNvPr>
          <p:cNvSpPr>
            <a:spLocks noGrp="1"/>
          </p:cNvSpPr>
          <p:nvPr>
            <p:ph type="dt" sz="half" idx="10"/>
          </p:nvPr>
        </p:nvSpPr>
        <p:spPr/>
        <p:txBody>
          <a:bodyPr/>
          <a:lstStyle/>
          <a:p>
            <a:fld id="{6C8A5887-4489-48DD-9EB8-93A3BFCBBB71}" type="datetimeFigureOut">
              <a:rPr lang="es-CL" smtClean="0"/>
              <a:t>02-04-2024</a:t>
            </a:fld>
            <a:endParaRPr lang="es-CL"/>
          </a:p>
        </p:txBody>
      </p:sp>
      <p:sp>
        <p:nvSpPr>
          <p:cNvPr id="5" name="Marcador de pie de página 4">
            <a:extLst>
              <a:ext uri="{FF2B5EF4-FFF2-40B4-BE49-F238E27FC236}">
                <a16:creationId xmlns:a16="http://schemas.microsoft.com/office/drawing/2014/main" id="{057D4E26-2B74-F920-80EF-CD2EC9390654}"/>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170BC81E-DBFD-093E-16B6-E24165B28D4A}"/>
              </a:ext>
            </a:extLst>
          </p:cNvPr>
          <p:cNvSpPr>
            <a:spLocks noGrp="1"/>
          </p:cNvSpPr>
          <p:nvPr>
            <p:ph type="sldNum" sz="quarter" idx="12"/>
          </p:nvPr>
        </p:nvSpPr>
        <p:spPr/>
        <p:txBody>
          <a:bodyPr/>
          <a:lstStyle/>
          <a:p>
            <a:fld id="{02321CBF-CA26-46C7-A207-54BDEE059943}" type="slidenum">
              <a:rPr lang="es-CL" smtClean="0"/>
              <a:t>‹Nº›</a:t>
            </a:fld>
            <a:endParaRPr lang="es-CL"/>
          </a:p>
        </p:txBody>
      </p:sp>
    </p:spTree>
    <p:extLst>
      <p:ext uri="{BB962C8B-B14F-4D97-AF65-F5344CB8AC3E}">
        <p14:creationId xmlns:p14="http://schemas.microsoft.com/office/powerpoint/2010/main" val="787483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5858D96-F6B1-ADB4-B2C2-11DEF828072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AB1AD085-BB2E-2E06-D853-0B0AE03F8A7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46CEC0D-F25C-6758-456C-606F5ED74A39}"/>
              </a:ext>
            </a:extLst>
          </p:cNvPr>
          <p:cNvSpPr>
            <a:spLocks noGrp="1"/>
          </p:cNvSpPr>
          <p:nvPr>
            <p:ph type="dt" sz="half" idx="10"/>
          </p:nvPr>
        </p:nvSpPr>
        <p:spPr/>
        <p:txBody>
          <a:bodyPr/>
          <a:lstStyle/>
          <a:p>
            <a:fld id="{6C8A5887-4489-48DD-9EB8-93A3BFCBBB71}" type="datetimeFigureOut">
              <a:rPr lang="es-CL" smtClean="0"/>
              <a:t>02-04-2024</a:t>
            </a:fld>
            <a:endParaRPr lang="es-CL"/>
          </a:p>
        </p:txBody>
      </p:sp>
      <p:sp>
        <p:nvSpPr>
          <p:cNvPr id="5" name="Marcador de pie de página 4">
            <a:extLst>
              <a:ext uri="{FF2B5EF4-FFF2-40B4-BE49-F238E27FC236}">
                <a16:creationId xmlns:a16="http://schemas.microsoft.com/office/drawing/2014/main" id="{F8DAC3A3-218E-F29B-6FF3-B8D97CFCE66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FF65102-54B1-54CC-88D0-3F39F2A20418}"/>
              </a:ext>
            </a:extLst>
          </p:cNvPr>
          <p:cNvSpPr>
            <a:spLocks noGrp="1"/>
          </p:cNvSpPr>
          <p:nvPr>
            <p:ph type="sldNum" sz="quarter" idx="12"/>
          </p:nvPr>
        </p:nvSpPr>
        <p:spPr/>
        <p:txBody>
          <a:bodyPr/>
          <a:lstStyle/>
          <a:p>
            <a:fld id="{02321CBF-CA26-46C7-A207-54BDEE059943}" type="slidenum">
              <a:rPr lang="es-CL" smtClean="0"/>
              <a:t>‹Nº›</a:t>
            </a:fld>
            <a:endParaRPr lang="es-CL"/>
          </a:p>
        </p:txBody>
      </p:sp>
    </p:spTree>
    <p:extLst>
      <p:ext uri="{BB962C8B-B14F-4D97-AF65-F5344CB8AC3E}">
        <p14:creationId xmlns:p14="http://schemas.microsoft.com/office/powerpoint/2010/main" val="376211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641763-1D44-BFF4-2B4A-1C866E0795F8}"/>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8B1B2A5-6D03-AEDD-E952-B577AADEF88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62B5A8E-54D0-8DF8-A2F2-F8A40F73D3B3}"/>
              </a:ext>
            </a:extLst>
          </p:cNvPr>
          <p:cNvSpPr>
            <a:spLocks noGrp="1"/>
          </p:cNvSpPr>
          <p:nvPr>
            <p:ph type="dt" sz="half" idx="10"/>
          </p:nvPr>
        </p:nvSpPr>
        <p:spPr/>
        <p:txBody>
          <a:bodyPr/>
          <a:lstStyle/>
          <a:p>
            <a:fld id="{6C8A5887-4489-48DD-9EB8-93A3BFCBBB71}" type="datetimeFigureOut">
              <a:rPr lang="es-CL" smtClean="0"/>
              <a:t>02-04-2024</a:t>
            </a:fld>
            <a:endParaRPr lang="es-CL"/>
          </a:p>
        </p:txBody>
      </p:sp>
      <p:sp>
        <p:nvSpPr>
          <p:cNvPr id="5" name="Marcador de pie de página 4">
            <a:extLst>
              <a:ext uri="{FF2B5EF4-FFF2-40B4-BE49-F238E27FC236}">
                <a16:creationId xmlns:a16="http://schemas.microsoft.com/office/drawing/2014/main" id="{1ECC20E9-76A8-0CAC-7D0D-FDF6F74607A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2A46AAA6-0535-6D7C-F6B1-D31FFE1D84A5}"/>
              </a:ext>
            </a:extLst>
          </p:cNvPr>
          <p:cNvSpPr>
            <a:spLocks noGrp="1"/>
          </p:cNvSpPr>
          <p:nvPr>
            <p:ph type="sldNum" sz="quarter" idx="12"/>
          </p:nvPr>
        </p:nvSpPr>
        <p:spPr/>
        <p:txBody>
          <a:bodyPr/>
          <a:lstStyle/>
          <a:p>
            <a:fld id="{02321CBF-CA26-46C7-A207-54BDEE059943}" type="slidenum">
              <a:rPr lang="es-CL" smtClean="0"/>
              <a:t>‹Nº›</a:t>
            </a:fld>
            <a:endParaRPr lang="es-CL"/>
          </a:p>
        </p:txBody>
      </p:sp>
    </p:spTree>
    <p:extLst>
      <p:ext uri="{BB962C8B-B14F-4D97-AF65-F5344CB8AC3E}">
        <p14:creationId xmlns:p14="http://schemas.microsoft.com/office/powerpoint/2010/main" val="264632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D9C647-9977-A4D8-0B56-3FA7B6AFA56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9E6FC929-E7FC-679B-661D-47CFC2529A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5C3D499-1363-5BDE-BC92-3D2E9565E640}"/>
              </a:ext>
            </a:extLst>
          </p:cNvPr>
          <p:cNvSpPr>
            <a:spLocks noGrp="1"/>
          </p:cNvSpPr>
          <p:nvPr>
            <p:ph type="dt" sz="half" idx="10"/>
          </p:nvPr>
        </p:nvSpPr>
        <p:spPr/>
        <p:txBody>
          <a:bodyPr/>
          <a:lstStyle/>
          <a:p>
            <a:fld id="{6C8A5887-4489-48DD-9EB8-93A3BFCBBB71}" type="datetimeFigureOut">
              <a:rPr lang="es-CL" smtClean="0"/>
              <a:t>02-04-2024</a:t>
            </a:fld>
            <a:endParaRPr lang="es-CL"/>
          </a:p>
        </p:txBody>
      </p:sp>
      <p:sp>
        <p:nvSpPr>
          <p:cNvPr id="5" name="Marcador de pie de página 4">
            <a:extLst>
              <a:ext uri="{FF2B5EF4-FFF2-40B4-BE49-F238E27FC236}">
                <a16:creationId xmlns:a16="http://schemas.microsoft.com/office/drawing/2014/main" id="{B952A82D-AB9E-B5A5-D182-F49CA941151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AEA4EADB-A606-E75F-74F1-20A39AC7A5C2}"/>
              </a:ext>
            </a:extLst>
          </p:cNvPr>
          <p:cNvSpPr>
            <a:spLocks noGrp="1"/>
          </p:cNvSpPr>
          <p:nvPr>
            <p:ph type="sldNum" sz="quarter" idx="12"/>
          </p:nvPr>
        </p:nvSpPr>
        <p:spPr/>
        <p:txBody>
          <a:bodyPr/>
          <a:lstStyle/>
          <a:p>
            <a:fld id="{02321CBF-CA26-46C7-A207-54BDEE059943}" type="slidenum">
              <a:rPr lang="es-CL" smtClean="0"/>
              <a:t>‹Nº›</a:t>
            </a:fld>
            <a:endParaRPr lang="es-CL"/>
          </a:p>
        </p:txBody>
      </p:sp>
    </p:spTree>
    <p:extLst>
      <p:ext uri="{BB962C8B-B14F-4D97-AF65-F5344CB8AC3E}">
        <p14:creationId xmlns:p14="http://schemas.microsoft.com/office/powerpoint/2010/main" val="2543680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D3ACE6-CD52-4BA2-8F26-A688D7AAE62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EE63BCAD-2A2D-02B3-8842-5EBA966A79E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FAF4A98C-3B2B-B3FC-3C73-62CA464EEC8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0D6AC73C-E0E5-F31B-B863-03A12A81FB12}"/>
              </a:ext>
            </a:extLst>
          </p:cNvPr>
          <p:cNvSpPr>
            <a:spLocks noGrp="1"/>
          </p:cNvSpPr>
          <p:nvPr>
            <p:ph type="dt" sz="half" idx="10"/>
          </p:nvPr>
        </p:nvSpPr>
        <p:spPr/>
        <p:txBody>
          <a:bodyPr/>
          <a:lstStyle/>
          <a:p>
            <a:fld id="{6C8A5887-4489-48DD-9EB8-93A3BFCBBB71}" type="datetimeFigureOut">
              <a:rPr lang="es-CL" smtClean="0"/>
              <a:t>02-04-2024</a:t>
            </a:fld>
            <a:endParaRPr lang="es-CL"/>
          </a:p>
        </p:txBody>
      </p:sp>
      <p:sp>
        <p:nvSpPr>
          <p:cNvPr id="6" name="Marcador de pie de página 5">
            <a:extLst>
              <a:ext uri="{FF2B5EF4-FFF2-40B4-BE49-F238E27FC236}">
                <a16:creationId xmlns:a16="http://schemas.microsoft.com/office/drawing/2014/main" id="{0C136C58-675E-51BE-10D6-E20DDDFB5C27}"/>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6C0F47B-47DF-F6C7-1A8E-45450E63DAE9}"/>
              </a:ext>
            </a:extLst>
          </p:cNvPr>
          <p:cNvSpPr>
            <a:spLocks noGrp="1"/>
          </p:cNvSpPr>
          <p:nvPr>
            <p:ph type="sldNum" sz="quarter" idx="12"/>
          </p:nvPr>
        </p:nvSpPr>
        <p:spPr/>
        <p:txBody>
          <a:bodyPr/>
          <a:lstStyle/>
          <a:p>
            <a:fld id="{02321CBF-CA26-46C7-A207-54BDEE059943}" type="slidenum">
              <a:rPr lang="es-CL" smtClean="0"/>
              <a:t>‹Nº›</a:t>
            </a:fld>
            <a:endParaRPr lang="es-CL"/>
          </a:p>
        </p:txBody>
      </p:sp>
    </p:spTree>
    <p:extLst>
      <p:ext uri="{BB962C8B-B14F-4D97-AF65-F5344CB8AC3E}">
        <p14:creationId xmlns:p14="http://schemas.microsoft.com/office/powerpoint/2010/main" val="347737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CF4536-A8CA-0844-3D0C-DC2B471C8D8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E87EACC5-65DF-3C58-73AA-5969FB388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C27FE5D-7295-85B4-3C90-07742A058CE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D6EFE3D2-C9A5-9E5A-BD3E-F68A13D1D7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74170B6-3798-AC59-5D66-E239ACC6849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14A5DD57-877F-4EE3-3A06-22CEBFE771DF}"/>
              </a:ext>
            </a:extLst>
          </p:cNvPr>
          <p:cNvSpPr>
            <a:spLocks noGrp="1"/>
          </p:cNvSpPr>
          <p:nvPr>
            <p:ph type="dt" sz="half" idx="10"/>
          </p:nvPr>
        </p:nvSpPr>
        <p:spPr/>
        <p:txBody>
          <a:bodyPr/>
          <a:lstStyle/>
          <a:p>
            <a:fld id="{6C8A5887-4489-48DD-9EB8-93A3BFCBBB71}" type="datetimeFigureOut">
              <a:rPr lang="es-CL" smtClean="0"/>
              <a:t>02-04-2024</a:t>
            </a:fld>
            <a:endParaRPr lang="es-CL"/>
          </a:p>
        </p:txBody>
      </p:sp>
      <p:sp>
        <p:nvSpPr>
          <p:cNvPr id="8" name="Marcador de pie de página 7">
            <a:extLst>
              <a:ext uri="{FF2B5EF4-FFF2-40B4-BE49-F238E27FC236}">
                <a16:creationId xmlns:a16="http://schemas.microsoft.com/office/drawing/2014/main" id="{93F18057-474A-28CE-B994-9D05EA4D38C0}"/>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63E1CDE1-7FBF-FA37-A865-27D63E75B42E}"/>
              </a:ext>
            </a:extLst>
          </p:cNvPr>
          <p:cNvSpPr>
            <a:spLocks noGrp="1"/>
          </p:cNvSpPr>
          <p:nvPr>
            <p:ph type="sldNum" sz="quarter" idx="12"/>
          </p:nvPr>
        </p:nvSpPr>
        <p:spPr/>
        <p:txBody>
          <a:bodyPr/>
          <a:lstStyle/>
          <a:p>
            <a:fld id="{02321CBF-CA26-46C7-A207-54BDEE059943}" type="slidenum">
              <a:rPr lang="es-CL" smtClean="0"/>
              <a:t>‹Nº›</a:t>
            </a:fld>
            <a:endParaRPr lang="es-CL"/>
          </a:p>
        </p:txBody>
      </p:sp>
    </p:spTree>
    <p:extLst>
      <p:ext uri="{BB962C8B-B14F-4D97-AF65-F5344CB8AC3E}">
        <p14:creationId xmlns:p14="http://schemas.microsoft.com/office/powerpoint/2010/main" val="2047729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B1A57A-2285-A027-D2F1-ECBC8E59746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7F58091E-D341-3174-F2CB-D2DE06AE1100}"/>
              </a:ext>
            </a:extLst>
          </p:cNvPr>
          <p:cNvSpPr>
            <a:spLocks noGrp="1"/>
          </p:cNvSpPr>
          <p:nvPr>
            <p:ph type="dt" sz="half" idx="10"/>
          </p:nvPr>
        </p:nvSpPr>
        <p:spPr/>
        <p:txBody>
          <a:bodyPr/>
          <a:lstStyle/>
          <a:p>
            <a:fld id="{6C8A5887-4489-48DD-9EB8-93A3BFCBBB71}" type="datetimeFigureOut">
              <a:rPr lang="es-CL" smtClean="0"/>
              <a:t>02-04-2024</a:t>
            </a:fld>
            <a:endParaRPr lang="es-CL"/>
          </a:p>
        </p:txBody>
      </p:sp>
      <p:sp>
        <p:nvSpPr>
          <p:cNvPr id="4" name="Marcador de pie de página 3">
            <a:extLst>
              <a:ext uri="{FF2B5EF4-FFF2-40B4-BE49-F238E27FC236}">
                <a16:creationId xmlns:a16="http://schemas.microsoft.com/office/drawing/2014/main" id="{8436E619-8877-58B1-0FC2-5231435929CF}"/>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AD7035D8-E53B-081A-4806-7645E591C99C}"/>
              </a:ext>
            </a:extLst>
          </p:cNvPr>
          <p:cNvSpPr>
            <a:spLocks noGrp="1"/>
          </p:cNvSpPr>
          <p:nvPr>
            <p:ph type="sldNum" sz="quarter" idx="12"/>
          </p:nvPr>
        </p:nvSpPr>
        <p:spPr/>
        <p:txBody>
          <a:bodyPr/>
          <a:lstStyle/>
          <a:p>
            <a:fld id="{02321CBF-CA26-46C7-A207-54BDEE059943}" type="slidenum">
              <a:rPr lang="es-CL" smtClean="0"/>
              <a:t>‹Nº›</a:t>
            </a:fld>
            <a:endParaRPr lang="es-CL"/>
          </a:p>
        </p:txBody>
      </p:sp>
    </p:spTree>
    <p:extLst>
      <p:ext uri="{BB962C8B-B14F-4D97-AF65-F5344CB8AC3E}">
        <p14:creationId xmlns:p14="http://schemas.microsoft.com/office/powerpoint/2010/main" val="2980209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699902F-8BC3-0124-EE19-9A930B3A6CB4}"/>
              </a:ext>
            </a:extLst>
          </p:cNvPr>
          <p:cNvSpPr>
            <a:spLocks noGrp="1"/>
          </p:cNvSpPr>
          <p:nvPr>
            <p:ph type="dt" sz="half" idx="10"/>
          </p:nvPr>
        </p:nvSpPr>
        <p:spPr/>
        <p:txBody>
          <a:bodyPr/>
          <a:lstStyle/>
          <a:p>
            <a:fld id="{6C8A5887-4489-48DD-9EB8-93A3BFCBBB71}" type="datetimeFigureOut">
              <a:rPr lang="es-CL" smtClean="0"/>
              <a:t>02-04-2024</a:t>
            </a:fld>
            <a:endParaRPr lang="es-CL"/>
          </a:p>
        </p:txBody>
      </p:sp>
      <p:sp>
        <p:nvSpPr>
          <p:cNvPr id="3" name="Marcador de pie de página 2">
            <a:extLst>
              <a:ext uri="{FF2B5EF4-FFF2-40B4-BE49-F238E27FC236}">
                <a16:creationId xmlns:a16="http://schemas.microsoft.com/office/drawing/2014/main" id="{F5D813F2-4687-54E9-BB4E-B7375E619F09}"/>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B645677-F963-F1D5-AD6B-7F8F24C64C00}"/>
              </a:ext>
            </a:extLst>
          </p:cNvPr>
          <p:cNvSpPr>
            <a:spLocks noGrp="1"/>
          </p:cNvSpPr>
          <p:nvPr>
            <p:ph type="sldNum" sz="quarter" idx="12"/>
          </p:nvPr>
        </p:nvSpPr>
        <p:spPr/>
        <p:txBody>
          <a:bodyPr/>
          <a:lstStyle/>
          <a:p>
            <a:fld id="{02321CBF-CA26-46C7-A207-54BDEE059943}" type="slidenum">
              <a:rPr lang="es-CL" smtClean="0"/>
              <a:t>‹Nº›</a:t>
            </a:fld>
            <a:endParaRPr lang="es-CL"/>
          </a:p>
        </p:txBody>
      </p:sp>
    </p:spTree>
    <p:extLst>
      <p:ext uri="{BB962C8B-B14F-4D97-AF65-F5344CB8AC3E}">
        <p14:creationId xmlns:p14="http://schemas.microsoft.com/office/powerpoint/2010/main" val="215297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87EBBD-3354-490D-A286-C2F37A51A6E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84C63DDC-2806-F221-4A7F-18EC545AF7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C10471EA-B3DA-0811-32C2-BC98BFB22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508BFFA-39C9-1C22-ACF7-62C5B858EBC6}"/>
              </a:ext>
            </a:extLst>
          </p:cNvPr>
          <p:cNvSpPr>
            <a:spLocks noGrp="1"/>
          </p:cNvSpPr>
          <p:nvPr>
            <p:ph type="dt" sz="half" idx="10"/>
          </p:nvPr>
        </p:nvSpPr>
        <p:spPr/>
        <p:txBody>
          <a:bodyPr/>
          <a:lstStyle/>
          <a:p>
            <a:fld id="{6C8A5887-4489-48DD-9EB8-93A3BFCBBB71}" type="datetimeFigureOut">
              <a:rPr lang="es-CL" smtClean="0"/>
              <a:t>02-04-2024</a:t>
            </a:fld>
            <a:endParaRPr lang="es-CL"/>
          </a:p>
        </p:txBody>
      </p:sp>
      <p:sp>
        <p:nvSpPr>
          <p:cNvPr id="6" name="Marcador de pie de página 5">
            <a:extLst>
              <a:ext uri="{FF2B5EF4-FFF2-40B4-BE49-F238E27FC236}">
                <a16:creationId xmlns:a16="http://schemas.microsoft.com/office/drawing/2014/main" id="{7E83CFB2-3191-EE39-C73B-848E1ADCF595}"/>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EF13D4EC-E59C-96A2-B17A-A45AADDAEA74}"/>
              </a:ext>
            </a:extLst>
          </p:cNvPr>
          <p:cNvSpPr>
            <a:spLocks noGrp="1"/>
          </p:cNvSpPr>
          <p:nvPr>
            <p:ph type="sldNum" sz="quarter" idx="12"/>
          </p:nvPr>
        </p:nvSpPr>
        <p:spPr/>
        <p:txBody>
          <a:bodyPr/>
          <a:lstStyle/>
          <a:p>
            <a:fld id="{02321CBF-CA26-46C7-A207-54BDEE059943}" type="slidenum">
              <a:rPr lang="es-CL" smtClean="0"/>
              <a:t>‹Nº›</a:t>
            </a:fld>
            <a:endParaRPr lang="es-CL"/>
          </a:p>
        </p:txBody>
      </p:sp>
    </p:spTree>
    <p:extLst>
      <p:ext uri="{BB962C8B-B14F-4D97-AF65-F5344CB8AC3E}">
        <p14:creationId xmlns:p14="http://schemas.microsoft.com/office/powerpoint/2010/main" val="3510844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B49BDF-89EF-66EB-D01E-3CA8D8EDF9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C05D8A9C-8516-7FD9-7F78-B9D497210D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C8E80D3A-E3B0-55A2-DC16-84605C0ADD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8B106D2-AD40-776C-A927-EA2BA7F0D945}"/>
              </a:ext>
            </a:extLst>
          </p:cNvPr>
          <p:cNvSpPr>
            <a:spLocks noGrp="1"/>
          </p:cNvSpPr>
          <p:nvPr>
            <p:ph type="dt" sz="half" idx="10"/>
          </p:nvPr>
        </p:nvSpPr>
        <p:spPr/>
        <p:txBody>
          <a:bodyPr/>
          <a:lstStyle/>
          <a:p>
            <a:fld id="{6C8A5887-4489-48DD-9EB8-93A3BFCBBB71}" type="datetimeFigureOut">
              <a:rPr lang="es-CL" smtClean="0"/>
              <a:t>02-04-2024</a:t>
            </a:fld>
            <a:endParaRPr lang="es-CL"/>
          </a:p>
        </p:txBody>
      </p:sp>
      <p:sp>
        <p:nvSpPr>
          <p:cNvPr id="6" name="Marcador de pie de página 5">
            <a:extLst>
              <a:ext uri="{FF2B5EF4-FFF2-40B4-BE49-F238E27FC236}">
                <a16:creationId xmlns:a16="http://schemas.microsoft.com/office/drawing/2014/main" id="{7C75F0E1-8E6D-C543-BEE9-9DF47E6363F0}"/>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DBB0A001-4DAE-4E5C-231D-0016C822D804}"/>
              </a:ext>
            </a:extLst>
          </p:cNvPr>
          <p:cNvSpPr>
            <a:spLocks noGrp="1"/>
          </p:cNvSpPr>
          <p:nvPr>
            <p:ph type="sldNum" sz="quarter" idx="12"/>
          </p:nvPr>
        </p:nvSpPr>
        <p:spPr/>
        <p:txBody>
          <a:bodyPr/>
          <a:lstStyle/>
          <a:p>
            <a:fld id="{02321CBF-CA26-46C7-A207-54BDEE059943}" type="slidenum">
              <a:rPr lang="es-CL" smtClean="0"/>
              <a:t>‹Nº›</a:t>
            </a:fld>
            <a:endParaRPr lang="es-CL"/>
          </a:p>
        </p:txBody>
      </p:sp>
    </p:spTree>
    <p:extLst>
      <p:ext uri="{BB962C8B-B14F-4D97-AF65-F5344CB8AC3E}">
        <p14:creationId xmlns:p14="http://schemas.microsoft.com/office/powerpoint/2010/main" val="178015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13A1807-DD4E-6461-A8A5-3236DBB83B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5ECAAF9-F6D4-B1E1-AF64-041FE2CF7C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6C088AB-A5A9-64B1-F8BE-D3235F104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8A5887-4489-48DD-9EB8-93A3BFCBBB71}" type="datetimeFigureOut">
              <a:rPr lang="es-CL" smtClean="0"/>
              <a:t>02-04-2024</a:t>
            </a:fld>
            <a:endParaRPr lang="es-CL"/>
          </a:p>
        </p:txBody>
      </p:sp>
      <p:sp>
        <p:nvSpPr>
          <p:cNvPr id="5" name="Marcador de pie de página 4">
            <a:extLst>
              <a:ext uri="{FF2B5EF4-FFF2-40B4-BE49-F238E27FC236}">
                <a16:creationId xmlns:a16="http://schemas.microsoft.com/office/drawing/2014/main" id="{80E9FC5F-D3C1-8C4E-4E73-F2FE4458F8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L"/>
          </a:p>
        </p:txBody>
      </p:sp>
      <p:sp>
        <p:nvSpPr>
          <p:cNvPr id="6" name="Marcador de número de diapositiva 5">
            <a:extLst>
              <a:ext uri="{FF2B5EF4-FFF2-40B4-BE49-F238E27FC236}">
                <a16:creationId xmlns:a16="http://schemas.microsoft.com/office/drawing/2014/main" id="{6EC532D6-A16D-B7EE-8CCD-E75F890205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321CBF-CA26-46C7-A207-54BDEE059943}" type="slidenum">
              <a:rPr lang="es-CL" smtClean="0"/>
              <a:t>‹Nº›</a:t>
            </a:fld>
            <a:endParaRPr lang="es-CL"/>
          </a:p>
        </p:txBody>
      </p:sp>
    </p:spTree>
    <p:extLst>
      <p:ext uri="{BB962C8B-B14F-4D97-AF65-F5344CB8AC3E}">
        <p14:creationId xmlns:p14="http://schemas.microsoft.com/office/powerpoint/2010/main" val="3955903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1" name="Freeform: Shape 1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4" name="Freeform: Shape 13">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69FD460-C2CE-0175-4462-A57EEFDDB6EB}"/>
              </a:ext>
            </a:extLst>
          </p:cNvPr>
          <p:cNvSpPr>
            <a:spLocks noGrp="1"/>
          </p:cNvSpPr>
          <p:nvPr>
            <p:ph type="ctrTitle"/>
          </p:nvPr>
        </p:nvSpPr>
        <p:spPr>
          <a:xfrm>
            <a:off x="2242409" y="895483"/>
            <a:ext cx="5786232" cy="3011190"/>
          </a:xfrm>
        </p:spPr>
        <p:txBody>
          <a:bodyPr>
            <a:normAutofit/>
          </a:bodyPr>
          <a:lstStyle/>
          <a:p>
            <a:r>
              <a:rPr lang="es-CL" sz="5400" dirty="0">
                <a:solidFill>
                  <a:schemeClr val="bg1"/>
                </a:solidFill>
              </a:rPr>
              <a:t>PRESENTACION FINAL</a:t>
            </a:r>
          </a:p>
        </p:txBody>
      </p:sp>
      <p:sp>
        <p:nvSpPr>
          <p:cNvPr id="3" name="Subtítulo 2">
            <a:extLst>
              <a:ext uri="{FF2B5EF4-FFF2-40B4-BE49-F238E27FC236}">
                <a16:creationId xmlns:a16="http://schemas.microsoft.com/office/drawing/2014/main" id="{1B9B7699-5D41-CE2E-8DCE-3B0A62856D4E}"/>
              </a:ext>
            </a:extLst>
          </p:cNvPr>
          <p:cNvSpPr>
            <a:spLocks noGrp="1"/>
          </p:cNvSpPr>
          <p:nvPr>
            <p:ph type="subTitle" idx="1"/>
          </p:nvPr>
        </p:nvSpPr>
        <p:spPr>
          <a:xfrm>
            <a:off x="2466270" y="4142096"/>
            <a:ext cx="5338511" cy="1055142"/>
          </a:xfrm>
        </p:spPr>
        <p:txBody>
          <a:bodyPr>
            <a:normAutofit/>
          </a:bodyPr>
          <a:lstStyle/>
          <a:p>
            <a:r>
              <a:rPr lang="es-CL" sz="2000">
                <a:solidFill>
                  <a:schemeClr val="bg1"/>
                </a:solidFill>
              </a:rPr>
              <a:t>PROYECTO ALKE WALLET</a:t>
            </a:r>
          </a:p>
          <a:p>
            <a:pPr marL="342900" indent="-342900">
              <a:buFont typeface="Arial" panose="020B0604020202020204" pitchFamily="34" charset="0"/>
              <a:buChar char="•"/>
            </a:pPr>
            <a:r>
              <a:rPr lang="es-CL" sz="2000">
                <a:solidFill>
                  <a:schemeClr val="bg1"/>
                </a:solidFill>
              </a:rPr>
              <a:t>José Rivera </a:t>
            </a:r>
          </a:p>
        </p:txBody>
      </p:sp>
      <p:sp>
        <p:nvSpPr>
          <p:cNvPr id="20"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34">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Freeform: Shape 36">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12377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laca de circuito electrónico">
            <a:extLst>
              <a:ext uri="{FF2B5EF4-FFF2-40B4-BE49-F238E27FC236}">
                <a16:creationId xmlns:a16="http://schemas.microsoft.com/office/drawing/2014/main" id="{FE306460-5EA9-9C89-EFDD-C0CA3999A5CC}"/>
              </a:ext>
            </a:extLst>
          </p:cNvPr>
          <p:cNvPicPr>
            <a:picLocks noChangeAspect="1"/>
          </p:cNvPicPr>
          <p:nvPr/>
        </p:nvPicPr>
        <p:blipFill rotWithShape="1">
          <a:blip r:embed="rId2"/>
          <a:srcRect l="39586" r="7755" b="-2"/>
          <a:stretch/>
        </p:blipFill>
        <p:spPr>
          <a:xfrm>
            <a:off x="-1" y="-2"/>
            <a:ext cx="5410198" cy="6858002"/>
          </a:xfrm>
          <a:prstGeom prst="rect">
            <a:avLst/>
          </a:prstGeom>
        </p:spPr>
      </p:pic>
      <p:sp useBgFill="1">
        <p:nvSpPr>
          <p:cNvPr id="20"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5B4893A-DE39-6C40-1188-CE7174ED79CB}"/>
              </a:ext>
            </a:extLst>
          </p:cNvPr>
          <p:cNvSpPr>
            <a:spLocks noGrp="1"/>
          </p:cNvSpPr>
          <p:nvPr>
            <p:ph type="title"/>
          </p:nvPr>
        </p:nvSpPr>
        <p:spPr>
          <a:xfrm>
            <a:off x="6115317" y="405685"/>
            <a:ext cx="5464968" cy="1559301"/>
          </a:xfrm>
        </p:spPr>
        <p:txBody>
          <a:bodyPr>
            <a:normAutofit/>
          </a:bodyPr>
          <a:lstStyle/>
          <a:p>
            <a:r>
              <a:rPr lang="es-CL" sz="4000"/>
              <a:t>ASPECTOS TECNICOS</a:t>
            </a:r>
          </a:p>
        </p:txBody>
      </p:sp>
      <p:sp>
        <p:nvSpPr>
          <p:cNvPr id="21" name="Marcador de contenido 2">
            <a:extLst>
              <a:ext uri="{FF2B5EF4-FFF2-40B4-BE49-F238E27FC236}">
                <a16:creationId xmlns:a16="http://schemas.microsoft.com/office/drawing/2014/main" id="{2CB8D161-A180-C02B-CC39-5C89E62CF2F1}"/>
              </a:ext>
            </a:extLst>
          </p:cNvPr>
          <p:cNvSpPr>
            <a:spLocks noGrp="1"/>
          </p:cNvSpPr>
          <p:nvPr>
            <p:ph idx="1"/>
          </p:nvPr>
        </p:nvSpPr>
        <p:spPr>
          <a:xfrm>
            <a:off x="6115317" y="2743200"/>
            <a:ext cx="5247340" cy="3496878"/>
          </a:xfrm>
        </p:spPr>
        <p:txBody>
          <a:bodyPr anchor="ctr">
            <a:normAutofit/>
          </a:bodyPr>
          <a:lstStyle/>
          <a:p>
            <a:r>
              <a:rPr lang="es-CL" sz="2000"/>
              <a:t>Tecnologías utilizadas:</a:t>
            </a:r>
          </a:p>
          <a:p>
            <a:pPr>
              <a:buFontTx/>
              <a:buChar char="-"/>
            </a:pPr>
            <a:r>
              <a:rPr lang="es-CL" sz="2000"/>
              <a:t>Java, IntelliJ IDEA, Git</a:t>
            </a:r>
          </a:p>
          <a:p>
            <a:pPr marL="0" indent="0">
              <a:buNone/>
            </a:pPr>
            <a:endParaRPr lang="es-CL" sz="2000"/>
          </a:p>
          <a:p>
            <a:r>
              <a:rPr lang="es-CL" sz="2000"/>
              <a:t>Características técnicas </a:t>
            </a:r>
          </a:p>
          <a:p>
            <a:pPr>
              <a:buFontTx/>
              <a:buChar char="-"/>
            </a:pPr>
            <a:r>
              <a:rPr lang="es-CL" sz="2000"/>
              <a:t>Backend Java POO</a:t>
            </a:r>
          </a:p>
          <a:p>
            <a:pPr>
              <a:buFontTx/>
              <a:buChar char="-"/>
            </a:pPr>
            <a:r>
              <a:rPr lang="es-CL" sz="2000"/>
              <a:t>Interfaces</a:t>
            </a:r>
          </a:p>
          <a:p>
            <a:pPr>
              <a:buFontTx/>
              <a:buChar char="-"/>
            </a:pPr>
            <a:r>
              <a:rPr lang="es-CL" sz="2000"/>
              <a:t>Diagrama de clases</a:t>
            </a:r>
          </a:p>
          <a:p>
            <a:pPr>
              <a:buFontTx/>
              <a:buChar char="-"/>
            </a:pPr>
            <a:r>
              <a:rPr lang="es-CL" sz="2000"/>
              <a:t>Pruebas unitarias </a:t>
            </a:r>
          </a:p>
        </p:txBody>
      </p:sp>
    </p:spTree>
    <p:extLst>
      <p:ext uri="{BB962C8B-B14F-4D97-AF65-F5344CB8AC3E}">
        <p14:creationId xmlns:p14="http://schemas.microsoft.com/office/powerpoint/2010/main" val="106992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DCFECFD-4602-7540-DF4C-8DEBEC4DDABB}"/>
              </a:ext>
            </a:extLst>
          </p:cNvPr>
          <p:cNvSpPr>
            <a:spLocks noGrp="1"/>
          </p:cNvSpPr>
          <p:nvPr>
            <p:ph type="title"/>
          </p:nvPr>
        </p:nvSpPr>
        <p:spPr>
          <a:xfrm>
            <a:off x="761803" y="350196"/>
            <a:ext cx="4646904" cy="1624520"/>
          </a:xfrm>
        </p:spPr>
        <p:txBody>
          <a:bodyPr anchor="ctr">
            <a:normAutofit/>
          </a:bodyPr>
          <a:lstStyle/>
          <a:p>
            <a:r>
              <a:rPr lang="es-CL" sz="4000"/>
              <a:t>DESAFIOS</a:t>
            </a:r>
          </a:p>
        </p:txBody>
      </p:sp>
      <p:sp>
        <p:nvSpPr>
          <p:cNvPr id="3" name="Marcador de contenido 2">
            <a:extLst>
              <a:ext uri="{FF2B5EF4-FFF2-40B4-BE49-F238E27FC236}">
                <a16:creationId xmlns:a16="http://schemas.microsoft.com/office/drawing/2014/main" id="{39577014-ABAF-008F-CB93-3F184A40604A}"/>
              </a:ext>
            </a:extLst>
          </p:cNvPr>
          <p:cNvSpPr>
            <a:spLocks noGrp="1"/>
          </p:cNvSpPr>
          <p:nvPr>
            <p:ph idx="1"/>
          </p:nvPr>
        </p:nvSpPr>
        <p:spPr>
          <a:xfrm>
            <a:off x="761802" y="2743200"/>
            <a:ext cx="4646905" cy="3613149"/>
          </a:xfrm>
        </p:spPr>
        <p:txBody>
          <a:bodyPr anchor="ctr">
            <a:normAutofit/>
          </a:bodyPr>
          <a:lstStyle/>
          <a:p>
            <a:r>
              <a:rPr lang="es-CL" sz="2000"/>
              <a:t>Diseñar una interfaz que proporcione una estructura básica para la implementación de menús interactivos.</a:t>
            </a:r>
          </a:p>
        </p:txBody>
      </p:sp>
      <p:pic>
        <p:nvPicPr>
          <p:cNvPr id="5" name="Picture 4" descr="CPU con números binarios y placa base">
            <a:extLst>
              <a:ext uri="{FF2B5EF4-FFF2-40B4-BE49-F238E27FC236}">
                <a16:creationId xmlns:a16="http://schemas.microsoft.com/office/drawing/2014/main" id="{8FBB3EAE-4ED8-9FB7-B036-E19B0D37D7D9}"/>
              </a:ext>
            </a:extLst>
          </p:cNvPr>
          <p:cNvPicPr>
            <a:picLocks noChangeAspect="1"/>
          </p:cNvPicPr>
          <p:nvPr/>
        </p:nvPicPr>
        <p:blipFill rotWithShape="1">
          <a:blip r:embed="rId2"/>
          <a:srcRect l="27922" r="22022"/>
          <a:stretch/>
        </p:blipFill>
        <p:spPr>
          <a:xfrm>
            <a:off x="6096000" y="1"/>
            <a:ext cx="6102825" cy="6858000"/>
          </a:xfrm>
          <a:prstGeom prst="rect">
            <a:avLst/>
          </a:prstGeom>
        </p:spPr>
      </p:pic>
    </p:spTree>
    <p:extLst>
      <p:ext uri="{BB962C8B-B14F-4D97-AF65-F5344CB8AC3E}">
        <p14:creationId xmlns:p14="http://schemas.microsoft.com/office/powerpoint/2010/main" val="209053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1C94B92-6FB0-ED67-DA92-B03F7ECA0AF1}"/>
              </a:ext>
            </a:extLst>
          </p:cNvPr>
          <p:cNvSpPr>
            <a:spLocks noGrp="1"/>
          </p:cNvSpPr>
          <p:nvPr>
            <p:ph type="title"/>
          </p:nvPr>
        </p:nvSpPr>
        <p:spPr>
          <a:xfrm>
            <a:off x="946521" y="396117"/>
            <a:ext cx="5217172" cy="1158857"/>
          </a:xfrm>
        </p:spPr>
        <p:txBody>
          <a:bodyPr anchor="b">
            <a:normAutofit/>
          </a:bodyPr>
          <a:lstStyle/>
          <a:p>
            <a:r>
              <a:rPr lang="es-CL">
                <a:solidFill>
                  <a:schemeClr val="bg1"/>
                </a:solidFill>
              </a:rPr>
              <a:t>SOLUCIONES</a:t>
            </a:r>
          </a:p>
        </p:txBody>
      </p:sp>
      <p:sp>
        <p:nvSpPr>
          <p:cNvPr id="12"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 name="Marcador de contenido 2">
            <a:extLst>
              <a:ext uri="{FF2B5EF4-FFF2-40B4-BE49-F238E27FC236}">
                <a16:creationId xmlns:a16="http://schemas.microsoft.com/office/drawing/2014/main" id="{464531BC-D99F-9966-6916-45F7E368E67B}"/>
              </a:ext>
            </a:extLst>
          </p:cNvPr>
          <p:cNvSpPr>
            <a:spLocks noGrp="1"/>
          </p:cNvSpPr>
          <p:nvPr>
            <p:ph idx="1"/>
          </p:nvPr>
        </p:nvSpPr>
        <p:spPr>
          <a:xfrm>
            <a:off x="946520" y="1747592"/>
            <a:ext cx="5217173" cy="4351338"/>
          </a:xfrm>
        </p:spPr>
        <p:txBody>
          <a:bodyPr>
            <a:normAutofit/>
          </a:bodyPr>
          <a:lstStyle/>
          <a:p>
            <a:r>
              <a:rPr lang="es-CL">
                <a:solidFill>
                  <a:schemeClr val="bg1"/>
                </a:solidFill>
              </a:rPr>
              <a:t>Crear una interfaz con métodos para iniciar el menú, mostrar opciones disponibles, seleccionar una opción y ejecutar la correspondiente a la selección. </a:t>
            </a:r>
          </a:p>
          <a:p>
            <a:endParaRPr lang="es-CL">
              <a:solidFill>
                <a:schemeClr val="bg1"/>
              </a:solidFill>
            </a:endParaRPr>
          </a:p>
          <a:p>
            <a:endParaRPr lang="es-CL">
              <a:solidFill>
                <a:schemeClr val="bg1"/>
              </a:solidFill>
            </a:endParaRPr>
          </a:p>
        </p:txBody>
      </p:sp>
      <p:grpSp>
        <p:nvGrpSpPr>
          <p:cNvPr id="16" name="Group 15">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17"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1" name="Freeform: Shape 20">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8"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19" name="Freeform: Shape 18">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5" name="Imagen 4" descr="Interfaz de usuario gráfica, Texto, Aplicación&#10;&#10;Descripción generada automáticamente">
            <a:extLst>
              <a:ext uri="{FF2B5EF4-FFF2-40B4-BE49-F238E27FC236}">
                <a16:creationId xmlns:a16="http://schemas.microsoft.com/office/drawing/2014/main" id="{ED65C98B-F6D7-A58F-10BE-6892FBAAA7F8}"/>
              </a:ext>
            </a:extLst>
          </p:cNvPr>
          <p:cNvPicPr>
            <a:picLocks noChangeAspect="1"/>
          </p:cNvPicPr>
          <p:nvPr/>
        </p:nvPicPr>
        <p:blipFill>
          <a:blip r:embed="rId2"/>
          <a:stretch>
            <a:fillRect/>
          </a:stretch>
        </p:blipFill>
        <p:spPr>
          <a:xfrm>
            <a:off x="7253021" y="2245739"/>
            <a:ext cx="3555043" cy="2366522"/>
          </a:xfrm>
          <a:prstGeom prst="rect">
            <a:avLst/>
          </a:prstGeom>
        </p:spPr>
      </p:pic>
      <p:grpSp>
        <p:nvGrpSpPr>
          <p:cNvPr id="24" name="Group 23">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25"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196" name="Freeform: Shape 195">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6"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7" name="Freeform: Shape 26">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434801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mplio grupo de paracaidistas en el aire">
            <a:extLst>
              <a:ext uri="{FF2B5EF4-FFF2-40B4-BE49-F238E27FC236}">
                <a16:creationId xmlns:a16="http://schemas.microsoft.com/office/drawing/2014/main" id="{C11CA8D1-0064-129D-2397-2827B415FB4E}"/>
              </a:ext>
            </a:extLst>
          </p:cNvPr>
          <p:cNvPicPr>
            <a:picLocks noChangeAspect="1"/>
          </p:cNvPicPr>
          <p:nvPr/>
        </p:nvPicPr>
        <p:blipFill rotWithShape="1">
          <a:blip r:embed="rId2"/>
          <a:srcRect l="24353" r="23186"/>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39C03F2-5899-318D-AE00-72061A235CAA}"/>
              </a:ext>
            </a:extLst>
          </p:cNvPr>
          <p:cNvSpPr>
            <a:spLocks noGrp="1"/>
          </p:cNvSpPr>
          <p:nvPr>
            <p:ph type="title"/>
          </p:nvPr>
        </p:nvSpPr>
        <p:spPr>
          <a:xfrm>
            <a:off x="6115317" y="405685"/>
            <a:ext cx="5464968" cy="1559301"/>
          </a:xfrm>
        </p:spPr>
        <p:txBody>
          <a:bodyPr>
            <a:normAutofit/>
          </a:bodyPr>
          <a:lstStyle/>
          <a:p>
            <a:r>
              <a:rPr lang="es-CL" sz="4000"/>
              <a:t>LOGROS</a:t>
            </a:r>
          </a:p>
        </p:txBody>
      </p:sp>
      <p:sp>
        <p:nvSpPr>
          <p:cNvPr id="3" name="Marcador de contenido 2">
            <a:extLst>
              <a:ext uri="{FF2B5EF4-FFF2-40B4-BE49-F238E27FC236}">
                <a16:creationId xmlns:a16="http://schemas.microsoft.com/office/drawing/2014/main" id="{A6B70BEC-BFA3-DEFD-05C1-406D4F1FD507}"/>
              </a:ext>
            </a:extLst>
          </p:cNvPr>
          <p:cNvSpPr>
            <a:spLocks noGrp="1"/>
          </p:cNvSpPr>
          <p:nvPr>
            <p:ph idx="1"/>
          </p:nvPr>
        </p:nvSpPr>
        <p:spPr>
          <a:xfrm>
            <a:off x="6115317" y="2743200"/>
            <a:ext cx="5247340" cy="3496878"/>
          </a:xfrm>
        </p:spPr>
        <p:txBody>
          <a:bodyPr anchor="ctr">
            <a:normAutofit/>
          </a:bodyPr>
          <a:lstStyle/>
          <a:p>
            <a:r>
              <a:rPr lang="es-MX" sz="2000"/>
              <a:t>Al definir una interfaz como </a:t>
            </a:r>
            <a:r>
              <a:rPr lang="es-MX" sz="2000" b="1"/>
              <a:t>MenuInterface</a:t>
            </a:r>
            <a:r>
              <a:rPr lang="es-MX" sz="2000"/>
              <a:t>, se establece un conjunto de métodos que cualquier clase que la implemente deberá proporcionar. Esto permite una mayor flexibilidad en el diseño de la aplicación, ya que otras clases pueden heredar estos métodos y adaptarlos según sus necesidades específicas. Esto fomenta la reutilización del código y facilita la escalabilidad y mantenibilidad del sistema.</a:t>
            </a:r>
            <a:endParaRPr lang="es-CL" sz="2000"/>
          </a:p>
        </p:txBody>
      </p:sp>
    </p:spTree>
    <p:extLst>
      <p:ext uri="{BB962C8B-B14F-4D97-AF65-F5344CB8AC3E}">
        <p14:creationId xmlns:p14="http://schemas.microsoft.com/office/powerpoint/2010/main" val="42269356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136</Words>
  <Application>Microsoft Office PowerPoint</Application>
  <PresentationFormat>Panorámica</PresentationFormat>
  <Paragraphs>18</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Aptos</vt:lpstr>
      <vt:lpstr>Aptos Display</vt:lpstr>
      <vt:lpstr>Arial</vt:lpstr>
      <vt:lpstr>Tema de Office</vt:lpstr>
      <vt:lpstr>PRESENTACION FINAL</vt:lpstr>
      <vt:lpstr>ASPECTOS TECNICOS</vt:lpstr>
      <vt:lpstr>DESAFIOS</vt:lpstr>
      <vt:lpstr>SOLUCIONES</vt:lpstr>
      <vt:lpstr>LOGROS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PRESENTACION FINAL</dc:title>
  <dc:creator>JOSE LUCIANO RIVERA MONTANO</dc:creator>
  <cp:lastModifiedBy>JOSE LUCIANO RIVERA MONTANO</cp:lastModifiedBy>
  <cp:revision>1</cp:revision>
  <dcterms:created xsi:type="dcterms:W3CDTF">2024-04-02T16:07:11Z</dcterms:created>
  <dcterms:modified xsi:type="dcterms:W3CDTF">2024-04-02T16:32:28Z</dcterms:modified>
</cp:coreProperties>
</file>