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9731103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c9731103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97311032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c97311032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9731103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c97311032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97311032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97311032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97311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97311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9731103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9731103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9731103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c97311032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9731103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c97311032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973110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c97311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everussnape10/sigmamed" TargetMode="External"/><Relationship Id="rId4" Type="http://schemas.openxmlformats.org/officeDocument/2006/relationships/hyperlink" Target="https://sigmamed.herokuapp.com/" TargetMode="External"/><Relationship Id="rId5" Type="http://schemas.openxmlformats.org/officeDocument/2006/relationships/hyperlink" Target="https://github.com/severussnape10/sigmamed/blob/main/README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419325" y="1238925"/>
            <a:ext cx="6858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SIGMA MED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107800" y="2860300"/>
            <a:ext cx="27978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None/>
            </a:pPr>
            <a:r>
              <a:rPr b="1" lang="en" sz="1510" u="sng"/>
              <a:t>Team Sigma</a:t>
            </a:r>
            <a:r>
              <a:rPr lang="en" sz="1290"/>
              <a:t>: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0"/>
              <a:buNone/>
            </a:pPr>
            <a:r>
              <a:rPr lang="en" sz="1290"/>
              <a:t>Sreeraj S Kumar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Navaneeth C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Akshay Suresh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Abhishek S Kumar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A P Gokul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Abhishek S</a:t>
            </a:r>
            <a:endParaRPr sz="12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n" sz="1290"/>
              <a:t>Johnjo Benny</a:t>
            </a:r>
            <a:endParaRPr sz="129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t/>
            </a:r>
            <a:endParaRPr sz="119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20589" l="0" r="6950" t="22688"/>
          <a:stretch/>
        </p:blipFill>
        <p:spPr>
          <a:xfrm>
            <a:off x="7359425" y="0"/>
            <a:ext cx="1784575" cy="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745600" y="1339900"/>
            <a:ext cx="8125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750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8"/>
              <a:buChar char="●"/>
            </a:pPr>
            <a:r>
              <a:rPr lang="en" sz="1465"/>
              <a:t>Develop solutions to assist slot booking in hospitals and private clinics .</a:t>
            </a:r>
            <a:endParaRPr sz="1465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-327501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58"/>
              <a:buChar char="●"/>
            </a:pPr>
            <a:r>
              <a:rPr lang="en" sz="1465"/>
              <a:t>Improvise the existing system of isolation and quarantining of a locality with disease outbreak.</a:t>
            </a:r>
            <a:endParaRPr sz="1465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-327501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58"/>
              <a:buChar char="●"/>
            </a:pPr>
            <a:r>
              <a:rPr lang="en" sz="1465"/>
              <a:t>Develop solutions to reduce the waiting time of patients.</a:t>
            </a:r>
            <a:endParaRPr sz="146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65"/>
          </a:p>
          <a:p>
            <a:pPr indent="-327501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58"/>
              <a:buChar char="●"/>
            </a:pPr>
            <a:r>
              <a:rPr lang="en" sz="1465"/>
              <a:t>Develop a solution for live interaction of patients with doctor. </a:t>
            </a:r>
            <a:endParaRPr sz="146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  <p:sp>
        <p:nvSpPr>
          <p:cNvPr id="149" name="Google Shape;149;p15"/>
          <p:cNvSpPr/>
          <p:nvPr/>
        </p:nvSpPr>
        <p:spPr>
          <a:xfrm>
            <a:off x="1094575" y="1445275"/>
            <a:ext cx="53100" cy="5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094574" y="2098883"/>
            <a:ext cx="53100" cy="5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94575" y="2982850"/>
            <a:ext cx="53100" cy="5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094575" y="3634700"/>
            <a:ext cx="53100" cy="53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28650" y="25386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Solution</a:t>
            </a:r>
            <a:endParaRPr sz="30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42200" y="1326000"/>
            <a:ext cx="8242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We propose to build a website for slot booking in hospitals and private clinics.    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Enabling AI feature to relate similar symptoms in the same locality to identify any disease outbreak.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We propose to update the current token number on a real time basis.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We propose to build a chat bot for live interaction with the doctor.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400"/>
              <a:t>AI predicting the possibility of patients disease after analysing the symptoms</a:t>
            </a:r>
            <a:endParaRPr sz="1400"/>
          </a:p>
        </p:txBody>
      </p:sp>
      <p:sp>
        <p:nvSpPr>
          <p:cNvPr id="159" name="Google Shape;159;p16"/>
          <p:cNvSpPr/>
          <p:nvPr/>
        </p:nvSpPr>
        <p:spPr>
          <a:xfrm>
            <a:off x="850175" y="1434650"/>
            <a:ext cx="74400" cy="7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850175" y="2118650"/>
            <a:ext cx="74400" cy="7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850175" y="2856750"/>
            <a:ext cx="74400" cy="7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0175" y="3528425"/>
            <a:ext cx="74400" cy="7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850175" y="4278850"/>
            <a:ext cx="74400" cy="7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542200" y="1113975"/>
            <a:ext cx="8242800" cy="3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400"/>
              <a:t>Patient can create and login to an account and can book appointments with the doctors in the nearest hospitals.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Patient can view his appointment status and also keep a check on current token number.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Doctor can access the previous disease history and results and can directly </a:t>
            </a:r>
            <a:r>
              <a:rPr lang="en" sz="1400"/>
              <a:t>prescribe</a:t>
            </a:r>
            <a:r>
              <a:rPr lang="en" sz="1400"/>
              <a:t> medicines through his portal.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400"/>
              <a:t>The application looks  for similar symptoms reported in the same locality and can predict and detect the possibility of  disease outbreak.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400"/>
              <a:t>AI predicting the possibility of patients disease after analysing the symptoms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88" y="1008600"/>
            <a:ext cx="7081824" cy="387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2054163" y="188975"/>
            <a:ext cx="48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Frontend Wireframe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628650" y="490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Class Diagram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50" y="1107025"/>
            <a:ext cx="5376672" cy="3695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628638" y="32835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Tech Stack</a:t>
            </a:r>
            <a:endParaRPr sz="30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Frontend: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5426477" y="1356440"/>
            <a:ext cx="184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1" y="2172488"/>
            <a:ext cx="1885647" cy="6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201" y="3348425"/>
            <a:ext cx="1869950" cy="8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575" y="2172500"/>
            <a:ext cx="2775525" cy="1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0000" y="2077574"/>
            <a:ext cx="1869950" cy="78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4683975" y="1280025"/>
            <a:ext cx="23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Backend: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https://github.com/severussnape10/sigmamed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https://sigmamed.herokuapp.com/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Readme: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https://github.com/severussnape10/sigmamed/blob/main/README.md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Contributions</a:t>
            </a:r>
            <a:endParaRPr sz="30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5148150" y="1866600"/>
            <a:ext cx="3367200" cy="270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8566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59"/>
              <a:buChar char="❏"/>
            </a:pPr>
            <a:r>
              <a:rPr lang="en" sz="1226"/>
              <a:t>A P Gokul</a:t>
            </a:r>
            <a:endParaRPr sz="1226"/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7"/>
              <a:buChar char="❏"/>
            </a:pPr>
            <a:r>
              <a:rPr lang="en" sz="1226"/>
              <a:t>-Backend</a:t>
            </a:r>
            <a:endParaRPr sz="1226"/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7"/>
              <a:buChar char="❏"/>
            </a:pPr>
            <a:r>
              <a:rPr lang="en" sz="1226"/>
              <a:t>-Database</a:t>
            </a:r>
            <a:endParaRPr sz="1226"/>
          </a:p>
          <a:p>
            <a:pPr indent="-3085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9"/>
              <a:buChar char="❏"/>
            </a:pPr>
            <a:r>
              <a:rPr lang="en" sz="1226"/>
              <a:t>Abhishek S</a:t>
            </a:r>
            <a:endParaRPr sz="1226"/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9"/>
              <a:buChar char="❏"/>
            </a:pPr>
            <a:r>
              <a:rPr lang="en" sz="1161"/>
              <a:t>-Frontend</a:t>
            </a:r>
            <a:endParaRPr sz="1161"/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9"/>
              <a:buChar char="❏"/>
            </a:pPr>
            <a:r>
              <a:rPr lang="en" sz="1161"/>
              <a:t>-Presentation</a:t>
            </a:r>
            <a:endParaRPr sz="1161"/>
          </a:p>
          <a:p>
            <a:pPr indent="-3085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9"/>
              <a:buChar char="❏"/>
            </a:pPr>
            <a:r>
              <a:rPr lang="en" sz="1226"/>
              <a:t>Johnjo Benny</a:t>
            </a:r>
            <a:endParaRPr sz="1226"/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7"/>
              <a:buChar char="❏"/>
            </a:pPr>
            <a:r>
              <a:rPr lang="en" sz="1226"/>
              <a:t>-Backend</a:t>
            </a:r>
            <a:endParaRPr sz="1226"/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7"/>
              <a:buChar char="❏"/>
            </a:pPr>
            <a:r>
              <a:rPr lang="en" sz="1226"/>
              <a:t>-Presentation</a:t>
            </a:r>
            <a:endParaRPr sz="622"/>
          </a:p>
        </p:txBody>
      </p:sp>
      <p:sp>
        <p:nvSpPr>
          <p:cNvPr id="206" name="Google Shape;206;p22"/>
          <p:cNvSpPr txBox="1"/>
          <p:nvPr/>
        </p:nvSpPr>
        <p:spPr>
          <a:xfrm>
            <a:off x="1083300" y="1268050"/>
            <a:ext cx="3488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8566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Sreeraj S Kumar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-Deployed in heroku.com</a:t>
            </a:r>
            <a:endParaRPr sz="116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-Backend</a:t>
            </a:r>
            <a:endParaRPr sz="116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Navaneeth C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-Frontend</a:t>
            </a:r>
            <a:endParaRPr sz="116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2375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2"/>
              <a:buFont typeface="Lato"/>
              <a:buChar char="❏"/>
            </a:pP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-Wireframe</a:t>
            </a:r>
            <a:endParaRPr sz="116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Akshay Suresh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7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-Frontend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6503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7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-Ideation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134125" y="4055750"/>
            <a:ext cx="3488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8566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Abhishek S Kumar</a:t>
            </a:r>
            <a:endParaRPr sz="1226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22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sz="116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8566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"/>
              <a:buFont typeface="Lato"/>
              <a:buChar char="❏"/>
            </a:pPr>
            <a:r>
              <a:rPr lang="en" sz="11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-Presentation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