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2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1CB-B731-40E3-A7E5-2A72255656C6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8A0D-2DFF-475F-8DD0-3C9DA82A4A0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1CB-B731-40E3-A7E5-2A72255656C6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8A0D-2DFF-475F-8DD0-3C9DA82A4A0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1CB-B731-40E3-A7E5-2A72255656C6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8A0D-2DFF-475F-8DD0-3C9DA82A4A0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1CB-B731-40E3-A7E5-2A72255656C6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8A0D-2DFF-475F-8DD0-3C9DA82A4A0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1CB-B731-40E3-A7E5-2A72255656C6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8A0D-2DFF-475F-8DD0-3C9DA82A4A0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1CB-B731-40E3-A7E5-2A72255656C6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8A0D-2DFF-475F-8DD0-3C9DA82A4A0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1CB-B731-40E3-A7E5-2A72255656C6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8A0D-2DFF-475F-8DD0-3C9DA82A4A0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1CB-B731-40E3-A7E5-2A72255656C6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8A0D-2DFF-475F-8DD0-3C9DA82A4A0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1CB-B731-40E3-A7E5-2A72255656C6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8A0D-2DFF-475F-8DD0-3C9DA82A4A0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1CB-B731-40E3-A7E5-2A72255656C6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8A0D-2DFF-475F-8DD0-3C9DA82A4A04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1CB-B731-40E3-A7E5-2A72255656C6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28A0D-2DFF-475F-8DD0-3C9DA82A4A04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C228A0D-2DFF-475F-8DD0-3C9DA82A4A04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3A1F1CB-B731-40E3-A7E5-2A72255656C6}" type="datetimeFigureOut">
              <a:rPr lang="tr-TR" smtClean="0"/>
              <a:t>28.02.2023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BLM0121_NESNEYE YÖNELİK PROGRAMLAMA</a:t>
            </a:r>
            <a:endParaRPr lang="tr-TR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126560" cy="1066800"/>
          </a:xfrm>
        </p:spPr>
        <p:txBody>
          <a:bodyPr>
            <a:normAutofit/>
          </a:bodyPr>
          <a:lstStyle/>
          <a:p>
            <a:pPr algn="r"/>
            <a:endParaRPr lang="tr-TR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01.03.2023</a:t>
            </a:r>
            <a:endParaRPr lang="tr-T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3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DEBUG-BREAKPOINT</a:t>
            </a:r>
            <a:endParaRPr lang="tr-T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hata ayıklama): Yazılımdaki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bug’ların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yani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hataların kodlar üzerinden adım adım gidilerek bulunması ve giderilmesi işlemine denir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Hata gidermek dışında uygulama işleyişini anlamak ve takip etmek için de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kulanılmaktadır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 Bunun sebebi ise uygulamanın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IDE’ler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tarafından “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yani hata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ayıklama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modunda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çalıştırılması sonucu adım adım ilerleme ve dilediğiniz yere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reakpoint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koyarak kodun ilerleyişini durdurma ve anlık olarak değiştirebilme şansı vermesidir.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091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Kodun çalışma durumunda nerede durmasını istiyorsak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breakpoint’i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satıra koyarız. </a:t>
            </a:r>
          </a:p>
          <a:p>
            <a:pPr algn="just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17. satıra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breakpoint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koyup kodu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modda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çalıştırdığımız zaman program 17.satırda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duracaktır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1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ÖDEV 1</a:t>
            </a:r>
            <a:endParaRPr lang="tr-TR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5760640" cy="414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69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ÖDEV 2</a:t>
            </a:r>
            <a:endParaRPr lang="tr-T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56239"/>
            <a:ext cx="6480720" cy="45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00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 SINIFI</a:t>
            </a:r>
            <a:endParaRPr lang="tr-T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Java’da konsoldan veri almak için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sınıfı kullanılır. Ama bu sınıfı kullanmadan önce sınıfımıza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sınıfını dahil etmemiz gerekir. Bunun için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deyimi kullanılır: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(System.in);</a:t>
            </a: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scan.nextInt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14300" indent="0" algn="ctr">
              <a:buNone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scan.nextDouble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14300" indent="0" algn="ctr">
              <a:buNone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scan.nextLine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14300" indent="0" algn="ctr">
              <a:buNone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scan.nextFloat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14300" indent="0" algn="ctr">
              <a:buNone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=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scan.nextByte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14300" indent="0" algn="ctr">
              <a:buNone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=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scan.nextShort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tr-TR" dirty="0"/>
          </a:p>
          <a:p>
            <a:pPr marL="11430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822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SINIFI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sınıfı Java'da metinler tanımlamak için kullanılır ve bize metinler üzerinde çeşitli işlemler gerçekleştirmemiz için yardımcı fonksiyonlar sunar. </a:t>
            </a:r>
          </a:p>
        </p:txBody>
      </p:sp>
    </p:spTree>
    <p:extLst>
      <p:ext uri="{BB962C8B-B14F-4D97-AF65-F5344CB8AC3E}">
        <p14:creationId xmlns:p14="http://schemas.microsoft.com/office/powerpoint/2010/main" val="76733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tr-T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tr-T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endParaRPr lang="tr-T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Stringlerin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sayısal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eğerlere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çevirilmesi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için,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değerleri kendi tiplerine dönüştüren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metodlar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kullanılmaktadır.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…() ile başlayan bu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metodlar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verilen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değerlerin uygun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sayısal değerlere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çevrilmesini sağlar.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45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Özel 1">
      <a:dk1>
        <a:sysClr val="windowText" lastClr="000000"/>
      </a:dk1>
      <a:lt1>
        <a:srgbClr val="F2F2F2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873</TotalTime>
  <Words>167</Words>
  <Application>Microsoft Office PowerPoint</Application>
  <PresentationFormat>Ekran Gösterisi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Bitişiklik</vt:lpstr>
      <vt:lpstr>BLM0121_NESNEYE YÖNELİK PROGRAMLAMA</vt:lpstr>
      <vt:lpstr>DEBUG-BREAKPOINT</vt:lpstr>
      <vt:lpstr>PowerPoint Sunusu</vt:lpstr>
      <vt:lpstr>ÖDEV 1</vt:lpstr>
      <vt:lpstr>ÖDEV 2</vt:lpstr>
      <vt:lpstr>SCANNER SINIFI</vt:lpstr>
      <vt:lpstr>STRING SINIFI</vt:lpstr>
      <vt:lpstr>parseInt / parseDouble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Lenovo</dc:creator>
  <cp:lastModifiedBy>Lenovo</cp:lastModifiedBy>
  <cp:revision>33</cp:revision>
  <dcterms:created xsi:type="dcterms:W3CDTF">2023-02-26T10:34:43Z</dcterms:created>
  <dcterms:modified xsi:type="dcterms:W3CDTF">2023-02-28T12:28:47Z</dcterms:modified>
</cp:coreProperties>
</file>