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kali-linux-installation-vmware/32822673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5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güvenlik test ortamları oluşturma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9D04-3771-4935-9DBC-1AA0E452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Sanallaştırma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2B62-BD95-4486-A8B7-75983ED4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Gerçek sistemlere zarar vermeden test yapılabilen sanal ortamlar </a:t>
            </a:r>
          </a:p>
          <a:p>
            <a:r>
              <a:rPr lang="tr-TR" dirty="0"/>
              <a:t>İzole edilmiş ve kontrol edilebilir yapılar </a:t>
            </a:r>
          </a:p>
          <a:p>
            <a:r>
              <a:rPr lang="tr-TR" dirty="0"/>
              <a:t>Tipik bileşenler: </a:t>
            </a:r>
          </a:p>
          <a:p>
            <a:pPr lvl="1"/>
            <a:r>
              <a:rPr lang="tr-TR" dirty="0"/>
              <a:t>Sanal makineler </a:t>
            </a:r>
          </a:p>
          <a:p>
            <a:pPr lvl="1"/>
            <a:r>
              <a:rPr lang="tr-TR" dirty="0"/>
              <a:t>Ağ yapılandırmaları </a:t>
            </a:r>
          </a:p>
          <a:p>
            <a:pPr lvl="1"/>
            <a:r>
              <a:rPr lang="tr-TR" dirty="0"/>
              <a:t>Güvenlik yazılımları (IDS/IPS)</a:t>
            </a:r>
          </a:p>
        </p:txBody>
      </p:sp>
    </p:spTree>
    <p:extLst>
      <p:ext uri="{BB962C8B-B14F-4D97-AF65-F5344CB8AC3E}">
        <p14:creationId xmlns:p14="http://schemas.microsoft.com/office/powerpoint/2010/main" val="163757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B5E7-46BE-4B9C-86CA-5C293724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Sanallaştırma - Devamı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5273-E640-47AC-B684-1DFCE225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bir kaynak üzerinde birden fazla sanal sistem çalıştırma teknolojisi </a:t>
            </a:r>
          </a:p>
          <a:p>
            <a:r>
              <a:rPr lang="tr-TR" dirty="0"/>
              <a:t>Donanım bağımsız, esnek ve düşük maliyetli</a:t>
            </a:r>
          </a:p>
          <a:p>
            <a:r>
              <a:rPr lang="tr-TR" dirty="0"/>
              <a:t>Sanallaştırma Türleri:</a:t>
            </a:r>
          </a:p>
          <a:p>
            <a:pPr lvl="1"/>
            <a:r>
              <a:rPr lang="tr-TR" dirty="0"/>
              <a:t>Donanım tabanlı</a:t>
            </a:r>
          </a:p>
          <a:p>
            <a:pPr lvl="1"/>
            <a:r>
              <a:rPr lang="tr-TR" dirty="0"/>
              <a:t>İşletim sistemi seviyesinde</a:t>
            </a:r>
          </a:p>
        </p:txBody>
      </p:sp>
    </p:spTree>
    <p:extLst>
      <p:ext uri="{BB962C8B-B14F-4D97-AF65-F5344CB8AC3E}">
        <p14:creationId xmlns:p14="http://schemas.microsoft.com/office/powerpoint/2010/main" val="250967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5102-5C03-4046-972C-8CD7CCBD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Önemli noktalar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5A59-72A1-4489-85BB-ACEA3E7A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İzolasyon </a:t>
            </a:r>
          </a:p>
          <a:p>
            <a:r>
              <a:rPr lang="tr-TR" dirty="0"/>
              <a:t>Gerçekçi yapılandırma </a:t>
            </a:r>
          </a:p>
          <a:p>
            <a:r>
              <a:rPr lang="tr-TR" dirty="0"/>
              <a:t>İzleme/loglama araçları </a:t>
            </a:r>
          </a:p>
          <a:p>
            <a:r>
              <a:rPr lang="tr-TR" dirty="0"/>
              <a:t>Geri döndürülebilirlik</a:t>
            </a:r>
          </a:p>
        </p:txBody>
      </p:sp>
    </p:spTree>
    <p:extLst>
      <p:ext uri="{BB962C8B-B14F-4D97-AF65-F5344CB8AC3E}">
        <p14:creationId xmlns:p14="http://schemas.microsoft.com/office/powerpoint/2010/main" val="175632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6A4F-7774-430B-BD9C-3C46587C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6FA9-159E-4159-A627-A3D94268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VirtualBox / VMware – Masaüstü sanallaştırma </a:t>
            </a:r>
          </a:p>
          <a:p>
            <a:r>
              <a:rPr lang="tr-TR" dirty="0"/>
              <a:t>Docker – Container</a:t>
            </a:r>
          </a:p>
          <a:p>
            <a:r>
              <a:rPr lang="tr-TR" dirty="0"/>
              <a:t>Kali Linux – Sistem</a:t>
            </a:r>
          </a:p>
        </p:txBody>
      </p:sp>
    </p:spTree>
    <p:extLst>
      <p:ext uri="{BB962C8B-B14F-4D97-AF65-F5344CB8AC3E}">
        <p14:creationId xmlns:p14="http://schemas.microsoft.com/office/powerpoint/2010/main" val="350146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D734-95F4-41FD-ADEB-F10CE5A1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KALİ LİNUX KURULUMU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5E60-030D-446E-BAAB-9BCB7F7E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Kurulum dökümantasyonu erişim bağlantısı: </a:t>
            </a:r>
            <a:r>
              <a:rPr lang="sv-SE" dirty="0">
                <a:hlinkClick r:id="rId2"/>
              </a:rPr>
              <a:t>Kali Linux Installation - VMware | PPT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432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AD33-7908-4EA3-A200-2327927A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Nmap ile yerel ağdaki cihaz tespiti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6198-0CD5-45C0-A711-2331FCE3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IP Adresimizi öğrenelim: ifconfig / ipconfig / ip a</a:t>
            </a:r>
          </a:p>
          <a:p>
            <a:r>
              <a:rPr lang="tr-TR" dirty="0"/>
              <a:t>Ağdaki diğer cihazları tarayalım: nmap -sn 192.168.1.0/24 (sadece ping scan ile aktif cihaz tarama yapar)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67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D097-37D0-43AA-920A-5E87E034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Hash Kırma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81B8-F60F-462A-A7A6-525BD528C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özet değeri oluşturalım: echo -n "123456" | md5sum</a:t>
            </a:r>
          </a:p>
          <a:p>
            <a:r>
              <a:rPr lang="tr-TR" dirty="0"/>
              <a:t>hash-identifier ile bu hash’in türünü tespit edelim.</a:t>
            </a:r>
          </a:p>
          <a:p>
            <a:pPr lvl="1"/>
            <a:r>
              <a:rPr lang="tr-TR" dirty="0"/>
              <a:t>hash-identifier «ozet_degeri»</a:t>
            </a:r>
          </a:p>
          <a:p>
            <a:r>
              <a:rPr lang="tr-TR" dirty="0"/>
              <a:t>Bu özet değerini bir dosyaya yazalım. </a:t>
            </a:r>
          </a:p>
          <a:p>
            <a:pPr lvl="1"/>
            <a:r>
              <a:rPr lang="tr-TR" dirty="0"/>
              <a:t>echo "e10adc3949ba59abbe56e057f20f883e" &gt; hash.txt</a:t>
            </a:r>
          </a:p>
          <a:p>
            <a:r>
              <a:rPr lang="tr-TR" dirty="0"/>
              <a:t>John The Ripper yazılımı ile bu özet değerini çözelim. </a:t>
            </a:r>
          </a:p>
          <a:p>
            <a:pPr lvl="1"/>
            <a:r>
              <a:rPr lang="en-US" dirty="0"/>
              <a:t>john --format=raw-md5 hash.txt</a:t>
            </a:r>
          </a:p>
        </p:txBody>
      </p:sp>
    </p:spTree>
    <p:extLst>
      <p:ext uri="{BB962C8B-B14F-4D97-AF65-F5344CB8AC3E}">
        <p14:creationId xmlns:p14="http://schemas.microsoft.com/office/powerpoint/2010/main" val="15194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9BD-09F9-47F3-97CA-13E5AD5F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oldu?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BDC7-2CE5-4753-9D79-068EE829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Sözlük Saldırısı: </a:t>
            </a:r>
            <a:r>
              <a:rPr lang="tr-TR" b="1" dirty="0"/>
              <a:t>En yaygın parolalar denenir.</a:t>
            </a:r>
          </a:p>
          <a:p>
            <a:r>
              <a:rPr lang="tr-TR" dirty="0"/>
              <a:t>Brute Force: </a:t>
            </a:r>
            <a:r>
              <a:rPr lang="tr-TR" b="1" dirty="0"/>
              <a:t>Tüm olası kombinasyonlar denenir.</a:t>
            </a:r>
          </a:p>
          <a:p>
            <a:r>
              <a:rPr lang="tr-TR" dirty="0"/>
              <a:t>Rainbow Table: </a:t>
            </a:r>
            <a:r>
              <a:rPr lang="tr-TR" b="1" dirty="0"/>
              <a:t>Önceden </a:t>
            </a:r>
            <a:r>
              <a:rPr lang="tr-TR" b="1"/>
              <a:t>hesaplanmış özet-parola </a:t>
            </a:r>
            <a:r>
              <a:rPr lang="tr-TR" b="1" dirty="0"/>
              <a:t>tabloları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29673705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250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 UI</vt:lpstr>
      <vt:lpstr>Arial</vt:lpstr>
      <vt:lpstr>Calisto MT</vt:lpstr>
      <vt:lpstr>Roboto</vt:lpstr>
      <vt:lpstr>Univers Condensed</vt:lpstr>
      <vt:lpstr>ChronicleVTI</vt:lpstr>
      <vt:lpstr>Siber güvenliğe giriş  BÖLÜM 5 güvenlik test ortamları oluşturma</vt:lpstr>
      <vt:lpstr>Sanallaştırma</vt:lpstr>
      <vt:lpstr>Sanallaştırma - Devamı</vt:lpstr>
      <vt:lpstr>Önemli noktalar</vt:lpstr>
      <vt:lpstr>Çözümler</vt:lpstr>
      <vt:lpstr>KALİ LİNUX KURULUMU</vt:lpstr>
      <vt:lpstr>Nmap ile yerel ağdaki cihaz tespiti</vt:lpstr>
      <vt:lpstr>Hash Kırma</vt:lpstr>
      <vt:lpstr>Nasıl oldu?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57</cp:revision>
  <dcterms:created xsi:type="dcterms:W3CDTF">2020-09-24T17:35:35Z</dcterms:created>
  <dcterms:modified xsi:type="dcterms:W3CDTF">2025-04-20T07:44:15Z</dcterms:modified>
</cp:coreProperties>
</file>