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82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9</a:t>
            </a:r>
            <a:br>
              <a:rPr lang="tr-TR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SENSÖR VERİLERİNİN İŞLENMESİ</a:t>
            </a:r>
            <a:endParaRPr lang="tr-TR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56476A9-7B75-44E2-BCDE-E66D7364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9.2 IoT Mimarileri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DD652D3-8A00-4DD9-A6FE-42ABF8D8F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IoT, birçok farklı türde işleve sahip cihazlardan oluşan bir ekosistemi temsil etmektedir. Bu da IoT mimarisi üzerine farklı yorumları beraberinde getirmektedir.</a:t>
            </a:r>
          </a:p>
          <a:p>
            <a:r>
              <a:rPr lang="tr-TR" dirty="0"/>
              <a:t>Günümüzde kabul gören yaklaşımlardan en popüleri üç katmanlı sınıflandırmadır.</a:t>
            </a:r>
          </a:p>
          <a:p>
            <a:pPr lvl="1"/>
            <a:r>
              <a:rPr lang="tr-TR" dirty="0"/>
              <a:t>Algılama katmanı</a:t>
            </a:r>
          </a:p>
          <a:p>
            <a:pPr lvl="1"/>
            <a:r>
              <a:rPr lang="tr-TR" dirty="0"/>
              <a:t>Ağ katmanı</a:t>
            </a:r>
          </a:p>
          <a:p>
            <a:pPr lvl="1"/>
            <a:r>
              <a:rPr lang="tr-TR" dirty="0"/>
              <a:t>Uygulama katmanı</a:t>
            </a:r>
          </a:p>
        </p:txBody>
      </p:sp>
    </p:spTree>
    <p:extLst>
      <p:ext uri="{BB962C8B-B14F-4D97-AF65-F5344CB8AC3E}">
        <p14:creationId xmlns:p14="http://schemas.microsoft.com/office/powerpoint/2010/main" val="10687399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3996</TotalTime>
  <Words>70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Microsoft YaHei</vt:lpstr>
      <vt:lpstr>Microsoft YaHei UI</vt:lpstr>
      <vt:lpstr>Arial</vt:lpstr>
      <vt:lpstr>Calisto MT</vt:lpstr>
      <vt:lpstr>Roboto</vt:lpstr>
      <vt:lpstr>Univers Condensed</vt:lpstr>
      <vt:lpstr>ChronicleVTI</vt:lpstr>
      <vt:lpstr>NESNELERİN İNTERNETİ  BÖLÜM 9 SENSÖR VERİLERİNİN İŞLENMESİ</vt:lpstr>
      <vt:lpstr>9.2 IoT Mimarileri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42</cp:revision>
  <dcterms:created xsi:type="dcterms:W3CDTF">2020-09-24T17:35:35Z</dcterms:created>
  <dcterms:modified xsi:type="dcterms:W3CDTF">2025-02-03T08:30:45Z</dcterms:modified>
</cp:coreProperties>
</file>