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685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25" d="100"/>
          <a:sy n="125" d="100"/>
        </p:scale>
        <p:origin x="3192" y="60"/>
      </p:cViewPr>
      <p:guideLst>
        <p:guide orient="horz" pos="57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891BAA-DE4E-44A2-8545-9EE13DA3A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9A7C-8ECE-48E8-BC74-A59AC43C5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AB5B-7F3F-48CF-A1C4-F8733551173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4856-0C91-4905-A2DF-6BC0E34C2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7F2D-FA3B-4326-99DB-9AE261BED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BAAE-3DBF-47BA-B94A-9F7CCD32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C63D-92E1-431B-BDCF-CB6298B17C2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1143000"/>
            <a:ext cx="1158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C07F2-AA4F-4B5F-97DD-7EB57B32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70"/>
            <a:ext cx="5829300" cy="63669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8"/>
            <a:ext cx="5143500" cy="44153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2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73674"/>
            <a:ext cx="1478756" cy="15498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73674"/>
            <a:ext cx="4350544" cy="15498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4559310"/>
            <a:ext cx="5915025" cy="76073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12238578"/>
            <a:ext cx="5915025" cy="40005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2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2"/>
            <a:ext cx="291465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2"/>
            <a:ext cx="291465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973678"/>
            <a:ext cx="5915025" cy="3534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6"/>
            <a:ext cx="2901255" cy="21971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2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0"/>
            <a:ext cx="2901255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4483106"/>
            <a:ext cx="2915543" cy="21971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2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6680200"/>
            <a:ext cx="291554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2633146"/>
            <a:ext cx="3471863" cy="129963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6"/>
            <a:ext cx="2211884" cy="101642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2"/>
            </a:lvl2pPr>
            <a:lvl3pPr marL="685800" indent="0">
              <a:buNone/>
              <a:defRPr sz="900"/>
            </a:lvl3pPr>
            <a:lvl4pPr marL="1028700" indent="0">
              <a:buNone/>
              <a:defRPr sz="752"/>
            </a:lvl4pPr>
            <a:lvl5pPr marL="1371600" indent="0">
              <a:buNone/>
              <a:defRPr sz="752"/>
            </a:lvl5pPr>
            <a:lvl6pPr marL="1714500" indent="0">
              <a:buNone/>
              <a:defRPr sz="752"/>
            </a:lvl6pPr>
            <a:lvl7pPr marL="2057400" indent="0">
              <a:buNone/>
              <a:defRPr sz="752"/>
            </a:lvl7pPr>
            <a:lvl8pPr marL="2400300" indent="0">
              <a:buNone/>
              <a:defRPr sz="752"/>
            </a:lvl8pPr>
            <a:lvl9pPr marL="2743200" indent="0">
              <a:buNone/>
              <a:defRPr sz="7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2633146"/>
            <a:ext cx="3471863" cy="129963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6"/>
            <a:ext cx="2211884" cy="101642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2"/>
            </a:lvl2pPr>
            <a:lvl3pPr marL="685800" indent="0">
              <a:buNone/>
              <a:defRPr sz="900"/>
            </a:lvl3pPr>
            <a:lvl4pPr marL="1028700" indent="0">
              <a:buNone/>
              <a:defRPr sz="752"/>
            </a:lvl4pPr>
            <a:lvl5pPr marL="1371600" indent="0">
              <a:buNone/>
              <a:defRPr sz="752"/>
            </a:lvl5pPr>
            <a:lvl6pPr marL="1714500" indent="0">
              <a:buNone/>
              <a:defRPr sz="752"/>
            </a:lvl6pPr>
            <a:lvl7pPr marL="2057400" indent="0">
              <a:buNone/>
              <a:defRPr sz="752"/>
            </a:lvl7pPr>
            <a:lvl8pPr marL="2400300" indent="0">
              <a:buNone/>
              <a:defRPr sz="752"/>
            </a:lvl8pPr>
            <a:lvl9pPr marL="2743200" indent="0">
              <a:buNone/>
              <a:defRPr sz="7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973678"/>
            <a:ext cx="5915025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4868332"/>
            <a:ext cx="591502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8"/>
            <a:ext cx="1543050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6B80-4FFE-42D7-864A-1CED0061CF2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6950278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8"/>
            <a:ext cx="1543050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2B29-6ECB-426F-A82B-F88A53DC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0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2" indent="-171452" algn="l" defTabSz="685800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1B1F5-8333-4398-9487-DE4308F7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" y="1168404"/>
            <a:ext cx="4630416" cy="2315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6EEF-DE62-4100-8278-B1DEC0BE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" y="3844292"/>
            <a:ext cx="4630416" cy="2315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25079-BA3E-48C1-9985-F093AC790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" y="6433820"/>
            <a:ext cx="4630416" cy="2315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E6686-0BEE-4469-A562-D8964F1FA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" y="9033508"/>
            <a:ext cx="4630416" cy="2315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09C1F-0046-40C9-8BB1-CD9C85EDB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" y="11496040"/>
            <a:ext cx="4630416" cy="23152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6F6BF9-2F65-4FAC-968C-11A97DAEB94A}"/>
              </a:ext>
            </a:extLst>
          </p:cNvPr>
          <p:cNvSpPr txBox="1"/>
          <p:nvPr/>
        </p:nvSpPr>
        <p:spPr>
          <a:xfrm>
            <a:off x="4404360" y="406400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Mouse 2804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=200 for days 1 to 3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=300 for days 4 to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726EA-8B79-4717-89AF-A6F9BE1EED2C}"/>
              </a:ext>
            </a:extLst>
          </p:cNvPr>
          <p:cNvSpPr txBox="1"/>
          <p:nvPr/>
        </p:nvSpPr>
        <p:spPr>
          <a:xfrm>
            <a:off x="302084" y="504548"/>
            <a:ext cx="628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functions of Hold/React times for each mouse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1BBEF-54BC-4EFD-9000-DDDD9F41AA6E}"/>
              </a:ext>
            </a:extLst>
          </p:cNvPr>
          <p:cNvSpPr txBox="1"/>
          <p:nvPr/>
        </p:nvSpPr>
        <p:spPr>
          <a:xfrm>
            <a:off x="4404360" y="124268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Mouse 2803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=300 for days 1 to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587CE-5E17-4504-8B71-CE5FA897583F}"/>
              </a:ext>
            </a:extLst>
          </p:cNvPr>
          <p:cNvSpPr txBox="1"/>
          <p:nvPr/>
        </p:nvSpPr>
        <p:spPr>
          <a:xfrm>
            <a:off x="4460240" y="651945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Mouse 2805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 for days 1 to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=200 for days 3 to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770F9-D488-4C1E-AFE6-25E9E34C0AC5}"/>
              </a:ext>
            </a:extLst>
          </p:cNvPr>
          <p:cNvSpPr txBox="1"/>
          <p:nvPr/>
        </p:nvSpPr>
        <p:spPr>
          <a:xfrm>
            <a:off x="4404360" y="914400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Mouse 2806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 for days 1 to 3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=200 for days 4 to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A448C-A733-4F7E-AE20-BB668AFE9FD0}"/>
              </a:ext>
            </a:extLst>
          </p:cNvPr>
          <p:cNvSpPr txBox="1"/>
          <p:nvPr/>
        </p:nvSpPr>
        <p:spPr>
          <a:xfrm>
            <a:off x="4404366" y="11657706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Mouse 2807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fixedHold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 for days 1 to 5</a:t>
            </a:r>
          </a:p>
        </p:txBody>
      </p:sp>
    </p:spTree>
    <p:extLst>
      <p:ext uri="{BB962C8B-B14F-4D97-AF65-F5344CB8AC3E}">
        <p14:creationId xmlns:p14="http://schemas.microsoft.com/office/powerpoint/2010/main" val="156528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E5FD5-1754-491D-9079-13C99582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" y="636268"/>
            <a:ext cx="4626864" cy="231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F49AC-3CC5-43CB-B7EF-364E9D0F5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" y="3255008"/>
            <a:ext cx="4626864" cy="231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9C0F4-C5E5-49B3-A458-BEC208785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" y="5873752"/>
            <a:ext cx="4626864" cy="2313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2CDD1-4488-4323-9488-3AA19E04C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" y="8418324"/>
            <a:ext cx="4626864" cy="2313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7C7B5-F5E6-4210-BF18-C20841EDA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" y="10871964"/>
            <a:ext cx="4626864" cy="23134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7E80580-A4EB-4F29-9C03-B4F3E6F0F3DA}"/>
              </a:ext>
            </a:extLst>
          </p:cNvPr>
          <p:cNvGrpSpPr/>
          <p:nvPr/>
        </p:nvGrpSpPr>
        <p:grpSpPr>
          <a:xfrm>
            <a:off x="4404363" y="1242684"/>
            <a:ext cx="2241093" cy="10876685"/>
            <a:chOff x="4404360" y="1242686"/>
            <a:chExt cx="2241099" cy="10876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FFCD12-3B2F-46AE-B0B5-B4C64AB808C8}"/>
                </a:ext>
              </a:extLst>
            </p:cNvPr>
            <p:cNvSpPr txBox="1"/>
            <p:nvPr/>
          </p:nvSpPr>
          <p:spPr>
            <a:xfrm>
              <a:off x="4404360" y="4064001"/>
              <a:ext cx="2185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2804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4 to 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4575C0-83ED-4BF9-9879-1218A6820E5E}"/>
                </a:ext>
              </a:extLst>
            </p:cNvPr>
            <p:cNvSpPr txBox="1"/>
            <p:nvPr/>
          </p:nvSpPr>
          <p:spPr>
            <a:xfrm>
              <a:off x="4404360" y="1242686"/>
              <a:ext cx="2185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1 to 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2D99DD-DB71-46F7-AE40-FAEFCEDE7781}"/>
                </a:ext>
              </a:extLst>
            </p:cNvPr>
            <p:cNvSpPr txBox="1"/>
            <p:nvPr/>
          </p:nvSpPr>
          <p:spPr>
            <a:xfrm>
              <a:off x="4460240" y="6519444"/>
              <a:ext cx="2185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2805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2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3 to 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F9F847-32E0-4EB3-899B-61820D9C386E}"/>
                </a:ext>
              </a:extLst>
            </p:cNvPr>
            <p:cNvSpPr txBox="1"/>
            <p:nvPr/>
          </p:nvSpPr>
          <p:spPr>
            <a:xfrm>
              <a:off x="4404360" y="9143999"/>
              <a:ext cx="2185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2806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4 to 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0D0E8B-339C-4F7F-A2BE-0EB8AEF9D8E5}"/>
                </a:ext>
              </a:extLst>
            </p:cNvPr>
            <p:cNvSpPr txBox="1"/>
            <p:nvPr/>
          </p:nvSpPr>
          <p:spPr>
            <a:xfrm>
              <a:off x="4404360" y="11657702"/>
              <a:ext cx="2015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2807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5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146298-BE9E-44F5-9EB4-53ECF59A65EC}"/>
              </a:ext>
            </a:extLst>
          </p:cNvPr>
          <p:cNvSpPr txBox="1"/>
          <p:nvPr/>
        </p:nvSpPr>
        <p:spPr>
          <a:xfrm>
            <a:off x="419878" y="295816"/>
            <a:ext cx="39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CDF of Hold/React times for each mouse</a:t>
            </a:r>
          </a:p>
        </p:txBody>
      </p:sp>
    </p:spTree>
    <p:extLst>
      <p:ext uri="{BB962C8B-B14F-4D97-AF65-F5344CB8AC3E}">
        <p14:creationId xmlns:p14="http://schemas.microsoft.com/office/powerpoint/2010/main" val="199725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05AA6-EBF5-43A7-B558-C07B0DA4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86"/>
            <a:ext cx="4993640" cy="249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86517-BA53-405C-BFFC-386D37DA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380"/>
            <a:ext cx="4992624" cy="2496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4FEB-5926-4900-8744-34DA59129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080"/>
            <a:ext cx="4992624" cy="2496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B5557-EA7F-4218-9040-0BD1A23EC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180"/>
            <a:ext cx="4992624" cy="2496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42AC6-B8FE-4527-A80A-B74DA594C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460"/>
            <a:ext cx="4992624" cy="24963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88CDCCF-BEA2-4851-9510-4CE50B3743FA}"/>
              </a:ext>
            </a:extLst>
          </p:cNvPr>
          <p:cNvGrpSpPr/>
          <p:nvPr/>
        </p:nvGrpSpPr>
        <p:grpSpPr>
          <a:xfrm>
            <a:off x="4516123" y="983608"/>
            <a:ext cx="2241093" cy="11452133"/>
            <a:chOff x="4404360" y="1242686"/>
            <a:chExt cx="2241099" cy="108525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A0DFE9-F0E0-496C-88AC-78A915312AEA}"/>
                </a:ext>
              </a:extLst>
            </p:cNvPr>
            <p:cNvSpPr txBox="1"/>
            <p:nvPr/>
          </p:nvSpPr>
          <p:spPr>
            <a:xfrm>
              <a:off x="4404360" y="4064001"/>
              <a:ext cx="2185219" cy="61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2804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4 to 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87D96-18F4-494D-9A4D-800372437429}"/>
                </a:ext>
              </a:extLst>
            </p:cNvPr>
            <p:cNvSpPr txBox="1"/>
            <p:nvPr/>
          </p:nvSpPr>
          <p:spPr>
            <a:xfrm>
              <a:off x="4404360" y="1242686"/>
              <a:ext cx="2185219" cy="43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1 to 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30A31-B7E7-417B-B2D9-08DA4CC3B1D6}"/>
                </a:ext>
              </a:extLst>
            </p:cNvPr>
            <p:cNvSpPr txBox="1"/>
            <p:nvPr/>
          </p:nvSpPr>
          <p:spPr>
            <a:xfrm>
              <a:off x="4460240" y="6519446"/>
              <a:ext cx="2185219" cy="61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2805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2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3 to 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1B2D28-39CF-42EE-A075-F39993DC3A6A}"/>
                </a:ext>
              </a:extLst>
            </p:cNvPr>
            <p:cNvSpPr txBox="1"/>
            <p:nvPr/>
          </p:nvSpPr>
          <p:spPr>
            <a:xfrm>
              <a:off x="4404360" y="9144000"/>
              <a:ext cx="2185220" cy="61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2806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4 to 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AD8130-318C-460C-93FD-441F54A2C8CB}"/>
                </a:ext>
              </a:extLst>
            </p:cNvPr>
            <p:cNvSpPr txBox="1"/>
            <p:nvPr/>
          </p:nvSpPr>
          <p:spPr>
            <a:xfrm>
              <a:off x="4404360" y="11657710"/>
              <a:ext cx="2015300" cy="43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2807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F115C8-EE53-4874-979D-84C731FBF43F}"/>
              </a:ext>
            </a:extLst>
          </p:cNvPr>
          <p:cNvSpPr txBox="1"/>
          <p:nvPr/>
        </p:nvSpPr>
        <p:spPr>
          <a:xfrm>
            <a:off x="419878" y="295816"/>
            <a:ext cx="504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mean (±</a:t>
            </a:r>
            <a:r>
              <a:rPr lang="en-US" dirty="0" err="1"/>
              <a:t>sem</a:t>
            </a:r>
            <a:r>
              <a:rPr lang="en-US" dirty="0"/>
              <a:t>) hold/react times for each mouse</a:t>
            </a:r>
          </a:p>
        </p:txBody>
      </p:sp>
    </p:spTree>
    <p:extLst>
      <p:ext uri="{BB962C8B-B14F-4D97-AF65-F5344CB8AC3E}">
        <p14:creationId xmlns:p14="http://schemas.microsoft.com/office/powerpoint/2010/main" val="34986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6D4C1-E912-475F-8963-FDA9DF0CA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358"/>
            <a:ext cx="68580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FD5C1-0BA1-4D16-A373-575D5CF4E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5278"/>
            <a:ext cx="68580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DE24A-8FC5-4AFB-BD28-934DB554D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318"/>
            <a:ext cx="68580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74FE0-F61D-4D77-B042-BCD7C0F4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222"/>
            <a:ext cx="68580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EDCE8-6CDE-4774-9AE3-EEFD72738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7998"/>
            <a:ext cx="685800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7FA18-1CF1-4138-AEF6-44B357505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8106"/>
            <a:ext cx="6858000" cy="1714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93EA34-EC90-4439-AEED-1FEEFA17E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158"/>
            <a:ext cx="6858000" cy="171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05552C-4EE8-4628-A1F9-439CA9C14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0050"/>
            <a:ext cx="6858000" cy="1714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726A25-D409-4210-A995-33DE413596CC}"/>
              </a:ext>
            </a:extLst>
          </p:cNvPr>
          <p:cNvSpPr txBox="1"/>
          <p:nvPr/>
        </p:nvSpPr>
        <p:spPr>
          <a:xfrm>
            <a:off x="466098" y="94516"/>
            <a:ext cx="592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(±</a:t>
            </a:r>
            <a:r>
              <a:rPr lang="en-US" sz="1600" dirty="0" err="1"/>
              <a:t>sem</a:t>
            </a:r>
            <a:r>
              <a:rPr lang="en-US" sz="1600" dirty="0"/>
              <a:t>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hold/react times across sessions</a:t>
            </a:r>
          </a:p>
        </p:txBody>
      </p:sp>
    </p:spTree>
    <p:extLst>
      <p:ext uri="{BB962C8B-B14F-4D97-AF65-F5344CB8AC3E}">
        <p14:creationId xmlns:p14="http://schemas.microsoft.com/office/powerpoint/2010/main" val="31324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BD3F7-F0E9-4CE1-9B99-8C522036A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511306"/>
            <a:ext cx="4414520" cy="2207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654A-65A7-4B3F-9C35-D62A1A5F1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3970026"/>
            <a:ext cx="4414520" cy="22072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7EBD4-3C19-492C-B848-3EC3FE75F19D}"/>
              </a:ext>
            </a:extLst>
          </p:cNvPr>
          <p:cNvGrpSpPr/>
          <p:nvPr/>
        </p:nvGrpSpPr>
        <p:grpSpPr>
          <a:xfrm>
            <a:off x="193046" y="7393946"/>
            <a:ext cx="6494780" cy="4113532"/>
            <a:chOff x="193040" y="6601460"/>
            <a:chExt cx="6494780" cy="41135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C866E5-2548-4B8C-8A62-E170FE9B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0" y="6601460"/>
              <a:ext cx="4122420" cy="20612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CFC150-6F0C-4F50-B91A-73BA87AB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20" y="8662670"/>
              <a:ext cx="4104640" cy="2052320"/>
            </a:xfrm>
            <a:prstGeom prst="rect">
              <a:avLst/>
            </a:prstGeom>
          </p:spPr>
        </p:pic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CE674459-339F-417B-A4E3-03A375A42169}"/>
                </a:ext>
              </a:extLst>
            </p:cNvPr>
            <p:cNvCxnSpPr>
              <a:cxnSpLocks/>
            </p:cNvCxnSpPr>
            <p:nvPr/>
          </p:nvCxnSpPr>
          <p:spPr>
            <a:xfrm>
              <a:off x="3934460" y="7619951"/>
              <a:ext cx="12700" cy="205676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925B8E-61F2-44C2-A4F6-916E022A788A}"/>
                </a:ext>
              </a:extLst>
            </p:cNvPr>
            <p:cNvSpPr txBox="1"/>
            <p:nvPr/>
          </p:nvSpPr>
          <p:spPr>
            <a:xfrm>
              <a:off x="4328160" y="8361679"/>
              <a:ext cx="235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representative example: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Hold times started to decrease for the following days!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5C0016-D925-438D-BD17-AA142ACFDFB7}"/>
              </a:ext>
            </a:extLst>
          </p:cNvPr>
          <p:cNvSpPr txBox="1"/>
          <p:nvPr/>
        </p:nvSpPr>
        <p:spPr>
          <a:xfrm>
            <a:off x="393706" y="651394"/>
            <a:ext cx="592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Representative examples of hold/react times for selected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2C2D0-8F86-488F-B706-9CFA2DC2182B}"/>
              </a:ext>
            </a:extLst>
          </p:cNvPr>
          <p:cNvSpPr txBox="1"/>
          <p:nvPr/>
        </p:nvSpPr>
        <p:spPr>
          <a:xfrm>
            <a:off x="2900680" y="1066150"/>
            <a:ext cx="3342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*Data points &gt;3000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are excluded for visual purposes</a:t>
            </a:r>
          </a:p>
        </p:txBody>
      </p:sp>
    </p:spTree>
    <p:extLst>
      <p:ext uri="{BB962C8B-B14F-4D97-AF65-F5344CB8AC3E}">
        <p14:creationId xmlns:p14="http://schemas.microsoft.com/office/powerpoint/2010/main" val="13467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61B4-4625-431B-B012-0D4EDDE8D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798988"/>
            <a:ext cx="3272472" cy="3272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842B2-2F79-4372-9B43-E6F451CD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4071460"/>
            <a:ext cx="3272472" cy="327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D38B7-EDBE-4E91-BCA4-121C7F361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7523480"/>
            <a:ext cx="3272472" cy="3272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B5E85-895B-437D-B761-99C6E831B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" y="10975506"/>
            <a:ext cx="3272468" cy="327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802AA-8D83-422B-BB9B-ACCCC7B11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" y="14375454"/>
            <a:ext cx="3272468" cy="32724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946AF-2109-4006-AFAF-20A89B1E1789}"/>
              </a:ext>
            </a:extLst>
          </p:cNvPr>
          <p:cNvGrpSpPr/>
          <p:nvPr/>
        </p:nvGrpSpPr>
        <p:grpSpPr>
          <a:xfrm>
            <a:off x="3830323" y="1450968"/>
            <a:ext cx="2241093" cy="14025388"/>
            <a:chOff x="4404360" y="1242686"/>
            <a:chExt cx="2241099" cy="107695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3A8556-7F68-4DDC-882C-F03E65AB1837}"/>
                </a:ext>
              </a:extLst>
            </p:cNvPr>
            <p:cNvSpPr txBox="1"/>
            <p:nvPr/>
          </p:nvSpPr>
          <p:spPr>
            <a:xfrm>
              <a:off x="4404360" y="4063998"/>
              <a:ext cx="2185219" cy="49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2804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4 to 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28D9B-DB42-418C-BE94-176F5785CDC1}"/>
                </a:ext>
              </a:extLst>
            </p:cNvPr>
            <p:cNvSpPr txBox="1"/>
            <p:nvPr/>
          </p:nvSpPr>
          <p:spPr>
            <a:xfrm>
              <a:off x="4404360" y="1242686"/>
              <a:ext cx="2185219" cy="35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=300 for days 1 to 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36A560-CCB2-48D1-8BCA-9511899B1C91}"/>
                </a:ext>
              </a:extLst>
            </p:cNvPr>
            <p:cNvSpPr txBox="1"/>
            <p:nvPr/>
          </p:nvSpPr>
          <p:spPr>
            <a:xfrm>
              <a:off x="4460240" y="6519444"/>
              <a:ext cx="2185219" cy="49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2805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2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3 to 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5B0D65-7EE9-455C-AA11-FF9E8680B50B}"/>
                </a:ext>
              </a:extLst>
            </p:cNvPr>
            <p:cNvSpPr txBox="1"/>
            <p:nvPr/>
          </p:nvSpPr>
          <p:spPr>
            <a:xfrm>
              <a:off x="4404360" y="9144000"/>
              <a:ext cx="2185220" cy="49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2806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3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=200 for days 4 to 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46F97-6761-4893-9FC4-4D42DECB3640}"/>
                </a:ext>
              </a:extLst>
            </p:cNvPr>
            <p:cNvSpPr txBox="1"/>
            <p:nvPr/>
          </p:nvSpPr>
          <p:spPr>
            <a:xfrm>
              <a:off x="4404360" y="11657708"/>
              <a:ext cx="2015300" cy="35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Mouse 2807</a:t>
              </a:r>
            </a:p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fixedHold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=0 for days 1 to 5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5DCAE2-7E4C-4FC8-93B4-D3ACF7BCD2F2}"/>
              </a:ext>
            </a:extLst>
          </p:cNvPr>
          <p:cNvSpPr txBox="1"/>
          <p:nvPr/>
        </p:nvSpPr>
        <p:spPr>
          <a:xfrm>
            <a:off x="317506" y="370666"/>
            <a:ext cx="592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Behavioral performance outcomes during the training days</a:t>
            </a:r>
          </a:p>
        </p:txBody>
      </p:sp>
    </p:spTree>
    <p:extLst>
      <p:ext uri="{BB962C8B-B14F-4D97-AF65-F5344CB8AC3E}">
        <p14:creationId xmlns:p14="http://schemas.microsoft.com/office/powerpoint/2010/main" val="15340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380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Sevgi Ozturk Tekin, Ph.D.</dc:creator>
  <cp:lastModifiedBy>Dr Sevgi Ozturk Tekin, Ph.D.</cp:lastModifiedBy>
  <cp:revision>40</cp:revision>
  <dcterms:created xsi:type="dcterms:W3CDTF">2022-08-05T16:09:01Z</dcterms:created>
  <dcterms:modified xsi:type="dcterms:W3CDTF">2022-08-05T17:07:42Z</dcterms:modified>
</cp:coreProperties>
</file>