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6" r:id="rId7"/>
    <p:sldId id="260" r:id="rId8"/>
    <p:sldId id="268" r:id="rId9"/>
    <p:sldId id="261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betsapi.com/te/22202/Galatasaray" TargetMode="External"/><Relationship Id="rId1" Type="http://schemas.openxmlformats.org/officeDocument/2006/relationships/hyperlink" Target="https://finance.yahoo.com/quote/GSRAY.IS/history?period1=1372377600&amp;period2=1710288000&amp;interval=1d&amp;filter=history&amp;frequency=1d&amp;includeAdjustedClose=true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betsapi.com/te/22202/Galatasaray" TargetMode="External"/><Relationship Id="rId1" Type="http://schemas.openxmlformats.org/officeDocument/2006/relationships/hyperlink" Target="https://finance.yahoo.com/quote/GSRAY.IS/history?period1=1372377600&amp;period2=1710288000&amp;interval=1d&amp;filter=history&amp;frequency=1d&amp;includeAdjustedClose=true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62F0C-2A30-413F-9A36-FA0FF303FAC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34EFB1-195A-467C-A0ED-4773AC4AFE7C}">
      <dgm:prSet/>
      <dgm:spPr/>
      <dgm:t>
        <a:bodyPr/>
        <a:lstStyle/>
        <a:p>
          <a:r>
            <a:rPr lang="en-US"/>
            <a:t>Data Information </a:t>
          </a:r>
        </a:p>
      </dgm:t>
    </dgm:pt>
    <dgm:pt modelId="{36C07E38-3BE9-45A8-9B3B-FCA77D8A8FE0}" type="parTrans" cxnId="{87E3805C-8785-4C02-81EB-B931896F82F7}">
      <dgm:prSet/>
      <dgm:spPr/>
      <dgm:t>
        <a:bodyPr/>
        <a:lstStyle/>
        <a:p>
          <a:endParaRPr lang="en-US"/>
        </a:p>
      </dgm:t>
    </dgm:pt>
    <dgm:pt modelId="{1A855CEE-B232-4E05-890B-ECBC1CDF7207}" type="sibTrans" cxnId="{87E3805C-8785-4C02-81EB-B931896F82F7}">
      <dgm:prSet/>
      <dgm:spPr/>
      <dgm:t>
        <a:bodyPr/>
        <a:lstStyle/>
        <a:p>
          <a:endParaRPr lang="en-US"/>
        </a:p>
      </dgm:t>
    </dgm:pt>
    <dgm:pt modelId="{3C1DBA0D-8CED-482E-A146-350FD9711C36}">
      <dgm:prSet/>
      <dgm:spPr/>
      <dgm:t>
        <a:bodyPr/>
        <a:lstStyle/>
        <a:p>
          <a:r>
            <a:rPr lang="en-US"/>
            <a:t>Data Summary and Visualizations</a:t>
          </a:r>
        </a:p>
      </dgm:t>
    </dgm:pt>
    <dgm:pt modelId="{3A690C3D-F600-4258-9BB5-CACC3FA65291}" type="parTrans" cxnId="{4A5A4BF2-7E30-47AD-8D3B-8BA8E897D931}">
      <dgm:prSet/>
      <dgm:spPr/>
      <dgm:t>
        <a:bodyPr/>
        <a:lstStyle/>
        <a:p>
          <a:endParaRPr lang="en-US"/>
        </a:p>
      </dgm:t>
    </dgm:pt>
    <dgm:pt modelId="{AEF060D3-2C3A-40DC-9BC4-FAB2E85CB1A1}" type="sibTrans" cxnId="{4A5A4BF2-7E30-47AD-8D3B-8BA8E897D931}">
      <dgm:prSet/>
      <dgm:spPr/>
      <dgm:t>
        <a:bodyPr/>
        <a:lstStyle/>
        <a:p>
          <a:endParaRPr lang="en-US"/>
        </a:p>
      </dgm:t>
    </dgm:pt>
    <dgm:pt modelId="{A039EDCE-0A22-4D43-856E-407A3693A34C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4C9F2E71-4C4B-4C71-B107-6B9EA1AF2181}" type="parTrans" cxnId="{90EE0464-C0C0-4ABF-86F3-5D31D7FFAC1C}">
      <dgm:prSet/>
      <dgm:spPr/>
      <dgm:t>
        <a:bodyPr/>
        <a:lstStyle/>
        <a:p>
          <a:endParaRPr lang="en-US"/>
        </a:p>
      </dgm:t>
    </dgm:pt>
    <dgm:pt modelId="{2E1861AC-E48A-46B0-84D3-13FDE49CE4A8}" type="sibTrans" cxnId="{90EE0464-C0C0-4ABF-86F3-5D31D7FFAC1C}">
      <dgm:prSet/>
      <dgm:spPr/>
      <dgm:t>
        <a:bodyPr/>
        <a:lstStyle/>
        <a:p>
          <a:endParaRPr lang="en-US"/>
        </a:p>
      </dgm:t>
    </dgm:pt>
    <dgm:pt modelId="{8E83B94A-07B7-4A37-A52B-0699DADE7CE7}">
      <dgm:prSet/>
      <dgm:spPr/>
      <dgm:t>
        <a:bodyPr/>
        <a:lstStyle/>
        <a:p>
          <a:r>
            <a:rPr lang="en-US"/>
            <a:t>Modeling and Results</a:t>
          </a:r>
        </a:p>
      </dgm:t>
    </dgm:pt>
    <dgm:pt modelId="{ED0686E2-B5CA-4E19-ABB7-C5AA54F0F9DD}" type="parTrans" cxnId="{20AAADEA-1CAA-4360-A675-3D88F481436B}">
      <dgm:prSet/>
      <dgm:spPr/>
      <dgm:t>
        <a:bodyPr/>
        <a:lstStyle/>
        <a:p>
          <a:endParaRPr lang="en-US"/>
        </a:p>
      </dgm:t>
    </dgm:pt>
    <dgm:pt modelId="{A0EAE564-E383-4C3A-8E9B-5BFE72559CF7}" type="sibTrans" cxnId="{20AAADEA-1CAA-4360-A675-3D88F481436B}">
      <dgm:prSet/>
      <dgm:spPr/>
      <dgm:t>
        <a:bodyPr/>
        <a:lstStyle/>
        <a:p>
          <a:endParaRPr lang="en-US"/>
        </a:p>
      </dgm:t>
    </dgm:pt>
    <dgm:pt modelId="{1B9D39C1-4FFA-4252-B36B-5DF74EEBA4CE}">
      <dgm:prSet/>
      <dgm:spPr/>
      <dgm:t>
        <a:bodyPr/>
        <a:lstStyle/>
        <a:p>
          <a:r>
            <a:rPr lang="en-US"/>
            <a:t>Conclusion</a:t>
          </a:r>
        </a:p>
      </dgm:t>
    </dgm:pt>
    <dgm:pt modelId="{831C52D1-E4BB-49B6-9FE5-7D366F2E8E0B}" type="parTrans" cxnId="{D09ADD57-4EFF-40F7-A615-D8B54E1FA220}">
      <dgm:prSet/>
      <dgm:spPr/>
      <dgm:t>
        <a:bodyPr/>
        <a:lstStyle/>
        <a:p>
          <a:endParaRPr lang="en-US"/>
        </a:p>
      </dgm:t>
    </dgm:pt>
    <dgm:pt modelId="{BB077087-A52F-4911-BAB1-3EE6E6493AD9}" type="sibTrans" cxnId="{D09ADD57-4EFF-40F7-A615-D8B54E1FA220}">
      <dgm:prSet/>
      <dgm:spPr/>
      <dgm:t>
        <a:bodyPr/>
        <a:lstStyle/>
        <a:p>
          <a:endParaRPr lang="en-US"/>
        </a:p>
      </dgm:t>
    </dgm:pt>
    <dgm:pt modelId="{97AF63C2-B96D-4C89-9C13-BEC7C9A7A11E}" type="pres">
      <dgm:prSet presAssocID="{4F062F0C-2A30-413F-9A36-FA0FF303FACC}" presName="outerComposite" presStyleCnt="0">
        <dgm:presLayoutVars>
          <dgm:chMax val="5"/>
          <dgm:dir/>
          <dgm:resizeHandles val="exact"/>
        </dgm:presLayoutVars>
      </dgm:prSet>
      <dgm:spPr/>
    </dgm:pt>
    <dgm:pt modelId="{A5483E73-A51E-4AB2-977C-48C6755CFCFF}" type="pres">
      <dgm:prSet presAssocID="{4F062F0C-2A30-413F-9A36-FA0FF303FACC}" presName="dummyMaxCanvas" presStyleCnt="0">
        <dgm:presLayoutVars/>
      </dgm:prSet>
      <dgm:spPr/>
    </dgm:pt>
    <dgm:pt modelId="{CDDBF657-7D50-4F9A-A082-015C24578A09}" type="pres">
      <dgm:prSet presAssocID="{4F062F0C-2A30-413F-9A36-FA0FF303FACC}" presName="FiveNodes_1" presStyleLbl="node1" presStyleIdx="0" presStyleCnt="5">
        <dgm:presLayoutVars>
          <dgm:bulletEnabled val="1"/>
        </dgm:presLayoutVars>
      </dgm:prSet>
      <dgm:spPr/>
    </dgm:pt>
    <dgm:pt modelId="{9E07A643-9A10-412B-9BBF-FE81637E33E3}" type="pres">
      <dgm:prSet presAssocID="{4F062F0C-2A30-413F-9A36-FA0FF303FACC}" presName="FiveNodes_2" presStyleLbl="node1" presStyleIdx="1" presStyleCnt="5">
        <dgm:presLayoutVars>
          <dgm:bulletEnabled val="1"/>
        </dgm:presLayoutVars>
      </dgm:prSet>
      <dgm:spPr/>
    </dgm:pt>
    <dgm:pt modelId="{CC4C04FB-19CA-4C1F-89FC-28F470B869D4}" type="pres">
      <dgm:prSet presAssocID="{4F062F0C-2A30-413F-9A36-FA0FF303FACC}" presName="FiveNodes_3" presStyleLbl="node1" presStyleIdx="2" presStyleCnt="5">
        <dgm:presLayoutVars>
          <dgm:bulletEnabled val="1"/>
        </dgm:presLayoutVars>
      </dgm:prSet>
      <dgm:spPr/>
    </dgm:pt>
    <dgm:pt modelId="{8ACF157C-2E87-42ED-B0D8-283124E99996}" type="pres">
      <dgm:prSet presAssocID="{4F062F0C-2A30-413F-9A36-FA0FF303FACC}" presName="FiveNodes_4" presStyleLbl="node1" presStyleIdx="3" presStyleCnt="5">
        <dgm:presLayoutVars>
          <dgm:bulletEnabled val="1"/>
        </dgm:presLayoutVars>
      </dgm:prSet>
      <dgm:spPr/>
    </dgm:pt>
    <dgm:pt modelId="{53BE9B99-BD65-48C2-AA48-C8DA08D15FAD}" type="pres">
      <dgm:prSet presAssocID="{4F062F0C-2A30-413F-9A36-FA0FF303FACC}" presName="FiveNodes_5" presStyleLbl="node1" presStyleIdx="4" presStyleCnt="5">
        <dgm:presLayoutVars>
          <dgm:bulletEnabled val="1"/>
        </dgm:presLayoutVars>
      </dgm:prSet>
      <dgm:spPr/>
    </dgm:pt>
    <dgm:pt modelId="{75C12A22-FC06-4237-9199-CB99F78A18CA}" type="pres">
      <dgm:prSet presAssocID="{4F062F0C-2A30-413F-9A36-FA0FF303FACC}" presName="FiveConn_1-2" presStyleLbl="fgAccFollowNode1" presStyleIdx="0" presStyleCnt="4">
        <dgm:presLayoutVars>
          <dgm:bulletEnabled val="1"/>
        </dgm:presLayoutVars>
      </dgm:prSet>
      <dgm:spPr/>
    </dgm:pt>
    <dgm:pt modelId="{2E0E47AF-641A-4C32-A103-C01E128FEBC0}" type="pres">
      <dgm:prSet presAssocID="{4F062F0C-2A30-413F-9A36-FA0FF303FACC}" presName="FiveConn_2-3" presStyleLbl="fgAccFollowNode1" presStyleIdx="1" presStyleCnt="4">
        <dgm:presLayoutVars>
          <dgm:bulletEnabled val="1"/>
        </dgm:presLayoutVars>
      </dgm:prSet>
      <dgm:spPr/>
    </dgm:pt>
    <dgm:pt modelId="{B297CAA5-F978-44A9-AD43-FDF2E9AF74C8}" type="pres">
      <dgm:prSet presAssocID="{4F062F0C-2A30-413F-9A36-FA0FF303FACC}" presName="FiveConn_3-4" presStyleLbl="fgAccFollowNode1" presStyleIdx="2" presStyleCnt="4">
        <dgm:presLayoutVars>
          <dgm:bulletEnabled val="1"/>
        </dgm:presLayoutVars>
      </dgm:prSet>
      <dgm:spPr/>
    </dgm:pt>
    <dgm:pt modelId="{3AFB212F-B51A-4667-A44A-499FE536ECA8}" type="pres">
      <dgm:prSet presAssocID="{4F062F0C-2A30-413F-9A36-FA0FF303FACC}" presName="FiveConn_4-5" presStyleLbl="fgAccFollowNode1" presStyleIdx="3" presStyleCnt="4">
        <dgm:presLayoutVars>
          <dgm:bulletEnabled val="1"/>
        </dgm:presLayoutVars>
      </dgm:prSet>
      <dgm:spPr/>
    </dgm:pt>
    <dgm:pt modelId="{3EB087FD-476D-49F7-8606-036B9C6F8B5C}" type="pres">
      <dgm:prSet presAssocID="{4F062F0C-2A30-413F-9A36-FA0FF303FACC}" presName="FiveNodes_1_text" presStyleLbl="node1" presStyleIdx="4" presStyleCnt="5">
        <dgm:presLayoutVars>
          <dgm:bulletEnabled val="1"/>
        </dgm:presLayoutVars>
      </dgm:prSet>
      <dgm:spPr/>
    </dgm:pt>
    <dgm:pt modelId="{8C575553-10E5-438E-847D-0F709ED1AE71}" type="pres">
      <dgm:prSet presAssocID="{4F062F0C-2A30-413F-9A36-FA0FF303FACC}" presName="FiveNodes_2_text" presStyleLbl="node1" presStyleIdx="4" presStyleCnt="5">
        <dgm:presLayoutVars>
          <dgm:bulletEnabled val="1"/>
        </dgm:presLayoutVars>
      </dgm:prSet>
      <dgm:spPr/>
    </dgm:pt>
    <dgm:pt modelId="{44A19C5B-0C31-479C-A9E4-CE5908951844}" type="pres">
      <dgm:prSet presAssocID="{4F062F0C-2A30-413F-9A36-FA0FF303FACC}" presName="FiveNodes_3_text" presStyleLbl="node1" presStyleIdx="4" presStyleCnt="5">
        <dgm:presLayoutVars>
          <dgm:bulletEnabled val="1"/>
        </dgm:presLayoutVars>
      </dgm:prSet>
      <dgm:spPr/>
    </dgm:pt>
    <dgm:pt modelId="{D722F63C-5DF0-4442-9C4A-E391EB66C9CF}" type="pres">
      <dgm:prSet presAssocID="{4F062F0C-2A30-413F-9A36-FA0FF303FACC}" presName="FiveNodes_4_text" presStyleLbl="node1" presStyleIdx="4" presStyleCnt="5">
        <dgm:presLayoutVars>
          <dgm:bulletEnabled val="1"/>
        </dgm:presLayoutVars>
      </dgm:prSet>
      <dgm:spPr/>
    </dgm:pt>
    <dgm:pt modelId="{0E1DFF99-D719-48E4-B881-7A1D91379C8E}" type="pres">
      <dgm:prSet presAssocID="{4F062F0C-2A30-413F-9A36-FA0FF303FAC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4972D09-325C-457C-B8A0-80E57CA7282F}" type="presOf" srcId="{AEF060D3-2C3A-40DC-9BC4-FAB2E85CB1A1}" destId="{2E0E47AF-641A-4C32-A103-C01E128FEBC0}" srcOrd="0" destOrd="0" presId="urn:microsoft.com/office/officeart/2005/8/layout/vProcess5"/>
    <dgm:cxn modelId="{D0F4B624-D995-401F-8AA5-90F0C17F81F0}" type="presOf" srcId="{5A34EFB1-195A-467C-A0ED-4773AC4AFE7C}" destId="{3EB087FD-476D-49F7-8606-036B9C6F8B5C}" srcOrd="1" destOrd="0" presId="urn:microsoft.com/office/officeart/2005/8/layout/vProcess5"/>
    <dgm:cxn modelId="{F95C522F-A63A-462D-9C57-84F1922841D0}" type="presOf" srcId="{A039EDCE-0A22-4D43-856E-407A3693A34C}" destId="{CC4C04FB-19CA-4C1F-89FC-28F470B869D4}" srcOrd="0" destOrd="0" presId="urn:microsoft.com/office/officeart/2005/8/layout/vProcess5"/>
    <dgm:cxn modelId="{87E3805C-8785-4C02-81EB-B931896F82F7}" srcId="{4F062F0C-2A30-413F-9A36-FA0FF303FACC}" destId="{5A34EFB1-195A-467C-A0ED-4773AC4AFE7C}" srcOrd="0" destOrd="0" parTransId="{36C07E38-3BE9-45A8-9B3B-FCA77D8A8FE0}" sibTransId="{1A855CEE-B232-4E05-890B-ECBC1CDF7207}"/>
    <dgm:cxn modelId="{90EE0464-C0C0-4ABF-86F3-5D31D7FFAC1C}" srcId="{4F062F0C-2A30-413F-9A36-FA0FF303FACC}" destId="{A039EDCE-0A22-4D43-856E-407A3693A34C}" srcOrd="2" destOrd="0" parTransId="{4C9F2E71-4C4B-4C71-B107-6B9EA1AF2181}" sibTransId="{2E1861AC-E48A-46B0-84D3-13FDE49CE4A8}"/>
    <dgm:cxn modelId="{31660844-D178-4331-9D7B-E8085DB26B42}" type="presOf" srcId="{1B9D39C1-4FFA-4252-B36B-5DF74EEBA4CE}" destId="{0E1DFF99-D719-48E4-B881-7A1D91379C8E}" srcOrd="1" destOrd="0" presId="urn:microsoft.com/office/officeart/2005/8/layout/vProcess5"/>
    <dgm:cxn modelId="{DD8B7B45-659F-4137-919A-A8AFD4F0E407}" type="presOf" srcId="{4F062F0C-2A30-413F-9A36-FA0FF303FACC}" destId="{97AF63C2-B96D-4C89-9C13-BEC7C9A7A11E}" srcOrd="0" destOrd="0" presId="urn:microsoft.com/office/officeart/2005/8/layout/vProcess5"/>
    <dgm:cxn modelId="{40BE2D67-37CA-4577-86A3-D32900A2B3B9}" type="presOf" srcId="{1A855CEE-B232-4E05-890B-ECBC1CDF7207}" destId="{75C12A22-FC06-4237-9199-CB99F78A18CA}" srcOrd="0" destOrd="0" presId="urn:microsoft.com/office/officeart/2005/8/layout/vProcess5"/>
    <dgm:cxn modelId="{5BDC414A-5C99-48A4-A301-076235079361}" type="presOf" srcId="{A0EAE564-E383-4C3A-8E9B-5BFE72559CF7}" destId="{3AFB212F-B51A-4667-A44A-499FE536ECA8}" srcOrd="0" destOrd="0" presId="urn:microsoft.com/office/officeart/2005/8/layout/vProcess5"/>
    <dgm:cxn modelId="{5D774C6B-EF63-4CBF-8A98-012D23EB96E1}" type="presOf" srcId="{5A34EFB1-195A-467C-A0ED-4773AC4AFE7C}" destId="{CDDBF657-7D50-4F9A-A082-015C24578A09}" srcOrd="0" destOrd="0" presId="urn:microsoft.com/office/officeart/2005/8/layout/vProcess5"/>
    <dgm:cxn modelId="{D09ADD57-4EFF-40F7-A615-D8B54E1FA220}" srcId="{4F062F0C-2A30-413F-9A36-FA0FF303FACC}" destId="{1B9D39C1-4FFA-4252-B36B-5DF74EEBA4CE}" srcOrd="4" destOrd="0" parTransId="{831C52D1-E4BB-49B6-9FE5-7D366F2E8E0B}" sibTransId="{BB077087-A52F-4911-BAB1-3EE6E6493AD9}"/>
    <dgm:cxn modelId="{D78ABB9D-9EAF-4D1B-9B05-1EB6734CF3D2}" type="presOf" srcId="{8E83B94A-07B7-4A37-A52B-0699DADE7CE7}" destId="{8ACF157C-2E87-42ED-B0D8-283124E99996}" srcOrd="0" destOrd="0" presId="urn:microsoft.com/office/officeart/2005/8/layout/vProcess5"/>
    <dgm:cxn modelId="{A3AB19AE-57C3-4D50-A62D-CB4D49C3639F}" type="presOf" srcId="{3C1DBA0D-8CED-482E-A146-350FD9711C36}" destId="{8C575553-10E5-438E-847D-0F709ED1AE71}" srcOrd="1" destOrd="0" presId="urn:microsoft.com/office/officeart/2005/8/layout/vProcess5"/>
    <dgm:cxn modelId="{4F420CB4-80B5-4828-AA29-E77BD03BDE74}" type="presOf" srcId="{3C1DBA0D-8CED-482E-A146-350FD9711C36}" destId="{9E07A643-9A10-412B-9BBF-FE81637E33E3}" srcOrd="0" destOrd="0" presId="urn:microsoft.com/office/officeart/2005/8/layout/vProcess5"/>
    <dgm:cxn modelId="{2FB86BB5-E57D-4EFB-9228-76E6FFE68F95}" type="presOf" srcId="{A039EDCE-0A22-4D43-856E-407A3693A34C}" destId="{44A19C5B-0C31-479C-A9E4-CE5908951844}" srcOrd="1" destOrd="0" presId="urn:microsoft.com/office/officeart/2005/8/layout/vProcess5"/>
    <dgm:cxn modelId="{E462A3C7-2D55-4CFB-98B5-D716013FC967}" type="presOf" srcId="{1B9D39C1-4FFA-4252-B36B-5DF74EEBA4CE}" destId="{53BE9B99-BD65-48C2-AA48-C8DA08D15FAD}" srcOrd="0" destOrd="0" presId="urn:microsoft.com/office/officeart/2005/8/layout/vProcess5"/>
    <dgm:cxn modelId="{261DC5E8-3441-4FC6-94EE-0378BD9DCC35}" type="presOf" srcId="{8E83B94A-07B7-4A37-A52B-0699DADE7CE7}" destId="{D722F63C-5DF0-4442-9C4A-E391EB66C9CF}" srcOrd="1" destOrd="0" presId="urn:microsoft.com/office/officeart/2005/8/layout/vProcess5"/>
    <dgm:cxn modelId="{20AAADEA-1CAA-4360-A675-3D88F481436B}" srcId="{4F062F0C-2A30-413F-9A36-FA0FF303FACC}" destId="{8E83B94A-07B7-4A37-A52B-0699DADE7CE7}" srcOrd="3" destOrd="0" parTransId="{ED0686E2-B5CA-4E19-ABB7-C5AA54F0F9DD}" sibTransId="{A0EAE564-E383-4C3A-8E9B-5BFE72559CF7}"/>
    <dgm:cxn modelId="{4A5A4BF2-7E30-47AD-8D3B-8BA8E897D931}" srcId="{4F062F0C-2A30-413F-9A36-FA0FF303FACC}" destId="{3C1DBA0D-8CED-482E-A146-350FD9711C36}" srcOrd="1" destOrd="0" parTransId="{3A690C3D-F600-4258-9BB5-CACC3FA65291}" sibTransId="{AEF060D3-2C3A-40DC-9BC4-FAB2E85CB1A1}"/>
    <dgm:cxn modelId="{249833FB-381E-4A4E-A494-54961816C272}" type="presOf" srcId="{2E1861AC-E48A-46B0-84D3-13FDE49CE4A8}" destId="{B297CAA5-F978-44A9-AD43-FDF2E9AF74C8}" srcOrd="0" destOrd="0" presId="urn:microsoft.com/office/officeart/2005/8/layout/vProcess5"/>
    <dgm:cxn modelId="{667755CC-F441-4278-AF76-545B14D1AE89}" type="presParOf" srcId="{97AF63C2-B96D-4C89-9C13-BEC7C9A7A11E}" destId="{A5483E73-A51E-4AB2-977C-48C6755CFCFF}" srcOrd="0" destOrd="0" presId="urn:microsoft.com/office/officeart/2005/8/layout/vProcess5"/>
    <dgm:cxn modelId="{6FB87327-839F-47DB-94BC-C2F554C82955}" type="presParOf" srcId="{97AF63C2-B96D-4C89-9C13-BEC7C9A7A11E}" destId="{CDDBF657-7D50-4F9A-A082-015C24578A09}" srcOrd="1" destOrd="0" presId="urn:microsoft.com/office/officeart/2005/8/layout/vProcess5"/>
    <dgm:cxn modelId="{77232E48-EADD-4E19-AA12-674DC67FA141}" type="presParOf" srcId="{97AF63C2-B96D-4C89-9C13-BEC7C9A7A11E}" destId="{9E07A643-9A10-412B-9BBF-FE81637E33E3}" srcOrd="2" destOrd="0" presId="urn:microsoft.com/office/officeart/2005/8/layout/vProcess5"/>
    <dgm:cxn modelId="{52BBB8DA-746E-4FF3-BCFD-962648911E19}" type="presParOf" srcId="{97AF63C2-B96D-4C89-9C13-BEC7C9A7A11E}" destId="{CC4C04FB-19CA-4C1F-89FC-28F470B869D4}" srcOrd="3" destOrd="0" presId="urn:microsoft.com/office/officeart/2005/8/layout/vProcess5"/>
    <dgm:cxn modelId="{732CEFC2-914E-4685-803F-D8CF64146789}" type="presParOf" srcId="{97AF63C2-B96D-4C89-9C13-BEC7C9A7A11E}" destId="{8ACF157C-2E87-42ED-B0D8-283124E99996}" srcOrd="4" destOrd="0" presId="urn:microsoft.com/office/officeart/2005/8/layout/vProcess5"/>
    <dgm:cxn modelId="{6108E588-02A0-4D63-87D5-57B88BE89C87}" type="presParOf" srcId="{97AF63C2-B96D-4C89-9C13-BEC7C9A7A11E}" destId="{53BE9B99-BD65-48C2-AA48-C8DA08D15FAD}" srcOrd="5" destOrd="0" presId="urn:microsoft.com/office/officeart/2005/8/layout/vProcess5"/>
    <dgm:cxn modelId="{A3FB13D7-5C41-4C7F-B68A-A4F8C74475C1}" type="presParOf" srcId="{97AF63C2-B96D-4C89-9C13-BEC7C9A7A11E}" destId="{75C12A22-FC06-4237-9199-CB99F78A18CA}" srcOrd="6" destOrd="0" presId="urn:microsoft.com/office/officeart/2005/8/layout/vProcess5"/>
    <dgm:cxn modelId="{124A2AAB-DDBA-4DCB-A9F8-020B7439B090}" type="presParOf" srcId="{97AF63C2-B96D-4C89-9C13-BEC7C9A7A11E}" destId="{2E0E47AF-641A-4C32-A103-C01E128FEBC0}" srcOrd="7" destOrd="0" presId="urn:microsoft.com/office/officeart/2005/8/layout/vProcess5"/>
    <dgm:cxn modelId="{1C105875-AC42-417C-BCC6-115D33E28A1A}" type="presParOf" srcId="{97AF63C2-B96D-4C89-9C13-BEC7C9A7A11E}" destId="{B297CAA5-F978-44A9-AD43-FDF2E9AF74C8}" srcOrd="8" destOrd="0" presId="urn:microsoft.com/office/officeart/2005/8/layout/vProcess5"/>
    <dgm:cxn modelId="{961907FC-C676-4E78-98DC-B5CD2FA7B190}" type="presParOf" srcId="{97AF63C2-B96D-4C89-9C13-BEC7C9A7A11E}" destId="{3AFB212F-B51A-4667-A44A-499FE536ECA8}" srcOrd="9" destOrd="0" presId="urn:microsoft.com/office/officeart/2005/8/layout/vProcess5"/>
    <dgm:cxn modelId="{201C0E71-8A4F-4356-B4A2-073E87401CC9}" type="presParOf" srcId="{97AF63C2-B96D-4C89-9C13-BEC7C9A7A11E}" destId="{3EB087FD-476D-49F7-8606-036B9C6F8B5C}" srcOrd="10" destOrd="0" presId="urn:microsoft.com/office/officeart/2005/8/layout/vProcess5"/>
    <dgm:cxn modelId="{FA656A13-E4F4-4D53-905A-A03F8E868B49}" type="presParOf" srcId="{97AF63C2-B96D-4C89-9C13-BEC7C9A7A11E}" destId="{8C575553-10E5-438E-847D-0F709ED1AE71}" srcOrd="11" destOrd="0" presId="urn:microsoft.com/office/officeart/2005/8/layout/vProcess5"/>
    <dgm:cxn modelId="{13577449-48D1-4AD5-B417-8A9EBE37D362}" type="presParOf" srcId="{97AF63C2-B96D-4C89-9C13-BEC7C9A7A11E}" destId="{44A19C5B-0C31-479C-A9E4-CE5908951844}" srcOrd="12" destOrd="0" presId="urn:microsoft.com/office/officeart/2005/8/layout/vProcess5"/>
    <dgm:cxn modelId="{2A200E47-BC0C-473D-AB3E-18B97EFEA556}" type="presParOf" srcId="{97AF63C2-B96D-4C89-9C13-BEC7C9A7A11E}" destId="{D722F63C-5DF0-4442-9C4A-E391EB66C9CF}" srcOrd="13" destOrd="0" presId="urn:microsoft.com/office/officeart/2005/8/layout/vProcess5"/>
    <dgm:cxn modelId="{3197BFBB-A0BA-4E82-9D4A-B09728236067}" type="presParOf" srcId="{97AF63C2-B96D-4C89-9C13-BEC7C9A7A11E}" destId="{0E1DFF99-D719-48E4-B881-7A1D91379C8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02B0EA-AB45-4014-9404-04B48688BD6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C9DD72-3B47-4FA3-9313-C9A047F750D2}">
      <dgm:prSet/>
      <dgm:spPr/>
      <dgm:t>
        <a:bodyPr/>
        <a:lstStyle/>
        <a:p>
          <a:pPr algn="just"/>
          <a:r>
            <a:rPr lang="en-US" dirty="0"/>
            <a:t>First dataset </a:t>
          </a:r>
          <a:r>
            <a:rPr lang="en-US" dirty="0">
              <a:hlinkClick xmlns:r="http://schemas.openxmlformats.org/officeDocument/2006/relationships" r:id="rId1"/>
            </a:rPr>
            <a:t>Galatasaray Stock Prices </a:t>
          </a:r>
          <a:r>
            <a:rPr lang="en-US" dirty="0"/>
            <a:t>contains historical data on daily stock prices between 1/1/14 and 3/18/24. </a:t>
          </a:r>
        </a:p>
        <a:p>
          <a:pPr algn="just"/>
          <a:r>
            <a:rPr lang="en-US" dirty="0"/>
            <a:t>Columns: Date, Open, High, Low, Close, Adj Close and Volume (total: 6)</a:t>
          </a:r>
        </a:p>
      </dgm:t>
    </dgm:pt>
    <dgm:pt modelId="{3A646E78-6013-43A7-A005-2F7DA81B8AD3}" type="parTrans" cxnId="{3395B15D-AD3F-4221-A826-68F8073E0E8B}">
      <dgm:prSet/>
      <dgm:spPr/>
      <dgm:t>
        <a:bodyPr/>
        <a:lstStyle/>
        <a:p>
          <a:endParaRPr lang="en-US"/>
        </a:p>
      </dgm:t>
    </dgm:pt>
    <dgm:pt modelId="{F771B271-3727-440A-8D67-670A89474E82}" type="sibTrans" cxnId="{3395B15D-AD3F-4221-A826-68F8073E0E8B}">
      <dgm:prSet/>
      <dgm:spPr/>
      <dgm:t>
        <a:bodyPr/>
        <a:lstStyle/>
        <a:p>
          <a:endParaRPr lang="en-US"/>
        </a:p>
      </dgm:t>
    </dgm:pt>
    <dgm:pt modelId="{FB7F8286-1B7C-4723-BEBB-042051F61187}">
      <dgm:prSet/>
      <dgm:spPr/>
      <dgm:t>
        <a:bodyPr/>
        <a:lstStyle/>
        <a:p>
          <a:pPr algn="just"/>
          <a:r>
            <a:rPr lang="en-US" dirty="0"/>
            <a:t>As Galatasaray is a Sports Club company, and football is the most popular sports in Turkey, Galatasaray’s football matches and results in different Leagues is chosen as second dataset (retrieved from: </a:t>
          </a:r>
          <a:r>
            <a:rPr lang="en-US" dirty="0">
              <a:hlinkClick xmlns:r="http://schemas.openxmlformats.org/officeDocument/2006/relationships" r:id="rId2"/>
            </a:rPr>
            <a:t>Galatasaray Match Results </a:t>
          </a:r>
          <a:r>
            <a:rPr lang="en-US" dirty="0"/>
            <a:t>). </a:t>
          </a:r>
        </a:p>
        <a:p>
          <a:pPr algn="just"/>
          <a:r>
            <a:rPr lang="en-US" dirty="0"/>
            <a:t>Columns: </a:t>
          </a:r>
          <a:r>
            <a:rPr lang="en-US" b="0" i="0" u="none" dirty="0" err="1"/>
            <a:t>LeagueName</a:t>
          </a:r>
          <a:r>
            <a:rPr lang="en-US" b="0" i="0" u="none" dirty="0"/>
            <a:t>, Date, </a:t>
          </a:r>
          <a:r>
            <a:rPr lang="en-US" b="0" i="0" u="none" dirty="0" err="1"/>
            <a:t>LeagueMatchNo</a:t>
          </a:r>
          <a:r>
            <a:rPr lang="en-US" b="0" i="0" u="none" dirty="0"/>
            <a:t>, </a:t>
          </a:r>
          <a:r>
            <a:rPr lang="en-US" b="0" i="0" u="none" dirty="0" err="1"/>
            <a:t>isHome</a:t>
          </a:r>
          <a:r>
            <a:rPr lang="en-US" b="0" i="0" u="none" dirty="0"/>
            <a:t>, GF, GA, GD, </a:t>
          </a:r>
          <a:r>
            <a:rPr lang="en-US" b="0" i="0" u="none" dirty="0" err="1"/>
            <a:t>PlaceInLeague</a:t>
          </a:r>
          <a:r>
            <a:rPr lang="en-US" b="0" i="0" u="none" dirty="0"/>
            <a:t>, </a:t>
          </a:r>
          <a:r>
            <a:rPr lang="en-US" b="0" i="0" u="none" dirty="0" err="1"/>
            <a:t>PlaceOfOp</a:t>
          </a:r>
          <a:r>
            <a:rPr lang="en-US" b="0" i="0" u="none" dirty="0"/>
            <a:t> (total: 9)</a:t>
          </a:r>
          <a:endParaRPr lang="en-US" dirty="0"/>
        </a:p>
      </dgm:t>
    </dgm:pt>
    <dgm:pt modelId="{7B2C6E06-3A3E-4374-90C3-A4496C356059}" type="parTrans" cxnId="{20996885-AFE8-4D90-9FA1-CC9F6E0F151E}">
      <dgm:prSet/>
      <dgm:spPr/>
      <dgm:t>
        <a:bodyPr/>
        <a:lstStyle/>
        <a:p>
          <a:endParaRPr lang="en-US"/>
        </a:p>
      </dgm:t>
    </dgm:pt>
    <dgm:pt modelId="{3BE19000-0CFE-4E9F-B359-0646DEC6F524}" type="sibTrans" cxnId="{20996885-AFE8-4D90-9FA1-CC9F6E0F151E}">
      <dgm:prSet/>
      <dgm:spPr/>
      <dgm:t>
        <a:bodyPr/>
        <a:lstStyle/>
        <a:p>
          <a:endParaRPr lang="en-US"/>
        </a:p>
      </dgm:t>
    </dgm:pt>
    <dgm:pt modelId="{3927A8D8-4B1A-4478-94E9-060CE6A47472}" type="pres">
      <dgm:prSet presAssocID="{4902B0EA-AB45-4014-9404-04B48688BD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04C12F-897E-4C76-9C33-E2F2812A2DAE}" type="pres">
      <dgm:prSet presAssocID="{96C9DD72-3B47-4FA3-9313-C9A047F750D2}" presName="hierRoot1" presStyleCnt="0"/>
      <dgm:spPr/>
    </dgm:pt>
    <dgm:pt modelId="{526A8B99-1E9F-45F5-B9E4-1A6E55F497A1}" type="pres">
      <dgm:prSet presAssocID="{96C9DD72-3B47-4FA3-9313-C9A047F750D2}" presName="composite" presStyleCnt="0"/>
      <dgm:spPr/>
    </dgm:pt>
    <dgm:pt modelId="{27C89CBB-DAEF-4E92-B459-BEBD08D716AD}" type="pres">
      <dgm:prSet presAssocID="{96C9DD72-3B47-4FA3-9313-C9A047F750D2}" presName="background" presStyleLbl="node0" presStyleIdx="0" presStyleCnt="2"/>
      <dgm:spPr/>
    </dgm:pt>
    <dgm:pt modelId="{58D7596F-64DF-4DA9-AFF1-FE44CE701EB5}" type="pres">
      <dgm:prSet presAssocID="{96C9DD72-3B47-4FA3-9313-C9A047F750D2}" presName="text" presStyleLbl="fgAcc0" presStyleIdx="0" presStyleCnt="2">
        <dgm:presLayoutVars>
          <dgm:chPref val="3"/>
        </dgm:presLayoutVars>
      </dgm:prSet>
      <dgm:spPr/>
    </dgm:pt>
    <dgm:pt modelId="{49A9A9B5-ADE0-4988-8977-E08AF3E31878}" type="pres">
      <dgm:prSet presAssocID="{96C9DD72-3B47-4FA3-9313-C9A047F750D2}" presName="hierChild2" presStyleCnt="0"/>
      <dgm:spPr/>
    </dgm:pt>
    <dgm:pt modelId="{532B83E5-4854-4B1C-B96D-861D7C45DAB2}" type="pres">
      <dgm:prSet presAssocID="{FB7F8286-1B7C-4723-BEBB-042051F61187}" presName="hierRoot1" presStyleCnt="0"/>
      <dgm:spPr/>
    </dgm:pt>
    <dgm:pt modelId="{AD0B2FE0-1A70-4C50-98E9-7F61466D0449}" type="pres">
      <dgm:prSet presAssocID="{FB7F8286-1B7C-4723-BEBB-042051F61187}" presName="composite" presStyleCnt="0"/>
      <dgm:spPr/>
    </dgm:pt>
    <dgm:pt modelId="{3284FF7B-F835-4711-AFC9-D2B19411BE21}" type="pres">
      <dgm:prSet presAssocID="{FB7F8286-1B7C-4723-BEBB-042051F61187}" presName="background" presStyleLbl="node0" presStyleIdx="1" presStyleCnt="2"/>
      <dgm:spPr/>
    </dgm:pt>
    <dgm:pt modelId="{4795D8F5-1182-4D74-8E45-9C20265112F4}" type="pres">
      <dgm:prSet presAssocID="{FB7F8286-1B7C-4723-BEBB-042051F61187}" presName="text" presStyleLbl="fgAcc0" presStyleIdx="1" presStyleCnt="2">
        <dgm:presLayoutVars>
          <dgm:chPref val="3"/>
        </dgm:presLayoutVars>
      </dgm:prSet>
      <dgm:spPr/>
    </dgm:pt>
    <dgm:pt modelId="{2442386C-E81E-466B-A6D1-86E323B32A33}" type="pres">
      <dgm:prSet presAssocID="{FB7F8286-1B7C-4723-BEBB-042051F61187}" presName="hierChild2" presStyleCnt="0"/>
      <dgm:spPr/>
    </dgm:pt>
  </dgm:ptLst>
  <dgm:cxnLst>
    <dgm:cxn modelId="{1691020C-797D-4ECF-8B14-50C9FBF713C0}" type="presOf" srcId="{4902B0EA-AB45-4014-9404-04B48688BD69}" destId="{3927A8D8-4B1A-4478-94E9-060CE6A47472}" srcOrd="0" destOrd="0" presId="urn:microsoft.com/office/officeart/2005/8/layout/hierarchy1"/>
    <dgm:cxn modelId="{3395B15D-AD3F-4221-A826-68F8073E0E8B}" srcId="{4902B0EA-AB45-4014-9404-04B48688BD69}" destId="{96C9DD72-3B47-4FA3-9313-C9A047F750D2}" srcOrd="0" destOrd="0" parTransId="{3A646E78-6013-43A7-A005-2F7DA81B8AD3}" sibTransId="{F771B271-3727-440A-8D67-670A89474E82}"/>
    <dgm:cxn modelId="{B6969871-E229-4CFE-94EE-070A4EBF96B6}" type="presOf" srcId="{FB7F8286-1B7C-4723-BEBB-042051F61187}" destId="{4795D8F5-1182-4D74-8E45-9C20265112F4}" srcOrd="0" destOrd="0" presId="urn:microsoft.com/office/officeart/2005/8/layout/hierarchy1"/>
    <dgm:cxn modelId="{20996885-AFE8-4D90-9FA1-CC9F6E0F151E}" srcId="{4902B0EA-AB45-4014-9404-04B48688BD69}" destId="{FB7F8286-1B7C-4723-BEBB-042051F61187}" srcOrd="1" destOrd="0" parTransId="{7B2C6E06-3A3E-4374-90C3-A4496C356059}" sibTransId="{3BE19000-0CFE-4E9F-B359-0646DEC6F524}"/>
    <dgm:cxn modelId="{D2323597-1383-4007-A74D-B97168414858}" type="presOf" srcId="{96C9DD72-3B47-4FA3-9313-C9A047F750D2}" destId="{58D7596F-64DF-4DA9-AFF1-FE44CE701EB5}" srcOrd="0" destOrd="0" presId="urn:microsoft.com/office/officeart/2005/8/layout/hierarchy1"/>
    <dgm:cxn modelId="{004D4F69-0DCE-436D-9FC4-5F09082F31FF}" type="presParOf" srcId="{3927A8D8-4B1A-4478-94E9-060CE6A47472}" destId="{6404C12F-897E-4C76-9C33-E2F2812A2DAE}" srcOrd="0" destOrd="0" presId="urn:microsoft.com/office/officeart/2005/8/layout/hierarchy1"/>
    <dgm:cxn modelId="{BE4BDCD2-16C8-4C6A-8E01-F8192796BAE6}" type="presParOf" srcId="{6404C12F-897E-4C76-9C33-E2F2812A2DAE}" destId="{526A8B99-1E9F-45F5-B9E4-1A6E55F497A1}" srcOrd="0" destOrd="0" presId="urn:microsoft.com/office/officeart/2005/8/layout/hierarchy1"/>
    <dgm:cxn modelId="{1B9843B5-D57F-41A0-937C-39EEFCF7FA4F}" type="presParOf" srcId="{526A8B99-1E9F-45F5-B9E4-1A6E55F497A1}" destId="{27C89CBB-DAEF-4E92-B459-BEBD08D716AD}" srcOrd="0" destOrd="0" presId="urn:microsoft.com/office/officeart/2005/8/layout/hierarchy1"/>
    <dgm:cxn modelId="{757B31E4-E191-4383-BF68-60684BA730AB}" type="presParOf" srcId="{526A8B99-1E9F-45F5-B9E4-1A6E55F497A1}" destId="{58D7596F-64DF-4DA9-AFF1-FE44CE701EB5}" srcOrd="1" destOrd="0" presId="urn:microsoft.com/office/officeart/2005/8/layout/hierarchy1"/>
    <dgm:cxn modelId="{1F241B6D-2BFE-4972-92C9-AB0C3FDE6500}" type="presParOf" srcId="{6404C12F-897E-4C76-9C33-E2F2812A2DAE}" destId="{49A9A9B5-ADE0-4988-8977-E08AF3E31878}" srcOrd="1" destOrd="0" presId="urn:microsoft.com/office/officeart/2005/8/layout/hierarchy1"/>
    <dgm:cxn modelId="{DF7F4591-1CF9-45DC-AC61-1B17576F4AB6}" type="presParOf" srcId="{3927A8D8-4B1A-4478-94E9-060CE6A47472}" destId="{532B83E5-4854-4B1C-B96D-861D7C45DAB2}" srcOrd="1" destOrd="0" presId="urn:microsoft.com/office/officeart/2005/8/layout/hierarchy1"/>
    <dgm:cxn modelId="{C3886438-E839-4022-9CD9-CA816018BF26}" type="presParOf" srcId="{532B83E5-4854-4B1C-B96D-861D7C45DAB2}" destId="{AD0B2FE0-1A70-4C50-98E9-7F61466D0449}" srcOrd="0" destOrd="0" presId="urn:microsoft.com/office/officeart/2005/8/layout/hierarchy1"/>
    <dgm:cxn modelId="{68D3F745-CA86-470E-B0FE-A1FB9A822877}" type="presParOf" srcId="{AD0B2FE0-1A70-4C50-98E9-7F61466D0449}" destId="{3284FF7B-F835-4711-AFC9-D2B19411BE21}" srcOrd="0" destOrd="0" presId="urn:microsoft.com/office/officeart/2005/8/layout/hierarchy1"/>
    <dgm:cxn modelId="{FCD0553F-7575-4C99-B4F2-55F2B8D3CA54}" type="presParOf" srcId="{AD0B2FE0-1A70-4C50-98E9-7F61466D0449}" destId="{4795D8F5-1182-4D74-8E45-9C20265112F4}" srcOrd="1" destOrd="0" presId="urn:microsoft.com/office/officeart/2005/8/layout/hierarchy1"/>
    <dgm:cxn modelId="{FA89EFE4-DD59-4662-8C44-F330C1D222A1}" type="presParOf" srcId="{532B83E5-4854-4B1C-B96D-861D7C45DAB2}" destId="{2442386C-E81E-466B-A6D1-86E323B32A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E2F5C9-E12E-4FFB-839B-E985024101D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FAB29-BA47-48C3-ADDB-0764E6CC5E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First dataset was already clean, so there was no need to preprocess it much. Only, I inserted a new column into the </a:t>
          </a:r>
          <a:r>
            <a:rPr lang="en-US" dirty="0" err="1"/>
            <a:t>dataframe</a:t>
          </a:r>
          <a:r>
            <a:rPr lang="en-US" dirty="0"/>
            <a:t> as </a:t>
          </a:r>
          <a:r>
            <a:rPr lang="en-US" dirty="0" err="1"/>
            <a:t>NextDayAdjClose</a:t>
          </a:r>
          <a:r>
            <a:rPr lang="en-US" dirty="0"/>
            <a:t>.</a:t>
          </a:r>
        </a:p>
      </dgm:t>
    </dgm:pt>
    <dgm:pt modelId="{7854DBEC-96B6-49B7-8038-0C03A959C9D3}" type="parTrans" cxnId="{3FC1C926-6207-44E9-B153-728DFFF2389C}">
      <dgm:prSet/>
      <dgm:spPr/>
      <dgm:t>
        <a:bodyPr/>
        <a:lstStyle/>
        <a:p>
          <a:endParaRPr lang="en-US"/>
        </a:p>
      </dgm:t>
    </dgm:pt>
    <dgm:pt modelId="{E248A21F-87DA-46A0-A759-1CFEB35CA3E8}" type="sibTrans" cxnId="{3FC1C926-6207-44E9-B153-728DFFF238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4802D2-E2CF-4669-9869-B5F54EDBDB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second dataset was scraped from a bet website. Cleaning and preprocessing in Python was challenging, therefore I used Excel’s functions. </a:t>
          </a:r>
        </a:p>
      </dgm:t>
    </dgm:pt>
    <dgm:pt modelId="{0F569026-BCA4-4FAD-8CDC-8446E37C8356}" type="parTrans" cxnId="{4BDB1F81-8090-4BF8-9118-2C3589E7AC7A}">
      <dgm:prSet/>
      <dgm:spPr/>
      <dgm:t>
        <a:bodyPr/>
        <a:lstStyle/>
        <a:p>
          <a:endParaRPr lang="en-US"/>
        </a:p>
      </dgm:t>
    </dgm:pt>
    <dgm:pt modelId="{5CD7D8D1-8E96-4AB6-BD0F-645115847452}" type="sibTrans" cxnId="{4BDB1F81-8090-4BF8-9118-2C3589E7AC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8B61C3-BB35-4930-B9DC-2E7F88004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most important thing was to set Date as index, so that time-series models can be implemented on our dataset.</a:t>
          </a:r>
          <a:endParaRPr lang="en-US" dirty="0"/>
        </a:p>
      </dgm:t>
    </dgm:pt>
    <dgm:pt modelId="{FFCED55B-8FCB-4223-9DA5-20A1E3CCB83A}" type="parTrans" cxnId="{1C19C8FA-EDA5-4D3A-AFA1-1F753D2C2E51}">
      <dgm:prSet/>
      <dgm:spPr/>
      <dgm:t>
        <a:bodyPr/>
        <a:lstStyle/>
        <a:p>
          <a:endParaRPr lang="en-US"/>
        </a:p>
      </dgm:t>
    </dgm:pt>
    <dgm:pt modelId="{CA4343A0-12CB-4A80-AA32-7FE0A6A91B7A}" type="sibTrans" cxnId="{1C19C8FA-EDA5-4D3A-AFA1-1F753D2C2E51}">
      <dgm:prSet/>
      <dgm:spPr/>
      <dgm:t>
        <a:bodyPr/>
        <a:lstStyle/>
        <a:p>
          <a:endParaRPr lang="en-US"/>
        </a:p>
      </dgm:t>
    </dgm:pt>
    <dgm:pt modelId="{6C5AC569-4C63-4C4D-B390-847722E71DEE}" type="pres">
      <dgm:prSet presAssocID="{03E2F5C9-E12E-4FFB-839B-E985024101DA}" presName="root" presStyleCnt="0">
        <dgm:presLayoutVars>
          <dgm:dir/>
          <dgm:resizeHandles val="exact"/>
        </dgm:presLayoutVars>
      </dgm:prSet>
      <dgm:spPr/>
    </dgm:pt>
    <dgm:pt modelId="{64AF8C51-B59A-4208-B608-DFCBA9A093A9}" type="pres">
      <dgm:prSet presAssocID="{555FAB29-BA47-48C3-ADDB-0764E6CC5EAC}" presName="compNode" presStyleCnt="0"/>
      <dgm:spPr/>
    </dgm:pt>
    <dgm:pt modelId="{BBF0FE84-D45A-4BFE-B3AB-FC2AA3B6FD2D}" type="pres">
      <dgm:prSet presAssocID="{555FAB29-BA47-48C3-ADDB-0764E6CC5EAC}" presName="bgRect" presStyleLbl="bgShp" presStyleIdx="0" presStyleCnt="3"/>
      <dgm:spPr/>
    </dgm:pt>
    <dgm:pt modelId="{2445D3B2-3280-4825-80CC-A28669802A30}" type="pres">
      <dgm:prSet presAssocID="{555FAB29-BA47-48C3-ADDB-0764E6CC5E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B81EC9E-B4E3-4E65-8B9F-78A2095A27DE}" type="pres">
      <dgm:prSet presAssocID="{555FAB29-BA47-48C3-ADDB-0764E6CC5EAC}" presName="spaceRect" presStyleCnt="0"/>
      <dgm:spPr/>
    </dgm:pt>
    <dgm:pt modelId="{20E928A6-D26B-4866-B9B0-1E023CCF0667}" type="pres">
      <dgm:prSet presAssocID="{555FAB29-BA47-48C3-ADDB-0764E6CC5EAC}" presName="parTx" presStyleLbl="revTx" presStyleIdx="0" presStyleCnt="3">
        <dgm:presLayoutVars>
          <dgm:chMax val="0"/>
          <dgm:chPref val="0"/>
        </dgm:presLayoutVars>
      </dgm:prSet>
      <dgm:spPr/>
    </dgm:pt>
    <dgm:pt modelId="{12AEEFDC-FB89-4882-B635-CC2C53623147}" type="pres">
      <dgm:prSet presAssocID="{E248A21F-87DA-46A0-A759-1CFEB35CA3E8}" presName="sibTrans" presStyleCnt="0"/>
      <dgm:spPr/>
    </dgm:pt>
    <dgm:pt modelId="{65BF8CBF-B157-487F-A39F-8EA4748B5C91}" type="pres">
      <dgm:prSet presAssocID="{5C4802D2-E2CF-4669-9869-B5F54EDBDB82}" presName="compNode" presStyleCnt="0"/>
      <dgm:spPr/>
    </dgm:pt>
    <dgm:pt modelId="{E43F804D-7BF7-4687-B085-2668495AAD78}" type="pres">
      <dgm:prSet presAssocID="{5C4802D2-E2CF-4669-9869-B5F54EDBDB82}" presName="bgRect" presStyleLbl="bgShp" presStyleIdx="1" presStyleCnt="3"/>
      <dgm:spPr/>
    </dgm:pt>
    <dgm:pt modelId="{56A9C9D6-A9DE-4C7A-A1DD-D13C15FF46E3}" type="pres">
      <dgm:prSet presAssocID="{5C4802D2-E2CF-4669-9869-B5F54EDBDB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8DBB6A9-7845-45C9-A047-45E2518CF172}" type="pres">
      <dgm:prSet presAssocID="{5C4802D2-E2CF-4669-9869-B5F54EDBDB82}" presName="spaceRect" presStyleCnt="0"/>
      <dgm:spPr/>
    </dgm:pt>
    <dgm:pt modelId="{AB69FF63-E42F-4450-9709-8D1CC22EC839}" type="pres">
      <dgm:prSet presAssocID="{5C4802D2-E2CF-4669-9869-B5F54EDBDB82}" presName="parTx" presStyleLbl="revTx" presStyleIdx="1" presStyleCnt="3">
        <dgm:presLayoutVars>
          <dgm:chMax val="0"/>
          <dgm:chPref val="0"/>
        </dgm:presLayoutVars>
      </dgm:prSet>
      <dgm:spPr/>
    </dgm:pt>
    <dgm:pt modelId="{9EFEAA6D-8375-4142-BB3B-B452E5E383AA}" type="pres">
      <dgm:prSet presAssocID="{5CD7D8D1-8E96-4AB6-BD0F-645115847452}" presName="sibTrans" presStyleCnt="0"/>
      <dgm:spPr/>
    </dgm:pt>
    <dgm:pt modelId="{B53689E6-7929-4535-A42A-C9E58038B13E}" type="pres">
      <dgm:prSet presAssocID="{EA8B61C3-BB35-4930-B9DC-2E7F88004225}" presName="compNode" presStyleCnt="0"/>
      <dgm:spPr/>
    </dgm:pt>
    <dgm:pt modelId="{AE6B6C8F-587C-44B4-A59F-6FD1A811BA1C}" type="pres">
      <dgm:prSet presAssocID="{EA8B61C3-BB35-4930-B9DC-2E7F88004225}" presName="bgRect" presStyleLbl="bgShp" presStyleIdx="2" presStyleCnt="3"/>
      <dgm:spPr/>
    </dgm:pt>
    <dgm:pt modelId="{7F805799-B47E-4ED9-A268-E69DC7FD65E1}" type="pres">
      <dgm:prSet presAssocID="{EA8B61C3-BB35-4930-B9DC-2E7F880042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440B599-DD34-4577-80A0-40EB73ED2AE9}" type="pres">
      <dgm:prSet presAssocID="{EA8B61C3-BB35-4930-B9DC-2E7F88004225}" presName="spaceRect" presStyleCnt="0"/>
      <dgm:spPr/>
    </dgm:pt>
    <dgm:pt modelId="{798ED5C0-2E67-44DA-99EE-C0A4008DCA62}" type="pres">
      <dgm:prSet presAssocID="{EA8B61C3-BB35-4930-B9DC-2E7F880042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FC1C926-6207-44E9-B153-728DFFF2389C}" srcId="{03E2F5C9-E12E-4FFB-839B-E985024101DA}" destId="{555FAB29-BA47-48C3-ADDB-0764E6CC5EAC}" srcOrd="0" destOrd="0" parTransId="{7854DBEC-96B6-49B7-8038-0C03A959C9D3}" sibTransId="{E248A21F-87DA-46A0-A759-1CFEB35CA3E8}"/>
    <dgm:cxn modelId="{DED6CE2B-3305-41F2-A38A-246CFE30EEB7}" type="presOf" srcId="{5C4802D2-E2CF-4669-9869-B5F54EDBDB82}" destId="{AB69FF63-E42F-4450-9709-8D1CC22EC839}" srcOrd="0" destOrd="0" presId="urn:microsoft.com/office/officeart/2018/2/layout/IconVerticalSolidList"/>
    <dgm:cxn modelId="{FEDA045D-D41A-4850-9383-EE318BD3DEC6}" type="presOf" srcId="{EA8B61C3-BB35-4930-B9DC-2E7F88004225}" destId="{798ED5C0-2E67-44DA-99EE-C0A4008DCA62}" srcOrd="0" destOrd="0" presId="urn:microsoft.com/office/officeart/2018/2/layout/IconVerticalSolidList"/>
    <dgm:cxn modelId="{4BDB1F81-8090-4BF8-9118-2C3589E7AC7A}" srcId="{03E2F5C9-E12E-4FFB-839B-E985024101DA}" destId="{5C4802D2-E2CF-4669-9869-B5F54EDBDB82}" srcOrd="1" destOrd="0" parTransId="{0F569026-BCA4-4FAD-8CDC-8446E37C8356}" sibTransId="{5CD7D8D1-8E96-4AB6-BD0F-645115847452}"/>
    <dgm:cxn modelId="{2D4DE2C5-C858-4CFB-91E2-13CA4D6A790F}" type="presOf" srcId="{555FAB29-BA47-48C3-ADDB-0764E6CC5EAC}" destId="{20E928A6-D26B-4866-B9B0-1E023CCF0667}" srcOrd="0" destOrd="0" presId="urn:microsoft.com/office/officeart/2018/2/layout/IconVerticalSolidList"/>
    <dgm:cxn modelId="{4B1738E8-4415-4EE0-8263-3F2A877E4EAF}" type="presOf" srcId="{03E2F5C9-E12E-4FFB-839B-E985024101DA}" destId="{6C5AC569-4C63-4C4D-B390-847722E71DEE}" srcOrd="0" destOrd="0" presId="urn:microsoft.com/office/officeart/2018/2/layout/IconVerticalSolidList"/>
    <dgm:cxn modelId="{1C19C8FA-EDA5-4D3A-AFA1-1F753D2C2E51}" srcId="{03E2F5C9-E12E-4FFB-839B-E985024101DA}" destId="{EA8B61C3-BB35-4930-B9DC-2E7F88004225}" srcOrd="2" destOrd="0" parTransId="{FFCED55B-8FCB-4223-9DA5-20A1E3CCB83A}" sibTransId="{CA4343A0-12CB-4A80-AA32-7FE0A6A91B7A}"/>
    <dgm:cxn modelId="{18D34757-C7C6-4DA4-A5E6-D2D4ED6CA191}" type="presParOf" srcId="{6C5AC569-4C63-4C4D-B390-847722E71DEE}" destId="{64AF8C51-B59A-4208-B608-DFCBA9A093A9}" srcOrd="0" destOrd="0" presId="urn:microsoft.com/office/officeart/2018/2/layout/IconVerticalSolidList"/>
    <dgm:cxn modelId="{B7C14348-A5FA-4250-9685-0434BF079211}" type="presParOf" srcId="{64AF8C51-B59A-4208-B608-DFCBA9A093A9}" destId="{BBF0FE84-D45A-4BFE-B3AB-FC2AA3B6FD2D}" srcOrd="0" destOrd="0" presId="urn:microsoft.com/office/officeart/2018/2/layout/IconVerticalSolidList"/>
    <dgm:cxn modelId="{1D30471E-ABC4-4B3F-85F5-DC9757DD4B19}" type="presParOf" srcId="{64AF8C51-B59A-4208-B608-DFCBA9A093A9}" destId="{2445D3B2-3280-4825-80CC-A28669802A30}" srcOrd="1" destOrd="0" presId="urn:microsoft.com/office/officeart/2018/2/layout/IconVerticalSolidList"/>
    <dgm:cxn modelId="{4CDB5272-6381-498D-A1C8-4DE7674A3B60}" type="presParOf" srcId="{64AF8C51-B59A-4208-B608-DFCBA9A093A9}" destId="{3B81EC9E-B4E3-4E65-8B9F-78A2095A27DE}" srcOrd="2" destOrd="0" presId="urn:microsoft.com/office/officeart/2018/2/layout/IconVerticalSolidList"/>
    <dgm:cxn modelId="{EA4C4D26-1192-4EBA-B541-E84E2ABB1B6F}" type="presParOf" srcId="{64AF8C51-B59A-4208-B608-DFCBA9A093A9}" destId="{20E928A6-D26B-4866-B9B0-1E023CCF0667}" srcOrd="3" destOrd="0" presId="urn:microsoft.com/office/officeart/2018/2/layout/IconVerticalSolidList"/>
    <dgm:cxn modelId="{FA217918-43BD-41CB-8E4D-264C4AA5284B}" type="presParOf" srcId="{6C5AC569-4C63-4C4D-B390-847722E71DEE}" destId="{12AEEFDC-FB89-4882-B635-CC2C53623147}" srcOrd="1" destOrd="0" presId="urn:microsoft.com/office/officeart/2018/2/layout/IconVerticalSolidList"/>
    <dgm:cxn modelId="{C610CDE8-6772-4273-8210-A00ECBFE5D38}" type="presParOf" srcId="{6C5AC569-4C63-4C4D-B390-847722E71DEE}" destId="{65BF8CBF-B157-487F-A39F-8EA4748B5C91}" srcOrd="2" destOrd="0" presId="urn:microsoft.com/office/officeart/2018/2/layout/IconVerticalSolidList"/>
    <dgm:cxn modelId="{DFEEE6E5-7CA4-4EEC-9B3E-AC3F85EF65F3}" type="presParOf" srcId="{65BF8CBF-B157-487F-A39F-8EA4748B5C91}" destId="{E43F804D-7BF7-4687-B085-2668495AAD78}" srcOrd="0" destOrd="0" presId="urn:microsoft.com/office/officeart/2018/2/layout/IconVerticalSolidList"/>
    <dgm:cxn modelId="{39F676A5-E5EE-48A8-BE7A-A12FC6146ABE}" type="presParOf" srcId="{65BF8CBF-B157-487F-A39F-8EA4748B5C91}" destId="{56A9C9D6-A9DE-4C7A-A1DD-D13C15FF46E3}" srcOrd="1" destOrd="0" presId="urn:microsoft.com/office/officeart/2018/2/layout/IconVerticalSolidList"/>
    <dgm:cxn modelId="{FC010651-6422-4EAD-8265-10B3B4E8FC5F}" type="presParOf" srcId="{65BF8CBF-B157-487F-A39F-8EA4748B5C91}" destId="{68DBB6A9-7845-45C9-A047-45E2518CF172}" srcOrd="2" destOrd="0" presId="urn:microsoft.com/office/officeart/2018/2/layout/IconVerticalSolidList"/>
    <dgm:cxn modelId="{B975E41D-691A-4415-B7AF-F04036BE5DE3}" type="presParOf" srcId="{65BF8CBF-B157-487F-A39F-8EA4748B5C91}" destId="{AB69FF63-E42F-4450-9709-8D1CC22EC839}" srcOrd="3" destOrd="0" presId="urn:microsoft.com/office/officeart/2018/2/layout/IconVerticalSolidList"/>
    <dgm:cxn modelId="{75317DC6-F260-4E58-9B07-7AB06C767EDF}" type="presParOf" srcId="{6C5AC569-4C63-4C4D-B390-847722E71DEE}" destId="{9EFEAA6D-8375-4142-BB3B-B452E5E383AA}" srcOrd="3" destOrd="0" presId="urn:microsoft.com/office/officeart/2018/2/layout/IconVerticalSolidList"/>
    <dgm:cxn modelId="{BC57DCEA-1834-4C3D-9A1D-923587E7ACDE}" type="presParOf" srcId="{6C5AC569-4C63-4C4D-B390-847722E71DEE}" destId="{B53689E6-7929-4535-A42A-C9E58038B13E}" srcOrd="4" destOrd="0" presId="urn:microsoft.com/office/officeart/2018/2/layout/IconVerticalSolidList"/>
    <dgm:cxn modelId="{E9420182-B4F2-4E90-B1FC-5B294122E1B0}" type="presParOf" srcId="{B53689E6-7929-4535-A42A-C9E58038B13E}" destId="{AE6B6C8F-587C-44B4-A59F-6FD1A811BA1C}" srcOrd="0" destOrd="0" presId="urn:microsoft.com/office/officeart/2018/2/layout/IconVerticalSolidList"/>
    <dgm:cxn modelId="{5334F81E-84FE-49CF-B840-3885F00A1FA0}" type="presParOf" srcId="{B53689E6-7929-4535-A42A-C9E58038B13E}" destId="{7F805799-B47E-4ED9-A268-E69DC7FD65E1}" srcOrd="1" destOrd="0" presId="urn:microsoft.com/office/officeart/2018/2/layout/IconVerticalSolidList"/>
    <dgm:cxn modelId="{1B6E936C-EA30-4C60-8E0C-D1F6F5ACC8BA}" type="presParOf" srcId="{B53689E6-7929-4535-A42A-C9E58038B13E}" destId="{2440B599-DD34-4577-80A0-40EB73ED2AE9}" srcOrd="2" destOrd="0" presId="urn:microsoft.com/office/officeart/2018/2/layout/IconVerticalSolidList"/>
    <dgm:cxn modelId="{83BF9461-21AB-4C53-851C-A31A95E6C2DD}" type="presParOf" srcId="{B53689E6-7929-4535-A42A-C9E58038B13E}" destId="{798ED5C0-2E67-44DA-99EE-C0A4008DCA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72F073-7A2C-4449-97BD-8F04374FD78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8620F6-BFEB-45AF-A33B-68FE40D3AA63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For prediction of current day’s close price value, models perform better on the first dataset.</a:t>
          </a:r>
        </a:p>
      </dgm:t>
    </dgm:pt>
    <dgm:pt modelId="{88B2688B-103D-462F-B65A-5C6A86B51437}" type="parTrans" cxnId="{C85E928D-6B2B-4A50-839F-540A8D8F6D01}">
      <dgm:prSet/>
      <dgm:spPr/>
      <dgm:t>
        <a:bodyPr/>
        <a:lstStyle/>
        <a:p>
          <a:endParaRPr lang="en-US"/>
        </a:p>
      </dgm:t>
    </dgm:pt>
    <dgm:pt modelId="{93BBE7EB-D9B8-47DD-86C1-323F69CA607D}" type="sibTrans" cxnId="{C85E928D-6B2B-4A50-839F-540A8D8F6D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7206B2-EEE0-406D-A136-849710E4E57E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For prediction of next day’s close price value, models perform slightly better on the merged dataset.</a:t>
          </a:r>
        </a:p>
      </dgm:t>
    </dgm:pt>
    <dgm:pt modelId="{6AE71FB8-4AFB-453C-AEB0-0545858F4838}" type="parTrans" cxnId="{ABD9E7D8-05D6-4798-94B4-74BD0B10B179}">
      <dgm:prSet/>
      <dgm:spPr/>
      <dgm:t>
        <a:bodyPr/>
        <a:lstStyle/>
        <a:p>
          <a:endParaRPr lang="en-US"/>
        </a:p>
      </dgm:t>
    </dgm:pt>
    <dgm:pt modelId="{BDE36C8A-1468-4489-BE75-E1ABC803467A}" type="sibTrans" cxnId="{ABD9E7D8-05D6-4798-94B4-74BD0B10B1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907D02-406A-4A0E-BC41-EAD4AF26498A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Regression models perform best. While Linear Regression is better at current day’s close price prediction, Ridge Regression is very slightly better at next day’s.</a:t>
          </a:r>
        </a:p>
      </dgm:t>
    </dgm:pt>
    <dgm:pt modelId="{F379E4BB-23C0-488C-8438-AA719A661104}" type="parTrans" cxnId="{A1DFEB02-912D-42DC-9A62-100E1F4A9D7B}">
      <dgm:prSet/>
      <dgm:spPr/>
      <dgm:t>
        <a:bodyPr/>
        <a:lstStyle/>
        <a:p>
          <a:endParaRPr lang="en-US"/>
        </a:p>
      </dgm:t>
    </dgm:pt>
    <dgm:pt modelId="{9A251193-1E35-4D52-9C83-5C263C3F4F8A}" type="sibTrans" cxnId="{A1DFEB02-912D-42DC-9A62-100E1F4A9D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F12AB2-6189-4346-990E-B30530CF4FEC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The size, complexity, and correlation between features within a dataset are critical factors influencing model selection and performance.</a:t>
          </a:r>
        </a:p>
      </dgm:t>
    </dgm:pt>
    <dgm:pt modelId="{8A968AA1-5EAC-411A-8119-61503809922C}" type="parTrans" cxnId="{F2A53025-6F7B-46EB-B8E8-EEABD2E6D393}">
      <dgm:prSet/>
      <dgm:spPr/>
      <dgm:t>
        <a:bodyPr/>
        <a:lstStyle/>
        <a:p>
          <a:endParaRPr lang="en-US"/>
        </a:p>
      </dgm:t>
    </dgm:pt>
    <dgm:pt modelId="{4EC14A38-F842-47C7-9A13-6419C1545AF1}" type="sibTrans" cxnId="{F2A53025-6F7B-46EB-B8E8-EEABD2E6D393}">
      <dgm:prSet/>
      <dgm:spPr/>
      <dgm:t>
        <a:bodyPr/>
        <a:lstStyle/>
        <a:p>
          <a:endParaRPr lang="en-US"/>
        </a:p>
      </dgm:t>
    </dgm:pt>
    <dgm:pt modelId="{1BF24E10-CC8D-4FE4-A415-3083BE737620}" type="pres">
      <dgm:prSet presAssocID="{4372F073-7A2C-4449-97BD-8F04374FD787}" presName="root" presStyleCnt="0">
        <dgm:presLayoutVars>
          <dgm:dir/>
          <dgm:resizeHandles val="exact"/>
        </dgm:presLayoutVars>
      </dgm:prSet>
      <dgm:spPr/>
    </dgm:pt>
    <dgm:pt modelId="{F12DF582-AA05-4483-B9D6-3E475D7C5FF4}" type="pres">
      <dgm:prSet presAssocID="{4372F073-7A2C-4449-97BD-8F04374FD787}" presName="container" presStyleCnt="0">
        <dgm:presLayoutVars>
          <dgm:dir/>
          <dgm:resizeHandles val="exact"/>
        </dgm:presLayoutVars>
      </dgm:prSet>
      <dgm:spPr/>
    </dgm:pt>
    <dgm:pt modelId="{648118F8-1118-47C3-BEA4-6EEA5DABA56D}" type="pres">
      <dgm:prSet presAssocID="{9F8620F6-BFEB-45AF-A33B-68FE40D3AA63}" presName="compNode" presStyleCnt="0"/>
      <dgm:spPr/>
    </dgm:pt>
    <dgm:pt modelId="{76C0B8E4-7209-4E72-89BC-794FFCB0118D}" type="pres">
      <dgm:prSet presAssocID="{9F8620F6-BFEB-45AF-A33B-68FE40D3AA63}" presName="iconBgRect" presStyleLbl="bgShp" presStyleIdx="0" presStyleCnt="4"/>
      <dgm:spPr/>
    </dgm:pt>
    <dgm:pt modelId="{792DB781-8AFE-47B4-8911-2D686F7AB575}" type="pres">
      <dgm:prSet presAssocID="{9F8620F6-BFEB-45AF-A33B-68FE40D3AA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21C1B1D-B1E0-4392-9670-706D583F2827}" type="pres">
      <dgm:prSet presAssocID="{9F8620F6-BFEB-45AF-A33B-68FE40D3AA63}" presName="spaceRect" presStyleCnt="0"/>
      <dgm:spPr/>
    </dgm:pt>
    <dgm:pt modelId="{0E7B9A6D-6AE4-473A-A772-980BAFBD500A}" type="pres">
      <dgm:prSet presAssocID="{9F8620F6-BFEB-45AF-A33B-68FE40D3AA63}" presName="textRect" presStyleLbl="revTx" presStyleIdx="0" presStyleCnt="4">
        <dgm:presLayoutVars>
          <dgm:chMax val="1"/>
          <dgm:chPref val="1"/>
        </dgm:presLayoutVars>
      </dgm:prSet>
      <dgm:spPr/>
    </dgm:pt>
    <dgm:pt modelId="{7C3915DA-0659-4B04-BEB8-C9D6626F9A5D}" type="pres">
      <dgm:prSet presAssocID="{93BBE7EB-D9B8-47DD-86C1-323F69CA607D}" presName="sibTrans" presStyleLbl="sibTrans2D1" presStyleIdx="0" presStyleCnt="0"/>
      <dgm:spPr/>
    </dgm:pt>
    <dgm:pt modelId="{BE483657-586C-429F-AF3A-656D602231F1}" type="pres">
      <dgm:prSet presAssocID="{517206B2-EEE0-406D-A136-849710E4E57E}" presName="compNode" presStyleCnt="0"/>
      <dgm:spPr/>
    </dgm:pt>
    <dgm:pt modelId="{EE8B3C13-4BB6-4AB0-AEB6-B330CDD10D69}" type="pres">
      <dgm:prSet presAssocID="{517206B2-EEE0-406D-A136-849710E4E57E}" presName="iconBgRect" presStyleLbl="bgShp" presStyleIdx="1" presStyleCnt="4"/>
      <dgm:spPr/>
    </dgm:pt>
    <dgm:pt modelId="{0A1DA3AB-054C-417A-8CD9-70CC01DAB99E}" type="pres">
      <dgm:prSet presAssocID="{517206B2-EEE0-406D-A136-849710E4E5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87080CF-5053-418A-98DC-7EFAF3B45BD4}" type="pres">
      <dgm:prSet presAssocID="{517206B2-EEE0-406D-A136-849710E4E57E}" presName="spaceRect" presStyleCnt="0"/>
      <dgm:spPr/>
    </dgm:pt>
    <dgm:pt modelId="{505ED977-EEE3-4440-9388-E30D3449DBAB}" type="pres">
      <dgm:prSet presAssocID="{517206B2-EEE0-406D-A136-849710E4E57E}" presName="textRect" presStyleLbl="revTx" presStyleIdx="1" presStyleCnt="4">
        <dgm:presLayoutVars>
          <dgm:chMax val="1"/>
          <dgm:chPref val="1"/>
        </dgm:presLayoutVars>
      </dgm:prSet>
      <dgm:spPr/>
    </dgm:pt>
    <dgm:pt modelId="{C0DD8799-97A8-4CC8-B86B-D76ED0E6F74A}" type="pres">
      <dgm:prSet presAssocID="{BDE36C8A-1468-4489-BE75-E1ABC803467A}" presName="sibTrans" presStyleLbl="sibTrans2D1" presStyleIdx="0" presStyleCnt="0"/>
      <dgm:spPr/>
    </dgm:pt>
    <dgm:pt modelId="{E8C92458-F40D-413F-B4DA-95027815D768}" type="pres">
      <dgm:prSet presAssocID="{BB907D02-406A-4A0E-BC41-EAD4AF26498A}" presName="compNode" presStyleCnt="0"/>
      <dgm:spPr/>
    </dgm:pt>
    <dgm:pt modelId="{469F065D-B6FC-42FE-8A72-9AFF974D5E25}" type="pres">
      <dgm:prSet presAssocID="{BB907D02-406A-4A0E-BC41-EAD4AF26498A}" presName="iconBgRect" presStyleLbl="bgShp" presStyleIdx="2" presStyleCnt="4"/>
      <dgm:spPr/>
    </dgm:pt>
    <dgm:pt modelId="{96E6A49A-2116-4328-8079-0D9485D382F0}" type="pres">
      <dgm:prSet presAssocID="{BB907D02-406A-4A0E-BC41-EAD4AF2649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FA8C7A-BA34-4B6F-B75B-5E8E348F2268}" type="pres">
      <dgm:prSet presAssocID="{BB907D02-406A-4A0E-BC41-EAD4AF26498A}" presName="spaceRect" presStyleCnt="0"/>
      <dgm:spPr/>
    </dgm:pt>
    <dgm:pt modelId="{4F0A981D-BADA-43FA-B3DF-9BCC7FACFFEC}" type="pres">
      <dgm:prSet presAssocID="{BB907D02-406A-4A0E-BC41-EAD4AF26498A}" presName="textRect" presStyleLbl="revTx" presStyleIdx="2" presStyleCnt="4">
        <dgm:presLayoutVars>
          <dgm:chMax val="1"/>
          <dgm:chPref val="1"/>
        </dgm:presLayoutVars>
      </dgm:prSet>
      <dgm:spPr/>
    </dgm:pt>
    <dgm:pt modelId="{BB02F30C-E355-4584-8F0D-8B9B5437B7CB}" type="pres">
      <dgm:prSet presAssocID="{9A251193-1E35-4D52-9C83-5C263C3F4F8A}" presName="sibTrans" presStyleLbl="sibTrans2D1" presStyleIdx="0" presStyleCnt="0"/>
      <dgm:spPr/>
    </dgm:pt>
    <dgm:pt modelId="{23EEFE81-65A9-4BAF-B3FA-FFF34224868C}" type="pres">
      <dgm:prSet presAssocID="{A4F12AB2-6189-4346-990E-B30530CF4FEC}" presName="compNode" presStyleCnt="0"/>
      <dgm:spPr/>
    </dgm:pt>
    <dgm:pt modelId="{46F66F53-F5A7-424D-9A7B-8F289CF7230E}" type="pres">
      <dgm:prSet presAssocID="{A4F12AB2-6189-4346-990E-B30530CF4FEC}" presName="iconBgRect" presStyleLbl="bgShp" presStyleIdx="3" presStyleCnt="4"/>
      <dgm:spPr/>
    </dgm:pt>
    <dgm:pt modelId="{BD86182D-24EC-489B-B989-6C7DCCB5AFF2}" type="pres">
      <dgm:prSet presAssocID="{A4F12AB2-6189-4346-990E-B30530CF4F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DCF1B27-60BF-4999-A798-4959A829EF69}" type="pres">
      <dgm:prSet presAssocID="{A4F12AB2-6189-4346-990E-B30530CF4FEC}" presName="spaceRect" presStyleCnt="0"/>
      <dgm:spPr/>
    </dgm:pt>
    <dgm:pt modelId="{5C358976-C8EF-41EC-A72D-ED86F3025F03}" type="pres">
      <dgm:prSet presAssocID="{A4F12AB2-6189-4346-990E-B30530CF4FE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DFEB02-912D-42DC-9A62-100E1F4A9D7B}" srcId="{4372F073-7A2C-4449-97BD-8F04374FD787}" destId="{BB907D02-406A-4A0E-BC41-EAD4AF26498A}" srcOrd="2" destOrd="0" parTransId="{F379E4BB-23C0-488C-8438-AA719A661104}" sibTransId="{9A251193-1E35-4D52-9C83-5C263C3F4F8A}"/>
    <dgm:cxn modelId="{F2A53025-6F7B-46EB-B8E8-EEABD2E6D393}" srcId="{4372F073-7A2C-4449-97BD-8F04374FD787}" destId="{A4F12AB2-6189-4346-990E-B30530CF4FEC}" srcOrd="3" destOrd="0" parTransId="{8A968AA1-5EAC-411A-8119-61503809922C}" sibTransId="{4EC14A38-F842-47C7-9A13-6419C1545AF1}"/>
    <dgm:cxn modelId="{B3323B3D-C534-421C-A64C-F5A839543218}" type="presOf" srcId="{4372F073-7A2C-4449-97BD-8F04374FD787}" destId="{1BF24E10-CC8D-4FE4-A415-3083BE737620}" srcOrd="0" destOrd="0" presId="urn:microsoft.com/office/officeart/2018/2/layout/IconCircleList"/>
    <dgm:cxn modelId="{8FAB167D-D942-476A-B00D-F1BCFC51FA28}" type="presOf" srcId="{517206B2-EEE0-406D-A136-849710E4E57E}" destId="{505ED977-EEE3-4440-9388-E30D3449DBAB}" srcOrd="0" destOrd="0" presId="urn:microsoft.com/office/officeart/2018/2/layout/IconCircleList"/>
    <dgm:cxn modelId="{C85E928D-6B2B-4A50-839F-540A8D8F6D01}" srcId="{4372F073-7A2C-4449-97BD-8F04374FD787}" destId="{9F8620F6-BFEB-45AF-A33B-68FE40D3AA63}" srcOrd="0" destOrd="0" parTransId="{88B2688B-103D-462F-B65A-5C6A86B51437}" sibTransId="{93BBE7EB-D9B8-47DD-86C1-323F69CA607D}"/>
    <dgm:cxn modelId="{4026B49A-364B-491C-9ECF-7EE52D243DCA}" type="presOf" srcId="{BB907D02-406A-4A0E-BC41-EAD4AF26498A}" destId="{4F0A981D-BADA-43FA-B3DF-9BCC7FACFFEC}" srcOrd="0" destOrd="0" presId="urn:microsoft.com/office/officeart/2018/2/layout/IconCircleList"/>
    <dgm:cxn modelId="{D779B69C-F83F-40D0-AEA4-971A5D91FFC6}" type="presOf" srcId="{BDE36C8A-1468-4489-BE75-E1ABC803467A}" destId="{C0DD8799-97A8-4CC8-B86B-D76ED0E6F74A}" srcOrd="0" destOrd="0" presId="urn:microsoft.com/office/officeart/2018/2/layout/IconCircleList"/>
    <dgm:cxn modelId="{71B331D8-4E47-4342-93CF-3DA60DD2C4E4}" type="presOf" srcId="{93BBE7EB-D9B8-47DD-86C1-323F69CA607D}" destId="{7C3915DA-0659-4B04-BEB8-C9D6626F9A5D}" srcOrd="0" destOrd="0" presId="urn:microsoft.com/office/officeart/2018/2/layout/IconCircleList"/>
    <dgm:cxn modelId="{ABD9E7D8-05D6-4798-94B4-74BD0B10B179}" srcId="{4372F073-7A2C-4449-97BD-8F04374FD787}" destId="{517206B2-EEE0-406D-A136-849710E4E57E}" srcOrd="1" destOrd="0" parTransId="{6AE71FB8-4AFB-453C-AEB0-0545858F4838}" sibTransId="{BDE36C8A-1468-4489-BE75-E1ABC803467A}"/>
    <dgm:cxn modelId="{56AABFD9-CC55-48D6-A388-51A657FE0788}" type="presOf" srcId="{9A251193-1E35-4D52-9C83-5C263C3F4F8A}" destId="{BB02F30C-E355-4584-8F0D-8B9B5437B7CB}" srcOrd="0" destOrd="0" presId="urn:microsoft.com/office/officeart/2018/2/layout/IconCircleList"/>
    <dgm:cxn modelId="{A2E9B5E3-CCEA-40D6-B276-B36788D62B63}" type="presOf" srcId="{9F8620F6-BFEB-45AF-A33B-68FE40D3AA63}" destId="{0E7B9A6D-6AE4-473A-A772-980BAFBD500A}" srcOrd="0" destOrd="0" presId="urn:microsoft.com/office/officeart/2018/2/layout/IconCircleList"/>
    <dgm:cxn modelId="{191B07F6-16BC-4EE4-829B-73392D0824B2}" type="presOf" srcId="{A4F12AB2-6189-4346-990E-B30530CF4FEC}" destId="{5C358976-C8EF-41EC-A72D-ED86F3025F03}" srcOrd="0" destOrd="0" presId="urn:microsoft.com/office/officeart/2018/2/layout/IconCircleList"/>
    <dgm:cxn modelId="{9CF06295-C3E6-4B9F-AEA3-68298F0E48BE}" type="presParOf" srcId="{1BF24E10-CC8D-4FE4-A415-3083BE737620}" destId="{F12DF582-AA05-4483-B9D6-3E475D7C5FF4}" srcOrd="0" destOrd="0" presId="urn:microsoft.com/office/officeart/2018/2/layout/IconCircleList"/>
    <dgm:cxn modelId="{4BA441D5-BC78-437F-BAA3-42C58741A61B}" type="presParOf" srcId="{F12DF582-AA05-4483-B9D6-3E475D7C5FF4}" destId="{648118F8-1118-47C3-BEA4-6EEA5DABA56D}" srcOrd="0" destOrd="0" presId="urn:microsoft.com/office/officeart/2018/2/layout/IconCircleList"/>
    <dgm:cxn modelId="{E69A769E-5A92-4CFB-A0D1-6C147D947E39}" type="presParOf" srcId="{648118F8-1118-47C3-BEA4-6EEA5DABA56D}" destId="{76C0B8E4-7209-4E72-89BC-794FFCB0118D}" srcOrd="0" destOrd="0" presId="urn:microsoft.com/office/officeart/2018/2/layout/IconCircleList"/>
    <dgm:cxn modelId="{79858517-3F67-41CF-8E3B-1EB222483D85}" type="presParOf" srcId="{648118F8-1118-47C3-BEA4-6EEA5DABA56D}" destId="{792DB781-8AFE-47B4-8911-2D686F7AB575}" srcOrd="1" destOrd="0" presId="urn:microsoft.com/office/officeart/2018/2/layout/IconCircleList"/>
    <dgm:cxn modelId="{11399BBA-8300-4E67-A6BE-6EC798A3E9C0}" type="presParOf" srcId="{648118F8-1118-47C3-BEA4-6EEA5DABA56D}" destId="{B21C1B1D-B1E0-4392-9670-706D583F2827}" srcOrd="2" destOrd="0" presId="urn:microsoft.com/office/officeart/2018/2/layout/IconCircleList"/>
    <dgm:cxn modelId="{C34C946A-4415-491A-AB12-D5C4195188E7}" type="presParOf" srcId="{648118F8-1118-47C3-BEA4-6EEA5DABA56D}" destId="{0E7B9A6D-6AE4-473A-A772-980BAFBD500A}" srcOrd="3" destOrd="0" presId="urn:microsoft.com/office/officeart/2018/2/layout/IconCircleList"/>
    <dgm:cxn modelId="{FD346703-D8DB-4478-BBD3-2454A5B2E3CB}" type="presParOf" srcId="{F12DF582-AA05-4483-B9D6-3E475D7C5FF4}" destId="{7C3915DA-0659-4B04-BEB8-C9D6626F9A5D}" srcOrd="1" destOrd="0" presId="urn:microsoft.com/office/officeart/2018/2/layout/IconCircleList"/>
    <dgm:cxn modelId="{D167B7C6-8409-40C5-9978-785EE211DD55}" type="presParOf" srcId="{F12DF582-AA05-4483-B9D6-3E475D7C5FF4}" destId="{BE483657-586C-429F-AF3A-656D602231F1}" srcOrd="2" destOrd="0" presId="urn:microsoft.com/office/officeart/2018/2/layout/IconCircleList"/>
    <dgm:cxn modelId="{435CD0FD-2685-41BB-A427-3A942E5B102E}" type="presParOf" srcId="{BE483657-586C-429F-AF3A-656D602231F1}" destId="{EE8B3C13-4BB6-4AB0-AEB6-B330CDD10D69}" srcOrd="0" destOrd="0" presId="urn:microsoft.com/office/officeart/2018/2/layout/IconCircleList"/>
    <dgm:cxn modelId="{5C89F7CB-DE56-4E8B-965E-A9FFC9518609}" type="presParOf" srcId="{BE483657-586C-429F-AF3A-656D602231F1}" destId="{0A1DA3AB-054C-417A-8CD9-70CC01DAB99E}" srcOrd="1" destOrd="0" presId="urn:microsoft.com/office/officeart/2018/2/layout/IconCircleList"/>
    <dgm:cxn modelId="{D62D95D1-DA7D-413D-8E38-41DD97E4D07F}" type="presParOf" srcId="{BE483657-586C-429F-AF3A-656D602231F1}" destId="{F87080CF-5053-418A-98DC-7EFAF3B45BD4}" srcOrd="2" destOrd="0" presId="urn:microsoft.com/office/officeart/2018/2/layout/IconCircleList"/>
    <dgm:cxn modelId="{9F955FBC-5B09-4E4B-9038-3D101C258AAC}" type="presParOf" srcId="{BE483657-586C-429F-AF3A-656D602231F1}" destId="{505ED977-EEE3-4440-9388-E30D3449DBAB}" srcOrd="3" destOrd="0" presId="urn:microsoft.com/office/officeart/2018/2/layout/IconCircleList"/>
    <dgm:cxn modelId="{67F3CD26-FCD8-4CD7-94F6-6A431875D3F2}" type="presParOf" srcId="{F12DF582-AA05-4483-B9D6-3E475D7C5FF4}" destId="{C0DD8799-97A8-4CC8-B86B-D76ED0E6F74A}" srcOrd="3" destOrd="0" presId="urn:microsoft.com/office/officeart/2018/2/layout/IconCircleList"/>
    <dgm:cxn modelId="{41F87D12-96F9-4DED-AF1C-D0536E5FC47D}" type="presParOf" srcId="{F12DF582-AA05-4483-B9D6-3E475D7C5FF4}" destId="{E8C92458-F40D-413F-B4DA-95027815D768}" srcOrd="4" destOrd="0" presId="urn:microsoft.com/office/officeart/2018/2/layout/IconCircleList"/>
    <dgm:cxn modelId="{2965111F-E41C-4B19-8341-3CF1DADA969E}" type="presParOf" srcId="{E8C92458-F40D-413F-B4DA-95027815D768}" destId="{469F065D-B6FC-42FE-8A72-9AFF974D5E25}" srcOrd="0" destOrd="0" presId="urn:microsoft.com/office/officeart/2018/2/layout/IconCircleList"/>
    <dgm:cxn modelId="{2A7467D0-42CC-4F4C-8FBF-F2FFDD1FC3ED}" type="presParOf" srcId="{E8C92458-F40D-413F-B4DA-95027815D768}" destId="{96E6A49A-2116-4328-8079-0D9485D382F0}" srcOrd="1" destOrd="0" presId="urn:microsoft.com/office/officeart/2018/2/layout/IconCircleList"/>
    <dgm:cxn modelId="{6510A3F7-570A-4B22-8B5E-FCF43D882B42}" type="presParOf" srcId="{E8C92458-F40D-413F-B4DA-95027815D768}" destId="{D6FA8C7A-BA34-4B6F-B75B-5E8E348F2268}" srcOrd="2" destOrd="0" presId="urn:microsoft.com/office/officeart/2018/2/layout/IconCircleList"/>
    <dgm:cxn modelId="{5FB06538-5302-4301-B4F7-E700112B7828}" type="presParOf" srcId="{E8C92458-F40D-413F-B4DA-95027815D768}" destId="{4F0A981D-BADA-43FA-B3DF-9BCC7FACFFEC}" srcOrd="3" destOrd="0" presId="urn:microsoft.com/office/officeart/2018/2/layout/IconCircleList"/>
    <dgm:cxn modelId="{C771D369-AF58-48D5-BDBF-3D6891DF92ED}" type="presParOf" srcId="{F12DF582-AA05-4483-B9D6-3E475D7C5FF4}" destId="{BB02F30C-E355-4584-8F0D-8B9B5437B7CB}" srcOrd="5" destOrd="0" presId="urn:microsoft.com/office/officeart/2018/2/layout/IconCircleList"/>
    <dgm:cxn modelId="{3332E692-2BE5-4A25-B356-DDDB3570DB08}" type="presParOf" srcId="{F12DF582-AA05-4483-B9D6-3E475D7C5FF4}" destId="{23EEFE81-65A9-4BAF-B3FA-FFF34224868C}" srcOrd="6" destOrd="0" presId="urn:microsoft.com/office/officeart/2018/2/layout/IconCircleList"/>
    <dgm:cxn modelId="{8D026268-F778-4385-8647-0D8E8817874B}" type="presParOf" srcId="{23EEFE81-65A9-4BAF-B3FA-FFF34224868C}" destId="{46F66F53-F5A7-424D-9A7B-8F289CF7230E}" srcOrd="0" destOrd="0" presId="urn:microsoft.com/office/officeart/2018/2/layout/IconCircleList"/>
    <dgm:cxn modelId="{EEEC7CBC-4500-44FC-BE84-C508B0601850}" type="presParOf" srcId="{23EEFE81-65A9-4BAF-B3FA-FFF34224868C}" destId="{BD86182D-24EC-489B-B989-6C7DCCB5AFF2}" srcOrd="1" destOrd="0" presId="urn:microsoft.com/office/officeart/2018/2/layout/IconCircleList"/>
    <dgm:cxn modelId="{7E82EEB6-F383-46C0-A190-11F7899F570E}" type="presParOf" srcId="{23EEFE81-65A9-4BAF-B3FA-FFF34224868C}" destId="{8DCF1B27-60BF-4999-A798-4959A829EF69}" srcOrd="2" destOrd="0" presId="urn:microsoft.com/office/officeart/2018/2/layout/IconCircleList"/>
    <dgm:cxn modelId="{D77FF53C-36B2-41CF-8A50-AC2B497ABBB5}" type="presParOf" srcId="{23EEFE81-65A9-4BAF-B3FA-FFF34224868C}" destId="{5C358976-C8EF-41EC-A72D-ED86F3025F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BF657-7D50-4F9A-A082-015C24578A09}">
      <dsp:nvSpPr>
        <dsp:cNvPr id="0" name=""/>
        <dsp:cNvSpPr/>
      </dsp:nvSpPr>
      <dsp:spPr>
        <a:xfrm>
          <a:off x="0" y="0"/>
          <a:ext cx="7759636" cy="638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Information </a:t>
          </a:r>
        </a:p>
      </dsp:txBody>
      <dsp:txXfrm>
        <a:off x="18705" y="18705"/>
        <a:ext cx="6995760" cy="601241"/>
      </dsp:txXfrm>
    </dsp:sp>
    <dsp:sp modelId="{9E07A643-9A10-412B-9BBF-FE81637E33E3}">
      <dsp:nvSpPr>
        <dsp:cNvPr id="0" name=""/>
        <dsp:cNvSpPr/>
      </dsp:nvSpPr>
      <dsp:spPr>
        <a:xfrm>
          <a:off x="579453" y="727352"/>
          <a:ext cx="7759636" cy="638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Summary and Visualizations</a:t>
          </a:r>
        </a:p>
      </dsp:txBody>
      <dsp:txXfrm>
        <a:off x="598158" y="746057"/>
        <a:ext cx="6727649" cy="601241"/>
      </dsp:txXfrm>
    </dsp:sp>
    <dsp:sp modelId="{CC4C04FB-19CA-4C1F-89FC-28F470B869D4}">
      <dsp:nvSpPr>
        <dsp:cNvPr id="0" name=""/>
        <dsp:cNvSpPr/>
      </dsp:nvSpPr>
      <dsp:spPr>
        <a:xfrm>
          <a:off x="1158906" y="1454705"/>
          <a:ext cx="7759636" cy="638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Preparation</a:t>
          </a:r>
        </a:p>
      </dsp:txBody>
      <dsp:txXfrm>
        <a:off x="1177611" y="1473410"/>
        <a:ext cx="6727649" cy="601241"/>
      </dsp:txXfrm>
    </dsp:sp>
    <dsp:sp modelId="{8ACF157C-2E87-42ED-B0D8-283124E99996}">
      <dsp:nvSpPr>
        <dsp:cNvPr id="0" name=""/>
        <dsp:cNvSpPr/>
      </dsp:nvSpPr>
      <dsp:spPr>
        <a:xfrm>
          <a:off x="1738360" y="2182058"/>
          <a:ext cx="7759636" cy="6386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Modeling and Results</a:t>
          </a:r>
        </a:p>
      </dsp:txBody>
      <dsp:txXfrm>
        <a:off x="1757065" y="2200763"/>
        <a:ext cx="6727649" cy="601241"/>
      </dsp:txXfrm>
    </dsp:sp>
    <dsp:sp modelId="{53BE9B99-BD65-48C2-AA48-C8DA08D15FAD}">
      <dsp:nvSpPr>
        <dsp:cNvPr id="0" name=""/>
        <dsp:cNvSpPr/>
      </dsp:nvSpPr>
      <dsp:spPr>
        <a:xfrm>
          <a:off x="2317813" y="2909410"/>
          <a:ext cx="7759636" cy="6386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Conclusion</a:t>
          </a:r>
        </a:p>
      </dsp:txBody>
      <dsp:txXfrm>
        <a:off x="2336518" y="2928115"/>
        <a:ext cx="6727649" cy="601241"/>
      </dsp:txXfrm>
    </dsp:sp>
    <dsp:sp modelId="{75C12A22-FC06-4237-9199-CB99F78A18CA}">
      <dsp:nvSpPr>
        <dsp:cNvPr id="0" name=""/>
        <dsp:cNvSpPr/>
      </dsp:nvSpPr>
      <dsp:spPr>
        <a:xfrm>
          <a:off x="7344513" y="466570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437916" y="466570"/>
        <a:ext cx="228317" cy="312380"/>
      </dsp:txXfrm>
    </dsp:sp>
    <dsp:sp modelId="{2E0E47AF-641A-4C32-A103-C01E128FEBC0}">
      <dsp:nvSpPr>
        <dsp:cNvPr id="0" name=""/>
        <dsp:cNvSpPr/>
      </dsp:nvSpPr>
      <dsp:spPr>
        <a:xfrm>
          <a:off x="7923966" y="1193922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017369" y="1193922"/>
        <a:ext cx="228317" cy="312380"/>
      </dsp:txXfrm>
    </dsp:sp>
    <dsp:sp modelId="{B297CAA5-F978-44A9-AD43-FDF2E9AF74C8}">
      <dsp:nvSpPr>
        <dsp:cNvPr id="0" name=""/>
        <dsp:cNvSpPr/>
      </dsp:nvSpPr>
      <dsp:spPr>
        <a:xfrm>
          <a:off x="8503419" y="1910631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596822" y="1910631"/>
        <a:ext cx="228317" cy="312380"/>
      </dsp:txXfrm>
    </dsp:sp>
    <dsp:sp modelId="{3AFB212F-B51A-4667-A44A-499FE536ECA8}">
      <dsp:nvSpPr>
        <dsp:cNvPr id="0" name=""/>
        <dsp:cNvSpPr/>
      </dsp:nvSpPr>
      <dsp:spPr>
        <a:xfrm>
          <a:off x="9082873" y="2645080"/>
          <a:ext cx="415123" cy="4151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176276" y="2645080"/>
        <a:ext cx="228317" cy="312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89CBB-DAEF-4E92-B459-BEBD08D716AD}">
      <dsp:nvSpPr>
        <dsp:cNvPr id="0" name=""/>
        <dsp:cNvSpPr/>
      </dsp:nvSpPr>
      <dsp:spPr>
        <a:xfrm>
          <a:off x="1343" y="457767"/>
          <a:ext cx="4715013" cy="2994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7596F-64DF-4DA9-AFF1-FE44CE701EB5}">
      <dsp:nvSpPr>
        <dsp:cNvPr id="0" name=""/>
        <dsp:cNvSpPr/>
      </dsp:nvSpPr>
      <dsp:spPr>
        <a:xfrm>
          <a:off x="525233" y="955463"/>
          <a:ext cx="4715013" cy="2994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First dataset </a:t>
          </a:r>
          <a:r>
            <a:rPr lang="en-US" sz="1800" kern="1200" dirty="0">
              <a:hlinkClick xmlns:r="http://schemas.openxmlformats.org/officeDocument/2006/relationships" r:id="rId1"/>
            </a:rPr>
            <a:t>Galatasaray Stock Prices </a:t>
          </a:r>
          <a:r>
            <a:rPr lang="en-US" sz="1800" kern="1200" dirty="0"/>
            <a:t>contains historical data on daily stock prices between 1/1/14 and 3/18/24. 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Columns: Date, Open, High, Low, Close, Adj Close and Volume (total: 6)</a:t>
          </a:r>
        </a:p>
      </dsp:txBody>
      <dsp:txXfrm>
        <a:off x="612925" y="1043155"/>
        <a:ext cx="4539629" cy="2818649"/>
      </dsp:txXfrm>
    </dsp:sp>
    <dsp:sp modelId="{3284FF7B-F835-4711-AFC9-D2B19411BE21}">
      <dsp:nvSpPr>
        <dsp:cNvPr id="0" name=""/>
        <dsp:cNvSpPr/>
      </dsp:nvSpPr>
      <dsp:spPr>
        <a:xfrm>
          <a:off x="5764137" y="457767"/>
          <a:ext cx="4715013" cy="2994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8F5-1182-4D74-8E45-9C20265112F4}">
      <dsp:nvSpPr>
        <dsp:cNvPr id="0" name=""/>
        <dsp:cNvSpPr/>
      </dsp:nvSpPr>
      <dsp:spPr>
        <a:xfrm>
          <a:off x="6288028" y="955463"/>
          <a:ext cx="4715013" cy="2994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Galatasaray is a Sports Club company, and football is the most popular sports in Turkey, Galatasaray’s football matches and results in different Leagues is chosen as second dataset (retrieved from: </a:t>
          </a:r>
          <a:r>
            <a:rPr lang="en-US" sz="1800" kern="1200" dirty="0">
              <a:hlinkClick xmlns:r="http://schemas.openxmlformats.org/officeDocument/2006/relationships" r:id="rId2"/>
            </a:rPr>
            <a:t>Galatasaray Match Results </a:t>
          </a:r>
          <a:r>
            <a:rPr lang="en-US" sz="1800" kern="1200" dirty="0"/>
            <a:t>). 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Columns: </a:t>
          </a:r>
          <a:r>
            <a:rPr lang="en-US" sz="1800" b="0" i="0" u="none" kern="1200" dirty="0" err="1"/>
            <a:t>LeagueName</a:t>
          </a:r>
          <a:r>
            <a:rPr lang="en-US" sz="1800" b="0" i="0" u="none" kern="1200" dirty="0"/>
            <a:t>, Date, </a:t>
          </a:r>
          <a:r>
            <a:rPr lang="en-US" sz="1800" b="0" i="0" u="none" kern="1200" dirty="0" err="1"/>
            <a:t>LeagueMatchNo</a:t>
          </a:r>
          <a:r>
            <a:rPr lang="en-US" sz="1800" b="0" i="0" u="none" kern="1200" dirty="0"/>
            <a:t>, </a:t>
          </a:r>
          <a:r>
            <a:rPr lang="en-US" sz="1800" b="0" i="0" u="none" kern="1200" dirty="0" err="1"/>
            <a:t>isHome</a:t>
          </a:r>
          <a:r>
            <a:rPr lang="en-US" sz="1800" b="0" i="0" u="none" kern="1200" dirty="0"/>
            <a:t>, GF, GA, GD, </a:t>
          </a:r>
          <a:r>
            <a:rPr lang="en-US" sz="1800" b="0" i="0" u="none" kern="1200" dirty="0" err="1"/>
            <a:t>PlaceInLeague</a:t>
          </a:r>
          <a:r>
            <a:rPr lang="en-US" sz="1800" b="0" i="0" u="none" kern="1200" dirty="0"/>
            <a:t>, </a:t>
          </a:r>
          <a:r>
            <a:rPr lang="en-US" sz="1800" b="0" i="0" u="none" kern="1200" dirty="0" err="1"/>
            <a:t>PlaceOfOp</a:t>
          </a:r>
          <a:r>
            <a:rPr lang="en-US" sz="1800" b="0" i="0" u="none" kern="1200" dirty="0"/>
            <a:t> (total: 9)</a:t>
          </a:r>
          <a:endParaRPr lang="en-US" sz="1800" kern="1200" dirty="0"/>
        </a:p>
      </dsp:txBody>
      <dsp:txXfrm>
        <a:off x="6375720" y="1043155"/>
        <a:ext cx="4539629" cy="2818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0FE84-D45A-4BFE-B3AB-FC2AA3B6FD2D}">
      <dsp:nvSpPr>
        <dsp:cNvPr id="0" name=""/>
        <dsp:cNvSpPr/>
      </dsp:nvSpPr>
      <dsp:spPr>
        <a:xfrm>
          <a:off x="0" y="433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5D3B2-3280-4825-80CC-A28669802A30}">
      <dsp:nvSpPr>
        <dsp:cNvPr id="0" name=""/>
        <dsp:cNvSpPr/>
      </dsp:nvSpPr>
      <dsp:spPr>
        <a:xfrm>
          <a:off x="306664" y="228530"/>
          <a:ext cx="557570" cy="557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928A6-D26B-4866-B9B0-1E023CCF0667}">
      <dsp:nvSpPr>
        <dsp:cNvPr id="0" name=""/>
        <dsp:cNvSpPr/>
      </dsp:nvSpPr>
      <dsp:spPr>
        <a:xfrm>
          <a:off x="1170898" y="433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First dataset was already clean, so there was no need to preprocess it much. Only, I inserted a new column into the </a:t>
          </a:r>
          <a:r>
            <a:rPr lang="en-US" sz="1900" kern="1200" dirty="0" err="1"/>
            <a:t>dataframe</a:t>
          </a:r>
          <a:r>
            <a:rPr lang="en-US" sz="1900" kern="1200" dirty="0"/>
            <a:t> as </a:t>
          </a:r>
          <a:r>
            <a:rPr lang="en-US" sz="1900" kern="1200" dirty="0" err="1"/>
            <a:t>NextDayAdjClose</a:t>
          </a:r>
          <a:r>
            <a:rPr lang="en-US" sz="1900" kern="1200" dirty="0"/>
            <a:t>.</a:t>
          </a:r>
        </a:p>
      </dsp:txBody>
      <dsp:txXfrm>
        <a:off x="1170898" y="433"/>
        <a:ext cx="8906658" cy="1013765"/>
      </dsp:txXfrm>
    </dsp:sp>
    <dsp:sp modelId="{E43F804D-7BF7-4687-B085-2668495AAD78}">
      <dsp:nvSpPr>
        <dsp:cNvPr id="0" name=""/>
        <dsp:cNvSpPr/>
      </dsp:nvSpPr>
      <dsp:spPr>
        <a:xfrm>
          <a:off x="0" y="1267639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9C9D6-A9DE-4C7A-A1DD-D13C15FF46E3}">
      <dsp:nvSpPr>
        <dsp:cNvPr id="0" name=""/>
        <dsp:cNvSpPr/>
      </dsp:nvSpPr>
      <dsp:spPr>
        <a:xfrm>
          <a:off x="306664" y="1495737"/>
          <a:ext cx="557570" cy="557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9FF63-E42F-4450-9709-8D1CC22EC839}">
      <dsp:nvSpPr>
        <dsp:cNvPr id="0" name=""/>
        <dsp:cNvSpPr/>
      </dsp:nvSpPr>
      <dsp:spPr>
        <a:xfrm>
          <a:off x="1170898" y="1267639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second dataset was scraped from a bet website. Cleaning and preprocessing in Python was challenging, therefore I used Excel’s functions. </a:t>
          </a:r>
        </a:p>
      </dsp:txBody>
      <dsp:txXfrm>
        <a:off x="1170898" y="1267639"/>
        <a:ext cx="8906658" cy="1013765"/>
      </dsp:txXfrm>
    </dsp:sp>
    <dsp:sp modelId="{AE6B6C8F-587C-44B4-A59F-6FD1A811BA1C}">
      <dsp:nvSpPr>
        <dsp:cNvPr id="0" name=""/>
        <dsp:cNvSpPr/>
      </dsp:nvSpPr>
      <dsp:spPr>
        <a:xfrm>
          <a:off x="0" y="2534846"/>
          <a:ext cx="10077557" cy="10137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05799-B47E-4ED9-A268-E69DC7FD65E1}">
      <dsp:nvSpPr>
        <dsp:cNvPr id="0" name=""/>
        <dsp:cNvSpPr/>
      </dsp:nvSpPr>
      <dsp:spPr>
        <a:xfrm>
          <a:off x="306664" y="2762943"/>
          <a:ext cx="557570" cy="557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ED5C0-2E67-44DA-99EE-C0A4008DCA62}">
      <dsp:nvSpPr>
        <dsp:cNvPr id="0" name=""/>
        <dsp:cNvSpPr/>
      </dsp:nvSpPr>
      <dsp:spPr>
        <a:xfrm>
          <a:off x="1170898" y="2534846"/>
          <a:ext cx="8906658" cy="1013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90" tIns="107290" rIns="107290" bIns="1072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most important thing was to set Date as index, so that time-series models can be implemented on our dataset.</a:t>
          </a:r>
          <a:endParaRPr lang="en-US" sz="1900" kern="1200" dirty="0"/>
        </a:p>
      </dsp:txBody>
      <dsp:txXfrm>
        <a:off x="1170898" y="2534846"/>
        <a:ext cx="8906658" cy="10137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0B8E4-7209-4E72-89BC-794FFCB0118D}">
      <dsp:nvSpPr>
        <dsp:cNvPr id="0" name=""/>
        <dsp:cNvSpPr/>
      </dsp:nvSpPr>
      <dsp:spPr>
        <a:xfrm>
          <a:off x="138073" y="175267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DB781-8AFE-47B4-8911-2D686F7AB575}">
      <dsp:nvSpPr>
        <dsp:cNvPr id="0" name=""/>
        <dsp:cNvSpPr/>
      </dsp:nvSpPr>
      <dsp:spPr>
        <a:xfrm>
          <a:off x="410566" y="447760"/>
          <a:ext cx="752600" cy="752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B9A6D-6AE4-473A-A772-980BAFBD500A}">
      <dsp:nvSpPr>
        <dsp:cNvPr id="0" name=""/>
        <dsp:cNvSpPr/>
      </dsp:nvSpPr>
      <dsp:spPr>
        <a:xfrm>
          <a:off x="1713713" y="175267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prediction of current day’s close price value, models perform better on the first dataset.</a:t>
          </a:r>
        </a:p>
      </dsp:txBody>
      <dsp:txXfrm>
        <a:off x="1713713" y="175267"/>
        <a:ext cx="3058596" cy="1297586"/>
      </dsp:txXfrm>
    </dsp:sp>
    <dsp:sp modelId="{EE8B3C13-4BB6-4AB0-AEB6-B330CDD10D69}">
      <dsp:nvSpPr>
        <dsp:cNvPr id="0" name=""/>
        <dsp:cNvSpPr/>
      </dsp:nvSpPr>
      <dsp:spPr>
        <a:xfrm>
          <a:off x="5305247" y="175267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DA3AB-054C-417A-8CD9-70CC01DAB99E}">
      <dsp:nvSpPr>
        <dsp:cNvPr id="0" name=""/>
        <dsp:cNvSpPr/>
      </dsp:nvSpPr>
      <dsp:spPr>
        <a:xfrm>
          <a:off x="5577740" y="447760"/>
          <a:ext cx="752600" cy="752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ED977-EEE3-4440-9388-E30D3449DBAB}">
      <dsp:nvSpPr>
        <dsp:cNvPr id="0" name=""/>
        <dsp:cNvSpPr/>
      </dsp:nvSpPr>
      <dsp:spPr>
        <a:xfrm>
          <a:off x="6880887" y="175267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prediction of next day’s close price value, models perform slightly better on the merged dataset.</a:t>
          </a:r>
        </a:p>
      </dsp:txBody>
      <dsp:txXfrm>
        <a:off x="6880887" y="175267"/>
        <a:ext cx="3058596" cy="1297586"/>
      </dsp:txXfrm>
    </dsp:sp>
    <dsp:sp modelId="{469F065D-B6FC-42FE-8A72-9AFF974D5E25}">
      <dsp:nvSpPr>
        <dsp:cNvPr id="0" name=""/>
        <dsp:cNvSpPr/>
      </dsp:nvSpPr>
      <dsp:spPr>
        <a:xfrm>
          <a:off x="138073" y="2076191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6A49A-2116-4328-8079-0D9485D382F0}">
      <dsp:nvSpPr>
        <dsp:cNvPr id="0" name=""/>
        <dsp:cNvSpPr/>
      </dsp:nvSpPr>
      <dsp:spPr>
        <a:xfrm>
          <a:off x="410566" y="2348684"/>
          <a:ext cx="752600" cy="752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A981D-BADA-43FA-B3DF-9BCC7FACFFEC}">
      <dsp:nvSpPr>
        <dsp:cNvPr id="0" name=""/>
        <dsp:cNvSpPr/>
      </dsp:nvSpPr>
      <dsp:spPr>
        <a:xfrm>
          <a:off x="1713713" y="2076191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Regression models perform best. While Linear Regression is better at current day’s close price prediction, Ridge Regression is very slightly better at next day’s.</a:t>
          </a:r>
        </a:p>
      </dsp:txBody>
      <dsp:txXfrm>
        <a:off x="1713713" y="2076191"/>
        <a:ext cx="3058596" cy="1297586"/>
      </dsp:txXfrm>
    </dsp:sp>
    <dsp:sp modelId="{46F66F53-F5A7-424D-9A7B-8F289CF7230E}">
      <dsp:nvSpPr>
        <dsp:cNvPr id="0" name=""/>
        <dsp:cNvSpPr/>
      </dsp:nvSpPr>
      <dsp:spPr>
        <a:xfrm>
          <a:off x="5305247" y="2076191"/>
          <a:ext cx="1297586" cy="12975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6182D-24EC-489B-B989-6C7DCCB5AFF2}">
      <dsp:nvSpPr>
        <dsp:cNvPr id="0" name=""/>
        <dsp:cNvSpPr/>
      </dsp:nvSpPr>
      <dsp:spPr>
        <a:xfrm>
          <a:off x="5577740" y="2348684"/>
          <a:ext cx="752600" cy="752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58976-C8EF-41EC-A72D-ED86F3025F03}">
      <dsp:nvSpPr>
        <dsp:cNvPr id="0" name=""/>
        <dsp:cNvSpPr/>
      </dsp:nvSpPr>
      <dsp:spPr>
        <a:xfrm>
          <a:off x="6880887" y="2076191"/>
          <a:ext cx="3058596" cy="1297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size, complexity, and correlation between features within a dataset are critical factors influencing model selection and performance.</a:t>
          </a:r>
        </a:p>
      </dsp:txBody>
      <dsp:txXfrm>
        <a:off x="6880887" y="2076191"/>
        <a:ext cx="3058596" cy="1297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056EC-AD08-4789-AA39-1B25C7171FC5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C6B57-59D0-45D3-830D-A9A3D94018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499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shorter-term moving average responds more quickly to price changes, while the longer-term moving average reflects a smoother trend.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C6B57-59D0-45D3-830D-A9A3D940187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65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C6B57-59D0-45D3-830D-A9A3D9401870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56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25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981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62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800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981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18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8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8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9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118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741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6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CD0B0-93AE-FD37-FA6A-43EF7856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5340911" cy="19783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Stock Price Prediction of a </a:t>
            </a:r>
            <a:r>
              <a:rPr lang="en-US" sz="3400"/>
              <a:t>Sports Club </a:t>
            </a:r>
            <a:r>
              <a:rPr lang="en-US" sz="3400" dirty="0"/>
              <a:t>Company - Galatasaray</a:t>
            </a:r>
            <a:endParaRPr lang="en-CA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180A4-D96D-CA59-A5E7-D4751DEA5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5340911" cy="2709862"/>
          </a:xfrm>
        </p:spPr>
        <p:txBody>
          <a:bodyPr>
            <a:normAutofit/>
          </a:bodyPr>
          <a:lstStyle/>
          <a:p>
            <a:r>
              <a:rPr lang="en-US" dirty="0"/>
              <a:t>Sevgi TOPRAK CETIN </a:t>
            </a:r>
          </a:p>
          <a:p>
            <a:r>
              <a:rPr lang="en-US" dirty="0"/>
              <a:t>CSIS-4260 Special Topics in Data Analytics</a:t>
            </a:r>
          </a:p>
          <a:p>
            <a:r>
              <a:rPr lang="en-US" dirty="0"/>
              <a:t>4/10/2024</a:t>
            </a:r>
            <a:endParaRPr lang="en-C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4" name="Picture 3" descr="Football ball in goal">
            <a:extLst>
              <a:ext uri="{FF2B5EF4-FFF2-40B4-BE49-F238E27FC236}">
                <a16:creationId xmlns:a16="http://schemas.microsoft.com/office/drawing/2014/main" id="{FB78B325-3070-D473-7FA9-5D79820BED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3" r="30266" b="-1"/>
          <a:stretch/>
        </p:blipFill>
        <p:spPr>
          <a:xfrm>
            <a:off x="6535696" y="10"/>
            <a:ext cx="5669280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2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F208F-A71C-4374-A50D-3B0234BA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6355080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Modeling and Results - LSTM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407702" cy="12147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1184D22-87AF-D6CE-55E4-1EDD75B00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" r="-3" b="-3"/>
          <a:stretch/>
        </p:blipFill>
        <p:spPr>
          <a:xfrm>
            <a:off x="7406640" y="4568137"/>
            <a:ext cx="4785360" cy="2284287"/>
          </a:xfrm>
          <a:prstGeom prst="rect">
            <a:avLst/>
          </a:prstGeom>
        </p:spPr>
      </p:pic>
      <p:grpSp>
        <p:nvGrpSpPr>
          <p:cNvPr id="5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6988F-EBC4-AF39-220E-85965C3C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31" r="7" b="7"/>
          <a:stretch/>
        </p:blipFill>
        <p:spPr>
          <a:xfrm>
            <a:off x="7406640" y="5576"/>
            <a:ext cx="4785360" cy="2284297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9977F7A-0608-6355-65C5-F4A96CC444C0}"/>
              </a:ext>
            </a:extLst>
          </p:cNvPr>
          <p:cNvSpPr txBox="1"/>
          <p:nvPr/>
        </p:nvSpPr>
        <p:spPr>
          <a:xfrm>
            <a:off x="624614" y="349805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Capture long-term dependencies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Handle nonlinear relationships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Cope with temporal dynamics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Better at complex time series patterns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Not require manual feature engineering thanks to their automatic feature learning capabilities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27D85-5E51-A3CE-50B0-E74D9A6F3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000" y="2297543"/>
            <a:ext cx="4785360" cy="22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F208F-A71C-4374-A50D-3B0234BA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6355080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Modeling and Results - Regression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407702" cy="12147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1184D22-87AF-D6CE-55E4-1EDD75B00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" r="-3" b="-3"/>
          <a:stretch/>
        </p:blipFill>
        <p:spPr>
          <a:xfrm>
            <a:off x="7406640" y="4573713"/>
            <a:ext cx="4785360" cy="2284287"/>
          </a:xfrm>
          <a:prstGeom prst="rect">
            <a:avLst/>
          </a:prstGeom>
        </p:spPr>
      </p:pic>
      <p:grpSp>
        <p:nvGrpSpPr>
          <p:cNvPr id="5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6988F-EBC4-AF39-220E-85965C3C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31" r="7" b="7"/>
          <a:stretch/>
        </p:blipFill>
        <p:spPr>
          <a:xfrm>
            <a:off x="7406640" y="5576"/>
            <a:ext cx="4785360" cy="2284297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9977F7A-0608-6355-65C5-F4A96CC444C0}"/>
              </a:ext>
            </a:extLst>
          </p:cNvPr>
          <p:cNvSpPr txBox="1"/>
          <p:nvPr/>
        </p:nvSpPr>
        <p:spPr>
          <a:xfrm>
            <a:off x="624614" y="349805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Ability to handle the dataset's features more effectively, capturing the underlying linear relationships without the complexity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Due to high correlation between features of first dataset, Linear Regression performed better than Ridge Regression model for the first dataset.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Ridge Regression &gt; slightly better than Linear Regression on merged dataset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Decreased correlation between features?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011EE-4220-BEAB-D6E9-400A308A9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000" y="2297543"/>
            <a:ext cx="4785360" cy="22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7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F208F-A71C-4374-A50D-3B0234BA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6355080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Modeling and Results – Ensemble Algorithms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407702" cy="12147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1184D22-87AF-D6CE-55E4-1EDD75B00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2" r="-3" b="-3"/>
          <a:stretch/>
        </p:blipFill>
        <p:spPr>
          <a:xfrm>
            <a:off x="7406640" y="4568137"/>
            <a:ext cx="4785360" cy="2284287"/>
          </a:xfrm>
          <a:prstGeom prst="rect">
            <a:avLst/>
          </a:prstGeom>
        </p:spPr>
      </p:pic>
      <p:grpSp>
        <p:nvGrpSpPr>
          <p:cNvPr id="5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6988F-EBC4-AF39-220E-85965C3C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131" r="7" b="7"/>
          <a:stretch/>
        </p:blipFill>
        <p:spPr>
          <a:xfrm>
            <a:off x="7406640" y="5576"/>
            <a:ext cx="4785360" cy="2284297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9977F7A-0608-6355-65C5-F4A96CC444C0}"/>
              </a:ext>
            </a:extLst>
          </p:cNvPr>
          <p:cNvSpPr txBox="1"/>
          <p:nvPr/>
        </p:nvSpPr>
        <p:spPr>
          <a:xfrm>
            <a:off x="624614" y="349805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Why better than LSTM?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Perform better with limited datasets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More resistant to overfitting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Capture the characteristics of the dataset more effectively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Why Random Forest was better?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More robust to noise and outliers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Capture interactions between various features better and learn complex relationships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Less sensitive to the size of the dataset and can perform well even on smaller datasets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8627FE-ED4D-CF9E-64CE-CE9415154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000" y="2297543"/>
            <a:ext cx="4785360" cy="22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3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D0AF-CA08-83DF-4758-8771A566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87641B-29C8-04E5-B863-DF9A1410C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018998"/>
              </p:ext>
            </p:extLst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6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7F07E-4AFA-A9BF-01B3-A023B9E4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Content</a:t>
            </a:r>
            <a:endParaRPr lang="en-CA" dirty="0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E539EF-DA4A-95E2-ADF6-3926B5A18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169760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3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052B0-B30F-DDE1-1ABF-A91E0943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r>
              <a:rPr lang="en-US" dirty="0"/>
              <a:t>Data Information</a:t>
            </a:r>
            <a:endParaRPr lang="en-CA" dirty="0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E8C74-D7CB-28CF-7A6B-ACC6FB152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373427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062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F1C60-DC0B-956B-1409-50E2EA7E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8067676" cy="1835608"/>
          </a:xfrm>
        </p:spPr>
        <p:txBody>
          <a:bodyPr anchor="t">
            <a:normAutofit/>
          </a:bodyPr>
          <a:lstStyle/>
          <a:p>
            <a:r>
              <a:rPr lang="en-US" dirty="0"/>
              <a:t>Data Summary and Visualizations</a:t>
            </a:r>
            <a:endParaRPr lang="en-CA" dirty="0"/>
          </a:p>
        </p:txBody>
      </p:sp>
      <p:grpSp>
        <p:nvGrpSpPr>
          <p:cNvPr id="16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4840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7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97C72-3B95-F6F0-B70E-8C44D2F66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8" y="1852377"/>
            <a:ext cx="5305245" cy="330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B8148-6442-2376-37C1-F77F35E2D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681" y="1852376"/>
            <a:ext cx="5483150" cy="3303597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2630" y="5840200"/>
            <a:ext cx="2152346" cy="1017799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99575" y="5630406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20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F81-B279-DA5C-1B9C-D36A7487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34" y="275791"/>
            <a:ext cx="10077557" cy="1325563"/>
          </a:xfrm>
        </p:spPr>
        <p:txBody>
          <a:bodyPr/>
          <a:lstStyle/>
          <a:p>
            <a:r>
              <a:rPr lang="en-US" dirty="0"/>
              <a:t>Data Summary and Visualizations</a:t>
            </a:r>
            <a:endParaRPr lang="en-CA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8693BB2-CFE5-471D-72B4-29E72CAAA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034" y="1671891"/>
            <a:ext cx="9190944" cy="4910318"/>
          </a:xfrm>
        </p:spPr>
      </p:pic>
    </p:spTree>
    <p:extLst>
      <p:ext uri="{BB962C8B-B14F-4D97-AF65-F5344CB8AC3E}">
        <p14:creationId xmlns:p14="http://schemas.microsoft.com/office/powerpoint/2010/main" val="293194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3F81-B279-DA5C-1B9C-D36A7487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34" y="275791"/>
            <a:ext cx="10077557" cy="1325563"/>
          </a:xfrm>
        </p:spPr>
        <p:txBody>
          <a:bodyPr/>
          <a:lstStyle/>
          <a:p>
            <a:r>
              <a:rPr lang="en-US" dirty="0"/>
              <a:t>Data Summary and Visualizations</a:t>
            </a:r>
            <a:endParaRPr lang="en-CA" dirty="0"/>
          </a:p>
        </p:txBody>
      </p:sp>
      <p:pic>
        <p:nvPicPr>
          <p:cNvPr id="8" name="Content Placeholder 7" descr="A screen shot of a computer&#10;&#10;Description automatically generated">
            <a:extLst>
              <a:ext uri="{FF2B5EF4-FFF2-40B4-BE49-F238E27FC236}">
                <a16:creationId xmlns:a16="http://schemas.microsoft.com/office/drawing/2014/main" id="{D40D7E66-5575-4F1B-D8DC-FA3D293D2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3" y="2554923"/>
            <a:ext cx="10077450" cy="3483292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57602B6-496D-2CFB-A80D-66C6E336567B}"/>
              </a:ext>
            </a:extLst>
          </p:cNvPr>
          <p:cNvSpPr/>
          <p:nvPr/>
        </p:nvSpPr>
        <p:spPr>
          <a:xfrm>
            <a:off x="1485900" y="2857500"/>
            <a:ext cx="3268980" cy="131826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2C6BF1-0392-C0FA-E466-2DBBB92104D2}"/>
              </a:ext>
            </a:extLst>
          </p:cNvPr>
          <p:cNvSpPr/>
          <p:nvPr/>
        </p:nvSpPr>
        <p:spPr>
          <a:xfrm>
            <a:off x="4876800" y="4175760"/>
            <a:ext cx="5726113" cy="1862455"/>
          </a:xfrm>
          <a:prstGeom prst="rect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DF03B-0547-E8C6-A499-B82E968F752A}"/>
              </a:ext>
            </a:extLst>
          </p:cNvPr>
          <p:cNvSpPr/>
          <p:nvPr/>
        </p:nvSpPr>
        <p:spPr>
          <a:xfrm>
            <a:off x="4876800" y="2857500"/>
            <a:ext cx="5726113" cy="1264920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74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B879-9474-30E8-49E7-7311470B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D1FBF8-9F23-4218-B03B-547C26CA3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83781"/>
              </p:ext>
            </p:extLst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34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B879-9474-30E8-49E7-7311470B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759AEE-285C-D981-816C-16929F2FC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17" y="2658431"/>
            <a:ext cx="10025940" cy="2624769"/>
          </a:xfrm>
        </p:spPr>
      </p:pic>
    </p:spTree>
    <p:extLst>
      <p:ext uri="{BB962C8B-B14F-4D97-AF65-F5344CB8AC3E}">
        <p14:creationId xmlns:p14="http://schemas.microsoft.com/office/powerpoint/2010/main" val="234109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F208F-A71C-4374-A50D-3B0234BA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6355080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Modeling and Results - ARIMA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-7670"/>
            <a:ext cx="3407702" cy="12147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1184D22-87AF-D6CE-55E4-1EDD75B00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2" r="-3" b="-3"/>
          <a:stretch/>
        </p:blipFill>
        <p:spPr>
          <a:xfrm>
            <a:off x="7404000" y="4568137"/>
            <a:ext cx="4785360" cy="2284287"/>
          </a:xfrm>
          <a:prstGeom prst="rect">
            <a:avLst/>
          </a:prstGeom>
        </p:spPr>
      </p:pic>
      <p:grpSp>
        <p:nvGrpSpPr>
          <p:cNvPr id="5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6988F-EBC4-AF39-220E-85965C3CD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31" r="7" b="7"/>
          <a:stretch/>
        </p:blipFill>
        <p:spPr>
          <a:xfrm>
            <a:off x="7406640" y="5576"/>
            <a:ext cx="4785360" cy="2284297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9977F7A-0608-6355-65C5-F4A96CC444C0}"/>
              </a:ext>
            </a:extLst>
          </p:cNvPr>
          <p:cNvSpPr txBox="1"/>
          <p:nvPr/>
        </p:nvSpPr>
        <p:spPr>
          <a:xfrm>
            <a:off x="624614" y="349805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Inability to effectively model the complex time series patterns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Inability to capture unexpected events and seasonal effects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Non-stationary behavior dataset</a:t>
            </a:r>
            <a:endParaRPr lang="en-CA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7FD68635-9400-C177-FDAD-AF77253D2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000" y="2297543"/>
            <a:ext cx="4785360" cy="22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0769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E361E"/>
      </a:dk2>
      <a:lt2>
        <a:srgbClr val="E8E2E3"/>
      </a:lt2>
      <a:accent1>
        <a:srgbClr val="80A9A3"/>
      </a:accent1>
      <a:accent2>
        <a:srgbClr val="75AB8C"/>
      </a:accent2>
      <a:accent3>
        <a:srgbClr val="81AD81"/>
      </a:accent3>
      <a:accent4>
        <a:srgbClr val="8BAB75"/>
      </a:accent4>
      <a:accent5>
        <a:srgbClr val="9EA47C"/>
      </a:accent5>
      <a:accent6>
        <a:srgbClr val="AEA077"/>
      </a:accent6>
      <a:hlink>
        <a:srgbClr val="AE6975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519</Words>
  <Application>Microsoft Office PowerPoint</Application>
  <PresentationFormat>Widescreen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Avenir Next LT Pro</vt:lpstr>
      <vt:lpstr>Avenir Next LT Pro Light</vt:lpstr>
      <vt:lpstr>Georgia Pro Semibold</vt:lpstr>
      <vt:lpstr>Söhne</vt:lpstr>
      <vt:lpstr>RocaVTI</vt:lpstr>
      <vt:lpstr>Stock Price Prediction of a Sports Club Company - Galatasaray</vt:lpstr>
      <vt:lpstr>Content</vt:lpstr>
      <vt:lpstr>Data Information</vt:lpstr>
      <vt:lpstr>Data Summary and Visualizations</vt:lpstr>
      <vt:lpstr>Data Summary and Visualizations</vt:lpstr>
      <vt:lpstr>Data Summary and Visualizations</vt:lpstr>
      <vt:lpstr>Data Preparation</vt:lpstr>
      <vt:lpstr>Data Preparation</vt:lpstr>
      <vt:lpstr>Modeling and Results - ARIMA</vt:lpstr>
      <vt:lpstr>Modeling and Results - LSTM</vt:lpstr>
      <vt:lpstr>Modeling and Results - Regression</vt:lpstr>
      <vt:lpstr>Modeling and Results – Ensemble Algorithms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of a Sports Club Company - Galatasaray</dc:title>
  <dc:creator>Sevgi Toprak Çetin</dc:creator>
  <cp:lastModifiedBy>Sevgi Toprak Çetin</cp:lastModifiedBy>
  <cp:revision>2</cp:revision>
  <dcterms:created xsi:type="dcterms:W3CDTF">2024-04-10T03:48:43Z</dcterms:created>
  <dcterms:modified xsi:type="dcterms:W3CDTF">2025-04-15T22:04:23Z</dcterms:modified>
</cp:coreProperties>
</file>