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20" autoAdjust="0"/>
  </p:normalViewPr>
  <p:slideViewPr>
    <p:cSldViewPr snapToGrid="0">
      <p:cViewPr>
        <p:scale>
          <a:sx n="100" d="100"/>
          <a:sy n="100" d="100"/>
        </p:scale>
        <p:origin x="4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1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50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1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98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7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68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57799" y="1242677"/>
            <a:ext cx="6215332" cy="2236539"/>
            <a:chOff x="1757799" y="1242677"/>
            <a:chExt cx="6215332" cy="2236539"/>
          </a:xfrm>
        </p:grpSpPr>
        <p:sp>
          <p:nvSpPr>
            <p:cNvPr id="4" name="Rechteck 3"/>
            <p:cNvSpPr/>
            <p:nvPr/>
          </p:nvSpPr>
          <p:spPr>
            <a:xfrm>
              <a:off x="3064042" y="1242677"/>
              <a:ext cx="798897" cy="47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859731" y="1480393"/>
              <a:ext cx="57591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/>
          </p:nvGrpSpPr>
          <p:grpSpPr>
            <a:xfrm>
              <a:off x="4177631" y="2290813"/>
              <a:ext cx="495702" cy="362548"/>
              <a:chOff x="4576812" y="2353380"/>
              <a:chExt cx="495702" cy="362548"/>
            </a:xfrm>
          </p:grpSpPr>
          <p:cxnSp>
            <p:nvCxnSpPr>
              <p:cNvPr id="12" name="Gerader Verbinder 11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rader Verbinder 24"/>
            <p:cNvCxnSpPr/>
            <p:nvPr/>
          </p:nvCxnSpPr>
          <p:spPr>
            <a:xfrm>
              <a:off x="5992528" y="2382252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5992528" y="2564926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4397141" y="1480393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4435641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6214710" y="2564926"/>
              <a:ext cx="0" cy="897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2545079" y="3456357"/>
              <a:ext cx="18905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4404851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6207000" y="1480393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214710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2485812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H="1">
              <a:off x="707216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 flipH="1">
              <a:off x="7087089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 flipH="1">
              <a:off x="248180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 flipH="1">
              <a:off x="2496729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7110170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>
              <a:off x="4435642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/>
          </p:nvCxnSpPr>
          <p:spPr>
            <a:xfrm flipH="1">
              <a:off x="6214711" y="1480393"/>
              <a:ext cx="1" cy="891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>
              <a:off x="2527520" y="1480392"/>
              <a:ext cx="53652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1757799" y="2253108"/>
                  <a:ext cx="7598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799" y="2253108"/>
                  <a:ext cx="759823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feld 8"/>
            <p:cNvSpPr txBox="1"/>
            <p:nvPr/>
          </p:nvSpPr>
          <p:spPr>
            <a:xfrm>
              <a:off x="3289457" y="12957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422475" y="226771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</a:t>
              </a:r>
              <a:endParaRPr lang="de-DE" dirty="0"/>
            </a:p>
          </p:txBody>
        </p:sp>
        <p:grpSp>
          <p:nvGrpSpPr>
            <p:cNvPr id="54" name="Gruppieren 53"/>
            <p:cNvGrpSpPr/>
            <p:nvPr/>
          </p:nvGrpSpPr>
          <p:grpSpPr>
            <a:xfrm rot="10800000">
              <a:off x="5067268" y="2290813"/>
              <a:ext cx="495702" cy="362548"/>
              <a:chOff x="4576812" y="2353380"/>
              <a:chExt cx="495702" cy="362548"/>
            </a:xfrm>
          </p:grpSpPr>
          <p:cxnSp>
            <p:nvCxnSpPr>
              <p:cNvPr id="55" name="Gerader Verbinder 54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Gerader Verbinder 61"/>
            <p:cNvCxnSpPr/>
            <p:nvPr/>
          </p:nvCxnSpPr>
          <p:spPr>
            <a:xfrm>
              <a:off x="5276618" y="1480393"/>
              <a:ext cx="10162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5315118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284328" y="3456357"/>
              <a:ext cx="1008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>
              <a:off x="5315119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/>
            <p:cNvSpPr txBox="1"/>
            <p:nvPr/>
          </p:nvSpPr>
          <p:spPr>
            <a:xfrm>
              <a:off x="3811731" y="22677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d1</a:t>
              </a:r>
              <a:endParaRPr lang="de-DE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792543" y="225310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d2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08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525546" y="1242677"/>
            <a:ext cx="7447585" cy="2236539"/>
            <a:chOff x="525546" y="1242677"/>
            <a:chExt cx="7447585" cy="2236539"/>
          </a:xfrm>
        </p:grpSpPr>
        <p:sp>
          <p:nvSpPr>
            <p:cNvPr id="4" name="Rechteck 3"/>
            <p:cNvSpPr/>
            <p:nvPr/>
          </p:nvSpPr>
          <p:spPr>
            <a:xfrm>
              <a:off x="2159414" y="1242677"/>
              <a:ext cx="798897" cy="47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8" name="Gerader Verbinder 7"/>
            <p:cNvCxnSpPr>
              <a:stCxn id="4" idx="3"/>
            </p:cNvCxnSpPr>
            <p:nvPr/>
          </p:nvCxnSpPr>
          <p:spPr>
            <a:xfrm>
              <a:off x="2958311" y="1480393"/>
              <a:ext cx="1625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/>
          </p:nvGrpSpPr>
          <p:grpSpPr>
            <a:xfrm>
              <a:off x="4177631" y="2290813"/>
              <a:ext cx="495702" cy="362548"/>
              <a:chOff x="4576812" y="2353380"/>
              <a:chExt cx="495702" cy="362548"/>
            </a:xfrm>
          </p:grpSpPr>
          <p:cxnSp>
            <p:nvCxnSpPr>
              <p:cNvPr id="12" name="Gerader Verbinder 11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Gerader Verbinder 27"/>
            <p:cNvCxnSpPr/>
            <p:nvPr/>
          </p:nvCxnSpPr>
          <p:spPr>
            <a:xfrm>
              <a:off x="4397141" y="1480393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4435641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6214710" y="2564926"/>
              <a:ext cx="0" cy="897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1263937" y="3456357"/>
              <a:ext cx="32102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4404851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6207000" y="1480393"/>
              <a:ext cx="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214710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1253559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H="1">
              <a:off x="707216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 flipH="1">
              <a:off x="7087089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 flipH="1">
              <a:off x="122021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 flipH="1">
              <a:off x="1215587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7110170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>
              <a:off x="4435642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/>
          </p:nvCxnSpPr>
          <p:spPr>
            <a:xfrm flipH="1">
              <a:off x="6214711" y="1480393"/>
              <a:ext cx="1" cy="891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>
              <a:off x="1212147" y="1480392"/>
              <a:ext cx="53652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525546" y="2253108"/>
                  <a:ext cx="7598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46" y="2253108"/>
                  <a:ext cx="759823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feld 8"/>
            <p:cNvSpPr txBox="1"/>
            <p:nvPr/>
          </p:nvSpPr>
          <p:spPr>
            <a:xfrm>
              <a:off x="2404715" y="129910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425842" y="156344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C1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 rot="10800000">
              <a:off x="5067268" y="2290813"/>
              <a:ext cx="495702" cy="362548"/>
              <a:chOff x="4576812" y="2353380"/>
              <a:chExt cx="495702" cy="362548"/>
            </a:xfrm>
          </p:grpSpPr>
          <p:cxnSp>
            <p:nvCxnSpPr>
              <p:cNvPr id="55" name="Gerader Verbinder 54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Gerader Verbinder 61"/>
            <p:cNvCxnSpPr/>
            <p:nvPr/>
          </p:nvCxnSpPr>
          <p:spPr>
            <a:xfrm>
              <a:off x="5276618" y="1480393"/>
              <a:ext cx="10162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5315118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284328" y="3456357"/>
              <a:ext cx="1008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>
              <a:off x="5315119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/>
            <p:cNvSpPr txBox="1"/>
            <p:nvPr/>
          </p:nvSpPr>
          <p:spPr>
            <a:xfrm>
              <a:off x="3811731" y="22677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d1</a:t>
              </a:r>
              <a:endParaRPr lang="de-DE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792543" y="225310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d2</a:t>
              </a:r>
              <a:endParaRPr lang="de-DE" dirty="0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6483350" y="1321642"/>
              <a:ext cx="0" cy="317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>
              <a:off x="6658183" y="1325024"/>
              <a:ext cx="0" cy="317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endCxn id="45" idx="6"/>
            </p:cNvCxnSpPr>
            <p:nvPr/>
          </p:nvCxnSpPr>
          <p:spPr>
            <a:xfrm>
              <a:off x="6658183" y="1480392"/>
              <a:ext cx="4139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>
              <a:off x="5992528" y="2382252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>
              <a:off x="5992528" y="2564926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6436893" y="22837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</a:t>
              </a:r>
              <a:endParaRPr lang="de-DE" dirty="0"/>
            </a:p>
          </p:txBody>
        </p:sp>
        <p:cxnSp>
          <p:nvCxnSpPr>
            <p:cNvPr id="19" name="Gerader Verbinder 18"/>
            <p:cNvCxnSpPr/>
            <p:nvPr/>
          </p:nvCxnSpPr>
          <p:spPr>
            <a:xfrm>
              <a:off x="5837695" y="2114539"/>
              <a:ext cx="806023" cy="5791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/>
            <p:nvPr/>
          </p:nvCxnSpPr>
          <p:spPr>
            <a:xfrm flipV="1">
              <a:off x="5837695" y="2091681"/>
              <a:ext cx="828600" cy="6637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1770352" y="1318260"/>
              <a:ext cx="0" cy="317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1920735" y="1321642"/>
              <a:ext cx="0" cy="317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endCxn id="4" idx="1"/>
            </p:cNvCxnSpPr>
            <p:nvPr/>
          </p:nvCxnSpPr>
          <p:spPr>
            <a:xfrm>
              <a:off x="1923501" y="1480393"/>
              <a:ext cx="2359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3205744" y="2368646"/>
              <a:ext cx="4443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>
              <a:off x="3205744" y="2551320"/>
              <a:ext cx="4443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/>
            <p:cNvSpPr txBox="1"/>
            <p:nvPr/>
          </p:nvSpPr>
          <p:spPr>
            <a:xfrm>
              <a:off x="2848844" y="225310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C2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684127" y="165862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C3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Gerader Verbinder 82"/>
            <p:cNvCxnSpPr/>
            <p:nvPr/>
          </p:nvCxnSpPr>
          <p:spPr>
            <a:xfrm>
              <a:off x="3427926" y="1473290"/>
              <a:ext cx="0" cy="895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3427926" y="2551320"/>
              <a:ext cx="0" cy="882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48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Vitali</dc:creator>
  <cp:lastModifiedBy>Vitali</cp:lastModifiedBy>
  <cp:revision>18</cp:revision>
  <dcterms:created xsi:type="dcterms:W3CDTF">2020-11-09T11:12:04Z</dcterms:created>
  <dcterms:modified xsi:type="dcterms:W3CDTF">2021-01-05T13:28:43Z</dcterms:modified>
</cp:coreProperties>
</file>