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20" autoAdjust="0"/>
  </p:normalViewPr>
  <p:slideViewPr>
    <p:cSldViewPr snapToGrid="0">
      <p:cViewPr>
        <p:scale>
          <a:sx n="100" d="100"/>
          <a:sy n="100" d="100"/>
        </p:scale>
        <p:origin x="-1032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0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9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7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8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57799" y="1242677"/>
            <a:ext cx="6215332" cy="2236539"/>
            <a:chOff x="1757799" y="1242677"/>
            <a:chExt cx="6215332" cy="2236539"/>
          </a:xfrm>
        </p:grpSpPr>
        <p:sp>
          <p:nvSpPr>
            <p:cNvPr id="4" name="Rechteck 3"/>
            <p:cNvSpPr/>
            <p:nvPr/>
          </p:nvSpPr>
          <p:spPr>
            <a:xfrm>
              <a:off x="3064042" y="1242677"/>
              <a:ext cx="798897" cy="47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859731" y="1480393"/>
              <a:ext cx="57591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4177631" y="2290813"/>
              <a:ext cx="495702" cy="362548"/>
              <a:chOff x="4576812" y="2353380"/>
              <a:chExt cx="495702" cy="362548"/>
            </a:xfrm>
          </p:grpSpPr>
          <p:cxnSp>
            <p:nvCxnSpPr>
              <p:cNvPr id="12" name="Gerader Verbinder 11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rader Verbinder 24"/>
            <p:cNvCxnSpPr/>
            <p:nvPr/>
          </p:nvCxnSpPr>
          <p:spPr>
            <a:xfrm>
              <a:off x="5992528" y="2382252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5992528" y="2564926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4397141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4435641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214710" y="2564926"/>
              <a:ext cx="0" cy="89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2545079" y="3456357"/>
              <a:ext cx="1890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4404851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6207000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214710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2485812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H="1">
              <a:off x="707216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flipH="1">
              <a:off x="708708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 flipH="1">
              <a:off x="248180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 flipH="1">
              <a:off x="249672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7110170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4435642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H="1">
              <a:off x="6214711" y="1480393"/>
              <a:ext cx="1" cy="89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2527520" y="1480392"/>
              <a:ext cx="53652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feld 8"/>
            <p:cNvSpPr txBox="1"/>
            <p:nvPr/>
          </p:nvSpPr>
          <p:spPr>
            <a:xfrm>
              <a:off x="3289457" y="12957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422475" y="22677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  <a:endParaRPr lang="de-DE" dirty="0"/>
            </a:p>
          </p:txBody>
        </p:sp>
        <p:grpSp>
          <p:nvGrpSpPr>
            <p:cNvPr id="54" name="Gruppieren 53"/>
            <p:cNvGrpSpPr/>
            <p:nvPr/>
          </p:nvGrpSpPr>
          <p:grpSpPr>
            <a:xfrm rot="10800000">
              <a:off x="5067268" y="2290813"/>
              <a:ext cx="495702" cy="362548"/>
              <a:chOff x="4576812" y="2353380"/>
              <a:chExt cx="495702" cy="362548"/>
            </a:xfrm>
          </p:grpSpPr>
          <p:cxnSp>
            <p:nvCxnSpPr>
              <p:cNvPr id="55" name="Gerader Verbinder 54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r Verbinder 61"/>
            <p:cNvCxnSpPr/>
            <p:nvPr/>
          </p:nvCxnSpPr>
          <p:spPr>
            <a:xfrm>
              <a:off x="5276618" y="1480393"/>
              <a:ext cx="10162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5315118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284328" y="3456357"/>
              <a:ext cx="100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>
              <a:off x="5315119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3811731" y="226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d1</a:t>
              </a:r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792543" y="225310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d2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4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57799" y="1242677"/>
            <a:ext cx="6215332" cy="2236539"/>
            <a:chOff x="1757799" y="1242677"/>
            <a:chExt cx="6215332" cy="2236539"/>
          </a:xfrm>
        </p:grpSpPr>
        <p:sp>
          <p:nvSpPr>
            <p:cNvPr id="4" name="Rechteck 3"/>
            <p:cNvSpPr/>
            <p:nvPr/>
          </p:nvSpPr>
          <p:spPr>
            <a:xfrm>
              <a:off x="3064042" y="1242677"/>
              <a:ext cx="798897" cy="47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859731" y="1480393"/>
              <a:ext cx="57591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4177631" y="2290813"/>
              <a:ext cx="495702" cy="362548"/>
              <a:chOff x="4576812" y="2353380"/>
              <a:chExt cx="495702" cy="362548"/>
            </a:xfrm>
          </p:grpSpPr>
          <p:cxnSp>
            <p:nvCxnSpPr>
              <p:cNvPr id="12" name="Gerader Verbinder 11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rader Verbinder 24"/>
            <p:cNvCxnSpPr/>
            <p:nvPr/>
          </p:nvCxnSpPr>
          <p:spPr>
            <a:xfrm>
              <a:off x="5992528" y="2382252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5992528" y="2564926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4397141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4435641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214710" y="2564926"/>
              <a:ext cx="0" cy="89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2545079" y="3456357"/>
              <a:ext cx="1890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4404851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6207000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214710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2485812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H="1">
              <a:off x="707216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flipH="1">
              <a:off x="708708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 flipH="1">
              <a:off x="248180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 flipH="1">
              <a:off x="249672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7110170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4435642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H="1">
              <a:off x="6214711" y="1480393"/>
              <a:ext cx="1" cy="89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2527520" y="1480392"/>
              <a:ext cx="53652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feld 8"/>
            <p:cNvSpPr txBox="1"/>
            <p:nvPr/>
          </p:nvSpPr>
          <p:spPr>
            <a:xfrm>
              <a:off x="3289457" y="12957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422475" y="2267717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C1</a:t>
              </a:r>
              <a:endParaRPr lang="de-DE" dirty="0"/>
            </a:p>
          </p:txBody>
        </p:sp>
        <p:grpSp>
          <p:nvGrpSpPr>
            <p:cNvPr id="54" name="Gruppieren 53"/>
            <p:cNvGrpSpPr/>
            <p:nvPr/>
          </p:nvGrpSpPr>
          <p:grpSpPr>
            <a:xfrm rot="10800000">
              <a:off x="5067268" y="2290813"/>
              <a:ext cx="495702" cy="362548"/>
              <a:chOff x="4576812" y="2353380"/>
              <a:chExt cx="495702" cy="362548"/>
            </a:xfrm>
          </p:grpSpPr>
          <p:cxnSp>
            <p:nvCxnSpPr>
              <p:cNvPr id="55" name="Gerader Verbinder 54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r Verbinder 61"/>
            <p:cNvCxnSpPr/>
            <p:nvPr/>
          </p:nvCxnSpPr>
          <p:spPr>
            <a:xfrm>
              <a:off x="5276618" y="1480393"/>
              <a:ext cx="10162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5315118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284328" y="3456357"/>
              <a:ext cx="100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>
              <a:off x="5315119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3811731" y="226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d1</a:t>
              </a:r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792543" y="225310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d2</a:t>
              </a:r>
              <a:endParaRPr lang="de-DE" dirty="0"/>
            </a:p>
          </p:txBody>
        </p:sp>
      </p:grpSp>
      <p:cxnSp>
        <p:nvCxnSpPr>
          <p:cNvPr id="44" name="Gerader Verbinder 43"/>
          <p:cNvCxnSpPr/>
          <p:nvPr/>
        </p:nvCxnSpPr>
        <p:spPr>
          <a:xfrm>
            <a:off x="2546373" y="2382251"/>
            <a:ext cx="4443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2546373" y="2564925"/>
            <a:ext cx="4443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2768555" y="2564925"/>
            <a:ext cx="0" cy="897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H="1">
            <a:off x="2768556" y="1480392"/>
            <a:ext cx="1" cy="891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976320" y="22677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C2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0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Vitali</dc:creator>
  <cp:lastModifiedBy>Vitali</cp:lastModifiedBy>
  <cp:revision>16</cp:revision>
  <dcterms:created xsi:type="dcterms:W3CDTF">2020-11-09T11:12:04Z</dcterms:created>
  <dcterms:modified xsi:type="dcterms:W3CDTF">2021-01-05T04:50:37Z</dcterms:modified>
</cp:coreProperties>
</file>