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20" autoAdjust="0"/>
  </p:normalViewPr>
  <p:slideViewPr>
    <p:cSldViewPr snapToGrid="0">
      <p:cViewPr>
        <p:scale>
          <a:sx n="100" d="100"/>
          <a:sy n="100" d="100"/>
        </p:scale>
        <p:origin x="-660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91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4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50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0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11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98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7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68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84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50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97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89CE-9606-4C2B-9005-B2E28B480DE6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DBA90-716E-4DEE-8A3F-6A5D57CC54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0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757799" y="1242677"/>
            <a:ext cx="6215332" cy="2236539"/>
            <a:chOff x="1757799" y="1242677"/>
            <a:chExt cx="6215332" cy="2236539"/>
          </a:xfrm>
        </p:grpSpPr>
        <p:sp>
          <p:nvSpPr>
            <p:cNvPr id="4" name="Rechteck 3"/>
            <p:cNvSpPr/>
            <p:nvPr/>
          </p:nvSpPr>
          <p:spPr>
            <a:xfrm>
              <a:off x="3064042" y="1242677"/>
              <a:ext cx="798897" cy="475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8" name="Gerader Verbinder 7"/>
            <p:cNvCxnSpPr/>
            <p:nvPr/>
          </p:nvCxnSpPr>
          <p:spPr>
            <a:xfrm>
              <a:off x="3859731" y="1480393"/>
              <a:ext cx="57591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ieren 23"/>
            <p:cNvGrpSpPr/>
            <p:nvPr/>
          </p:nvGrpSpPr>
          <p:grpSpPr>
            <a:xfrm>
              <a:off x="4177631" y="2290813"/>
              <a:ext cx="495702" cy="362548"/>
              <a:chOff x="4576812" y="2353380"/>
              <a:chExt cx="495702" cy="362548"/>
            </a:xfrm>
          </p:grpSpPr>
          <p:cxnSp>
            <p:nvCxnSpPr>
              <p:cNvPr id="12" name="Gerader Verbinder 11"/>
              <p:cNvCxnSpPr/>
              <p:nvPr/>
            </p:nvCxnSpPr>
            <p:spPr>
              <a:xfrm flipH="1" flipV="1">
                <a:off x="4576812" y="2354984"/>
                <a:ext cx="484472" cy="1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/>
              <p:cNvCxnSpPr/>
              <p:nvPr/>
            </p:nvCxnSpPr>
            <p:spPr>
              <a:xfrm flipH="1">
                <a:off x="4830278" y="2354984"/>
                <a:ext cx="231006" cy="359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/>
              <p:nvPr/>
            </p:nvCxnSpPr>
            <p:spPr>
              <a:xfrm>
                <a:off x="4576812" y="2353380"/>
                <a:ext cx="253466" cy="3609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/>
              <p:nvPr/>
            </p:nvCxnSpPr>
            <p:spPr>
              <a:xfrm flipH="1" flipV="1">
                <a:off x="4588042" y="2714324"/>
                <a:ext cx="484472" cy="1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Gerader Verbinder 24"/>
            <p:cNvCxnSpPr/>
            <p:nvPr/>
          </p:nvCxnSpPr>
          <p:spPr>
            <a:xfrm>
              <a:off x="5992528" y="2382252"/>
              <a:ext cx="4443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/>
            <p:nvPr/>
          </p:nvCxnSpPr>
          <p:spPr>
            <a:xfrm>
              <a:off x="5992528" y="2564926"/>
              <a:ext cx="4443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/>
            <p:nvPr/>
          </p:nvCxnSpPr>
          <p:spPr>
            <a:xfrm>
              <a:off x="4397141" y="1480393"/>
              <a:ext cx="9031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/>
          </p:nvCxnSpPr>
          <p:spPr>
            <a:xfrm>
              <a:off x="4435641" y="2651758"/>
              <a:ext cx="0" cy="8104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>
              <a:off x="6214710" y="2564926"/>
              <a:ext cx="0" cy="8972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/>
          </p:nvCxnSpPr>
          <p:spPr>
            <a:xfrm>
              <a:off x="2545079" y="3456357"/>
              <a:ext cx="18905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>
              <a:off x="4404851" y="3456357"/>
              <a:ext cx="9031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6207000" y="1480393"/>
              <a:ext cx="9031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214710" y="3456357"/>
              <a:ext cx="9031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>
              <a:off x="2485812" y="1718108"/>
              <a:ext cx="0" cy="143933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 flipH="1">
              <a:off x="7072161" y="14575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/>
            <p:cNvSpPr/>
            <p:nvPr/>
          </p:nvSpPr>
          <p:spPr>
            <a:xfrm flipH="1">
              <a:off x="7087089" y="34334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/>
            <p:cNvSpPr/>
            <p:nvPr/>
          </p:nvSpPr>
          <p:spPr>
            <a:xfrm flipH="1">
              <a:off x="2481801" y="14575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/>
            <p:cNvSpPr/>
            <p:nvPr/>
          </p:nvSpPr>
          <p:spPr>
            <a:xfrm flipH="1">
              <a:off x="2496729" y="34334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Gerade Verbindung mit Pfeil 50"/>
            <p:cNvCxnSpPr/>
            <p:nvPr/>
          </p:nvCxnSpPr>
          <p:spPr>
            <a:xfrm>
              <a:off x="7110170" y="1718108"/>
              <a:ext cx="0" cy="143933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/>
            <p:nvPr/>
          </p:nvCxnSpPr>
          <p:spPr>
            <a:xfrm>
              <a:off x="4435642" y="1480394"/>
              <a:ext cx="0" cy="8104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/>
            <p:cNvCxnSpPr/>
            <p:nvPr/>
          </p:nvCxnSpPr>
          <p:spPr>
            <a:xfrm flipH="1">
              <a:off x="6214711" y="1480393"/>
              <a:ext cx="1" cy="8914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/>
            <p:nvPr/>
          </p:nvCxnSpPr>
          <p:spPr>
            <a:xfrm>
              <a:off x="2527520" y="1480392"/>
              <a:ext cx="536522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/>
                <p:cNvSpPr txBox="1"/>
                <p:nvPr/>
              </p:nvSpPr>
              <p:spPr>
                <a:xfrm>
                  <a:off x="1757799" y="2253108"/>
                  <a:ext cx="7598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DE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2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feld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7799" y="2253108"/>
                  <a:ext cx="759823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/>
                <p:cNvSpPr txBox="1"/>
                <p:nvPr/>
              </p:nvSpPr>
              <p:spPr>
                <a:xfrm>
                  <a:off x="7218694" y="2197586"/>
                  <a:ext cx="7544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2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feld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694" y="2197586"/>
                  <a:ext cx="754437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feld 8"/>
            <p:cNvSpPr txBox="1"/>
            <p:nvPr/>
          </p:nvSpPr>
          <p:spPr>
            <a:xfrm>
              <a:off x="3289457" y="129572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R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6422475" y="226771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</a:t>
              </a:r>
              <a:endParaRPr lang="de-DE" dirty="0"/>
            </a:p>
          </p:txBody>
        </p:sp>
        <p:grpSp>
          <p:nvGrpSpPr>
            <p:cNvPr id="54" name="Gruppieren 53"/>
            <p:cNvGrpSpPr/>
            <p:nvPr/>
          </p:nvGrpSpPr>
          <p:grpSpPr>
            <a:xfrm rot="10800000">
              <a:off x="5067268" y="2290813"/>
              <a:ext cx="495702" cy="362548"/>
              <a:chOff x="4576812" y="2353380"/>
              <a:chExt cx="495702" cy="362548"/>
            </a:xfrm>
          </p:grpSpPr>
          <p:cxnSp>
            <p:nvCxnSpPr>
              <p:cNvPr id="55" name="Gerader Verbinder 54"/>
              <p:cNvCxnSpPr/>
              <p:nvPr/>
            </p:nvCxnSpPr>
            <p:spPr>
              <a:xfrm flipH="1" flipV="1">
                <a:off x="4576812" y="2354984"/>
                <a:ext cx="484472" cy="1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/>
              <p:nvPr/>
            </p:nvCxnSpPr>
            <p:spPr>
              <a:xfrm flipH="1">
                <a:off x="4830278" y="2354984"/>
                <a:ext cx="231006" cy="359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/>
              <p:nvPr/>
            </p:nvCxnSpPr>
            <p:spPr>
              <a:xfrm>
                <a:off x="4576812" y="2353380"/>
                <a:ext cx="253466" cy="3609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/>
              <p:nvPr/>
            </p:nvCxnSpPr>
            <p:spPr>
              <a:xfrm flipH="1" flipV="1">
                <a:off x="4588042" y="2714324"/>
                <a:ext cx="484472" cy="1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Gerader Verbinder 61"/>
            <p:cNvCxnSpPr/>
            <p:nvPr/>
          </p:nvCxnSpPr>
          <p:spPr>
            <a:xfrm>
              <a:off x="5276618" y="1480393"/>
              <a:ext cx="10162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/>
            <p:nvPr/>
          </p:nvCxnSpPr>
          <p:spPr>
            <a:xfrm>
              <a:off x="5315118" y="2651758"/>
              <a:ext cx="0" cy="8104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/>
            <p:cNvCxnSpPr/>
            <p:nvPr/>
          </p:nvCxnSpPr>
          <p:spPr>
            <a:xfrm>
              <a:off x="5284328" y="3456357"/>
              <a:ext cx="10085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/>
            <p:nvPr/>
          </p:nvCxnSpPr>
          <p:spPr>
            <a:xfrm>
              <a:off x="5315119" y="1480394"/>
              <a:ext cx="0" cy="8104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feld 71"/>
            <p:cNvSpPr txBox="1"/>
            <p:nvPr/>
          </p:nvSpPr>
          <p:spPr>
            <a:xfrm>
              <a:off x="3811731" y="226771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d1</a:t>
              </a:r>
              <a:endParaRPr lang="de-DE" dirty="0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4792543" y="225310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d2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87241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457742" y="1242677"/>
            <a:ext cx="798897" cy="475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8" name="Gerader Verbinder 7"/>
          <p:cNvCxnSpPr>
            <a:stCxn id="4" idx="3"/>
          </p:cNvCxnSpPr>
          <p:nvPr/>
        </p:nvCxnSpPr>
        <p:spPr>
          <a:xfrm>
            <a:off x="4256639" y="1480393"/>
            <a:ext cx="32505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4177631" y="2290813"/>
            <a:ext cx="495702" cy="362548"/>
            <a:chOff x="4576812" y="2353380"/>
            <a:chExt cx="495702" cy="362548"/>
          </a:xfrm>
        </p:grpSpPr>
        <p:cxnSp>
          <p:nvCxnSpPr>
            <p:cNvPr id="12" name="Gerader Verbinder 11"/>
            <p:cNvCxnSpPr/>
            <p:nvPr/>
          </p:nvCxnSpPr>
          <p:spPr>
            <a:xfrm flipH="1" flipV="1">
              <a:off x="4576812" y="2354984"/>
              <a:ext cx="484472" cy="16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H="1">
              <a:off x="4830278" y="2354984"/>
              <a:ext cx="231006" cy="359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4576812" y="2353380"/>
              <a:ext cx="253466" cy="3609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>
            <a:xfrm flipH="1" flipV="1">
              <a:off x="4588042" y="2714324"/>
              <a:ext cx="484472" cy="16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Gerader Verbinder 24"/>
          <p:cNvCxnSpPr/>
          <p:nvPr/>
        </p:nvCxnSpPr>
        <p:spPr>
          <a:xfrm>
            <a:off x="5992528" y="2382252"/>
            <a:ext cx="444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5992528" y="2564926"/>
            <a:ext cx="444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4397141" y="1480393"/>
            <a:ext cx="903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>
            <a:off x="4435641" y="2651758"/>
            <a:ext cx="0" cy="8104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>
            <a:off x="6214710" y="2564926"/>
            <a:ext cx="0" cy="8972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>
            <a:off x="2545079" y="3456357"/>
            <a:ext cx="1890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>
            <a:off x="4404851" y="3456357"/>
            <a:ext cx="903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>
            <a:off x="6207000" y="1480393"/>
            <a:ext cx="903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>
            <a:off x="6214710" y="3456357"/>
            <a:ext cx="903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2485812" y="1718108"/>
            <a:ext cx="0" cy="143933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 flipH="1">
            <a:off x="7072161" y="145753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 flipH="1">
            <a:off x="7087089" y="343349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 flipH="1">
            <a:off x="2481801" y="146769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 flipH="1">
            <a:off x="2496729" y="343349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rade Verbindung mit Pfeil 50"/>
          <p:cNvCxnSpPr/>
          <p:nvPr/>
        </p:nvCxnSpPr>
        <p:spPr>
          <a:xfrm>
            <a:off x="7110170" y="1718108"/>
            <a:ext cx="0" cy="143933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4435642" y="1480394"/>
            <a:ext cx="0" cy="8104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 flipH="1">
            <a:off x="6214711" y="1480393"/>
            <a:ext cx="1" cy="8914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>
            <a:off x="2516315" y="1490410"/>
            <a:ext cx="3859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1757799" y="2253108"/>
                <a:ext cx="7598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de-DE" sz="20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sz="20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799" y="2253108"/>
                <a:ext cx="759823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7218694" y="2197586"/>
                <a:ext cx="7544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694" y="2197586"/>
                <a:ext cx="75443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3706977" y="12957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422475" y="226771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C1</a:t>
            </a:r>
            <a:endParaRPr lang="de-DE" dirty="0"/>
          </a:p>
        </p:txBody>
      </p:sp>
      <p:grpSp>
        <p:nvGrpSpPr>
          <p:cNvPr id="54" name="Gruppieren 53"/>
          <p:cNvGrpSpPr/>
          <p:nvPr/>
        </p:nvGrpSpPr>
        <p:grpSpPr>
          <a:xfrm rot="10800000">
            <a:off x="5067268" y="2290813"/>
            <a:ext cx="495702" cy="362548"/>
            <a:chOff x="4576812" y="2353380"/>
            <a:chExt cx="495702" cy="362548"/>
          </a:xfrm>
        </p:grpSpPr>
        <p:cxnSp>
          <p:nvCxnSpPr>
            <p:cNvPr id="55" name="Gerader Verbinder 54"/>
            <p:cNvCxnSpPr/>
            <p:nvPr/>
          </p:nvCxnSpPr>
          <p:spPr>
            <a:xfrm flipH="1" flipV="1">
              <a:off x="4576812" y="2354984"/>
              <a:ext cx="484472" cy="16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/>
            <p:cNvCxnSpPr/>
            <p:nvPr/>
          </p:nvCxnSpPr>
          <p:spPr>
            <a:xfrm flipH="1">
              <a:off x="4830278" y="2354984"/>
              <a:ext cx="231006" cy="359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/>
            <p:nvPr/>
          </p:nvCxnSpPr>
          <p:spPr>
            <a:xfrm>
              <a:off x="4576812" y="2353380"/>
              <a:ext cx="253466" cy="3609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/>
            <p:nvPr/>
          </p:nvCxnSpPr>
          <p:spPr>
            <a:xfrm flipH="1" flipV="1">
              <a:off x="4588042" y="2714324"/>
              <a:ext cx="484472" cy="16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Gerader Verbinder 61"/>
          <p:cNvCxnSpPr/>
          <p:nvPr/>
        </p:nvCxnSpPr>
        <p:spPr>
          <a:xfrm>
            <a:off x="5276618" y="1480393"/>
            <a:ext cx="10162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/>
          <p:nvPr/>
        </p:nvCxnSpPr>
        <p:spPr>
          <a:xfrm>
            <a:off x="5315118" y="2651758"/>
            <a:ext cx="0" cy="8104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5284328" y="3456357"/>
            <a:ext cx="10085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5315119" y="1480394"/>
            <a:ext cx="0" cy="8104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3811731" y="226771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d1</a:t>
            </a:r>
            <a:endParaRPr lang="de-DE" dirty="0"/>
          </a:p>
        </p:txBody>
      </p:sp>
      <p:sp>
        <p:nvSpPr>
          <p:cNvPr id="73" name="Textfeld 72"/>
          <p:cNvSpPr txBox="1"/>
          <p:nvPr/>
        </p:nvSpPr>
        <p:spPr>
          <a:xfrm>
            <a:off x="4792543" y="225310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d2</a:t>
            </a:r>
            <a:endParaRPr lang="de-DE" dirty="0"/>
          </a:p>
        </p:txBody>
      </p:sp>
      <p:sp>
        <p:nvSpPr>
          <p:cNvPr id="50" name="Textfeld 49"/>
          <p:cNvSpPr txBox="1"/>
          <p:nvPr/>
        </p:nvSpPr>
        <p:spPr>
          <a:xfrm>
            <a:off x="2795389" y="165245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C2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13" name="Gerader Verbinder 12"/>
          <p:cNvCxnSpPr/>
          <p:nvPr/>
        </p:nvCxnSpPr>
        <p:spPr>
          <a:xfrm>
            <a:off x="3109987" y="1302023"/>
            <a:ext cx="0" cy="3567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>
            <a:off x="2894087" y="1312042"/>
            <a:ext cx="0" cy="3567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endCxn id="4" idx="1"/>
          </p:cNvCxnSpPr>
          <p:nvPr/>
        </p:nvCxnSpPr>
        <p:spPr>
          <a:xfrm>
            <a:off x="3104451" y="1480390"/>
            <a:ext cx="353291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23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Vitali</dc:creator>
  <cp:lastModifiedBy>Vitali</cp:lastModifiedBy>
  <cp:revision>14</cp:revision>
  <dcterms:created xsi:type="dcterms:W3CDTF">2020-11-09T11:12:04Z</dcterms:created>
  <dcterms:modified xsi:type="dcterms:W3CDTF">2021-01-05T04:45:19Z</dcterms:modified>
</cp:coreProperties>
</file>