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67" r:id="rId6"/>
    <p:sldId id="268" r:id="rId7"/>
    <p:sldId id="269" r:id="rId8"/>
    <p:sldId id="265" r:id="rId9"/>
    <p:sldId id="266" r:id="rId10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46"/>
  </p:normalViewPr>
  <p:slideViewPr>
    <p:cSldViewPr snapToGrid="0" snapToObjects="1">
      <p:cViewPr>
        <p:scale>
          <a:sx n="100" d="100"/>
          <a:sy n="100" d="100"/>
        </p:scale>
        <p:origin x="456" y="-8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17.11.16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17.11.16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17.11.16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CS1_Task7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Team Blue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</a:t>
            </a:r>
            <a:r>
              <a:rPr lang="de-DE" dirty="0" smtClean="0"/>
              <a:t>Medizininformatik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5" t="1132" r="4484" b="-96"/>
          <a:stretch/>
        </p:blipFill>
        <p:spPr>
          <a:xfrm>
            <a:off x="1184364" y="1676400"/>
            <a:ext cx="5127536" cy="276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04" y="1192213"/>
            <a:ext cx="7447816" cy="4886284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Klassendiagramm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5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1831"/>
            <a:ext cx="11249025" cy="4328064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9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1831"/>
            <a:ext cx="11249025" cy="4328064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Sequenzdiagramm Alarm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900000"/>
            <a:ext cx="6096000" cy="47224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39" y="1128600"/>
            <a:ext cx="7244146" cy="478790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Sequenzdiagramm Update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807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9E12DB-F876-4C59-A411-726D3126721E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238ac175-5152-443e-bf42-417a2792629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15</Words>
  <Application>Microsoft Macintosh PowerPoint</Application>
  <PresentationFormat>Benutzerdefiniert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Calibri</vt:lpstr>
      <vt:lpstr>Lucida Grande</vt:lpstr>
      <vt:lpstr>Lucida Sans</vt:lpstr>
      <vt:lpstr>Lucida Sans Unicode</vt:lpstr>
      <vt:lpstr>MS PGothic</vt:lpstr>
      <vt:lpstr>ＭＳ Ｐゴシック</vt:lpstr>
      <vt:lpstr>Arial</vt:lpstr>
      <vt:lpstr>Vorlage_Powerpoint-Praesentation_16-9</vt:lpstr>
      <vt:lpstr>CS1_Task7</vt:lpstr>
      <vt:lpstr>Klassendiagramm </vt:lpstr>
      <vt:lpstr>Klassendiagramm</vt:lpstr>
      <vt:lpstr>Klassendiagramm</vt:lpstr>
      <vt:lpstr>Sequenzdiagramm Alarm</vt:lpstr>
      <vt:lpstr>Sequenzdiagramm Update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sevinc.burcu@quickline.com</cp:lastModifiedBy>
  <cp:revision>6</cp:revision>
  <cp:lastPrinted>2013-08-23T11:57:04Z</cp:lastPrinted>
  <dcterms:created xsi:type="dcterms:W3CDTF">2013-08-23T12:02:17Z</dcterms:created>
  <dcterms:modified xsi:type="dcterms:W3CDTF">2016-11-17T21:11:28Z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